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9"/>
  </p:notesMasterIdLst>
  <p:sldIdLst>
    <p:sldId id="256" r:id="rId2"/>
    <p:sldId id="258" r:id="rId3"/>
    <p:sldId id="274" r:id="rId4"/>
    <p:sldId id="257" r:id="rId5"/>
    <p:sldId id="262" r:id="rId6"/>
    <p:sldId id="269" r:id="rId7"/>
    <p:sldId id="290" r:id="rId8"/>
    <p:sldId id="293" r:id="rId9"/>
    <p:sldId id="291" r:id="rId10"/>
    <p:sldId id="294" r:id="rId11"/>
    <p:sldId id="295" r:id="rId12"/>
    <p:sldId id="296" r:id="rId13"/>
    <p:sldId id="297" r:id="rId14"/>
    <p:sldId id="292" r:id="rId15"/>
    <p:sldId id="272" r:id="rId16"/>
    <p:sldId id="283" r:id="rId17"/>
    <p:sldId id="298" r:id="rId18"/>
    <p:sldId id="264" r:id="rId19"/>
    <p:sldId id="266" r:id="rId20"/>
    <p:sldId id="282" r:id="rId21"/>
    <p:sldId id="284" r:id="rId22"/>
    <p:sldId id="289" r:id="rId23"/>
    <p:sldId id="268" r:id="rId24"/>
    <p:sldId id="275" r:id="rId25"/>
    <p:sldId id="285" r:id="rId26"/>
    <p:sldId id="286" r:id="rId27"/>
    <p:sldId id="287" r:id="rId28"/>
  </p:sldIdLst>
  <p:sldSz cx="9144000" cy="5143500" type="screen16x9"/>
  <p:notesSz cx="6858000" cy="9144000"/>
  <p:embeddedFontLst>
    <p:embeddedFont>
      <p:font typeface="Bebas Neue" panose="020B0604020202020204" charset="0"/>
      <p:regular r:id="rId30"/>
    </p:embeddedFont>
    <p:embeddedFont>
      <p:font typeface="Open Sans" panose="020B0606030504020204" pitchFamily="34" charset="0"/>
      <p:regular r:id="rId31"/>
      <p:bold r:id="rId32"/>
      <p:italic r:id="rId33"/>
      <p:boldItalic r:id="rId34"/>
    </p:embeddedFont>
    <p:embeddedFont>
      <p:font typeface="Raleway" pitchFamily="2" charset="0"/>
      <p:regular r:id="rId35"/>
      <p:bold r:id="rId36"/>
      <p:italic r:id="rId37"/>
      <p:boldItalic r:id="rId38"/>
    </p:embeddedFont>
    <p:embeddedFont>
      <p:font typeface="Ranchers" panose="020B0604020202020204" charset="0"/>
      <p:regular r:id="rId39"/>
    </p:embeddedFont>
    <p:embeddedFont>
      <p:font typeface="Selawik Semibold" panose="020B0702040204020203" pitchFamily="34" charset="0"/>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ADF"/>
    <a:srgbClr val="FF6600"/>
    <a:srgbClr val="01FFF3"/>
    <a:srgbClr val="00B0A8"/>
    <a:srgbClr val="C46200"/>
    <a:srgbClr val="00CC99"/>
    <a:srgbClr val="F2009C"/>
    <a:srgbClr val="FFD629"/>
    <a:srgbClr val="FF9FDD"/>
    <a:srgbClr val="B57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2020DD-BD34-4D96-A22C-B356B894F56F}">
  <a:tblStyle styleId="{042020DD-BD34-4D96-A22C-B356B894F5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5"/>
        <p:cNvGrpSpPr/>
        <p:nvPr/>
      </p:nvGrpSpPr>
      <p:grpSpPr>
        <a:xfrm>
          <a:off x="0" y="0"/>
          <a:ext cx="0" cy="0"/>
          <a:chOff x="0" y="0"/>
          <a:chExt cx="0" cy="0"/>
        </a:xfrm>
      </p:grpSpPr>
      <p:sp>
        <p:nvSpPr>
          <p:cNvPr id="3706" name="Google Shape;3706;gba2fe5b955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7" name="Google Shape;3707;gba2fe5b955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3"/>
        <p:cNvGrpSpPr/>
        <p:nvPr/>
      </p:nvGrpSpPr>
      <p:grpSpPr>
        <a:xfrm>
          <a:off x="0" y="0"/>
          <a:ext cx="0" cy="0"/>
          <a:chOff x="0" y="0"/>
          <a:chExt cx="0" cy="0"/>
        </a:xfrm>
      </p:grpSpPr>
      <p:sp>
        <p:nvSpPr>
          <p:cNvPr id="4834" name="Google Shape;4834;gbc96c97902_1_16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5" name="Google Shape;4835;gbc96c97902_1_16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597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3"/>
        <p:cNvGrpSpPr/>
        <p:nvPr/>
      </p:nvGrpSpPr>
      <p:grpSpPr>
        <a:xfrm>
          <a:off x="0" y="0"/>
          <a:ext cx="0" cy="0"/>
          <a:chOff x="0" y="0"/>
          <a:chExt cx="0" cy="0"/>
        </a:xfrm>
      </p:grpSpPr>
      <p:sp>
        <p:nvSpPr>
          <p:cNvPr id="4834" name="Google Shape;4834;gbc96c97902_1_16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5" name="Google Shape;4835;gbc96c97902_1_16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862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3"/>
        <p:cNvGrpSpPr/>
        <p:nvPr/>
      </p:nvGrpSpPr>
      <p:grpSpPr>
        <a:xfrm>
          <a:off x="0" y="0"/>
          <a:ext cx="0" cy="0"/>
          <a:chOff x="0" y="0"/>
          <a:chExt cx="0" cy="0"/>
        </a:xfrm>
      </p:grpSpPr>
      <p:sp>
        <p:nvSpPr>
          <p:cNvPr id="4834" name="Google Shape;4834;gbc96c97902_1_16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5" name="Google Shape;4835;gbc96c97902_1_16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0810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3"/>
        <p:cNvGrpSpPr/>
        <p:nvPr/>
      </p:nvGrpSpPr>
      <p:grpSpPr>
        <a:xfrm>
          <a:off x="0" y="0"/>
          <a:ext cx="0" cy="0"/>
          <a:chOff x="0" y="0"/>
          <a:chExt cx="0" cy="0"/>
        </a:xfrm>
      </p:grpSpPr>
      <p:sp>
        <p:nvSpPr>
          <p:cNvPr id="4834" name="Google Shape;4834;gbc96c97902_1_16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5" name="Google Shape;4835;gbc96c97902_1_16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4581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3"/>
        <p:cNvGrpSpPr/>
        <p:nvPr/>
      </p:nvGrpSpPr>
      <p:grpSpPr>
        <a:xfrm>
          <a:off x="0" y="0"/>
          <a:ext cx="0" cy="0"/>
          <a:chOff x="0" y="0"/>
          <a:chExt cx="0" cy="0"/>
        </a:xfrm>
      </p:grpSpPr>
      <p:sp>
        <p:nvSpPr>
          <p:cNvPr id="4834" name="Google Shape;4834;gbc96c97902_1_16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5" name="Google Shape;4835;gbc96c97902_1_16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4185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9"/>
        <p:cNvGrpSpPr/>
        <p:nvPr/>
      </p:nvGrpSpPr>
      <p:grpSpPr>
        <a:xfrm>
          <a:off x="0" y="0"/>
          <a:ext cx="0" cy="0"/>
          <a:chOff x="0" y="0"/>
          <a:chExt cx="0" cy="0"/>
        </a:xfrm>
      </p:grpSpPr>
      <p:sp>
        <p:nvSpPr>
          <p:cNvPr id="4230" name="Google Shape;4230;gbbeb52b0d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1" name="Google Shape;4231;gbbeb52b0d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2"/>
        <p:cNvGrpSpPr/>
        <p:nvPr/>
      </p:nvGrpSpPr>
      <p:grpSpPr>
        <a:xfrm>
          <a:off x="0" y="0"/>
          <a:ext cx="0" cy="0"/>
          <a:chOff x="0" y="0"/>
          <a:chExt cx="0" cy="0"/>
        </a:xfrm>
      </p:grpSpPr>
      <p:sp>
        <p:nvSpPr>
          <p:cNvPr id="4573" name="Google Shape;4573;gbbeb52b0d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4" name="Google Shape;4574;gbbeb52b0d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6"/>
        <p:cNvGrpSpPr/>
        <p:nvPr/>
      </p:nvGrpSpPr>
      <p:grpSpPr>
        <a:xfrm>
          <a:off x="0" y="0"/>
          <a:ext cx="0" cy="0"/>
          <a:chOff x="0" y="0"/>
          <a:chExt cx="0" cy="0"/>
        </a:xfrm>
      </p:grpSpPr>
      <p:sp>
        <p:nvSpPr>
          <p:cNvPr id="4487" name="Google Shape;4487;gbbeb52b0d1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8" name="Google Shape;4488;gbbeb52b0d1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16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2"/>
        <p:cNvGrpSpPr/>
        <p:nvPr/>
      </p:nvGrpSpPr>
      <p:grpSpPr>
        <a:xfrm>
          <a:off x="0" y="0"/>
          <a:ext cx="0" cy="0"/>
          <a:chOff x="0" y="0"/>
          <a:chExt cx="0" cy="0"/>
        </a:xfrm>
      </p:grpSpPr>
      <p:sp>
        <p:nvSpPr>
          <p:cNvPr id="3973" name="Google Shape;3973;gbc4845f57a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4" name="Google Shape;3974;gbc4845f57a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5"/>
        <p:cNvGrpSpPr/>
        <p:nvPr/>
      </p:nvGrpSpPr>
      <p:grpSpPr>
        <a:xfrm>
          <a:off x="0" y="0"/>
          <a:ext cx="0" cy="0"/>
          <a:chOff x="0" y="0"/>
          <a:chExt cx="0" cy="0"/>
        </a:xfrm>
      </p:grpSpPr>
      <p:sp>
        <p:nvSpPr>
          <p:cNvPr id="4066" name="Google Shape;4066;gbc4845f57a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7" name="Google Shape;4067;gbc4845f57a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7"/>
        <p:cNvGrpSpPr/>
        <p:nvPr/>
      </p:nvGrpSpPr>
      <p:grpSpPr>
        <a:xfrm>
          <a:off x="0" y="0"/>
          <a:ext cx="0" cy="0"/>
          <a:chOff x="0" y="0"/>
          <a:chExt cx="0" cy="0"/>
        </a:xfrm>
      </p:grpSpPr>
      <p:sp>
        <p:nvSpPr>
          <p:cNvPr id="3718" name="Google Shape;3718;gba2fe5b955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9" name="Google Shape;3719;gba2fe5b955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9"/>
        <p:cNvGrpSpPr/>
        <p:nvPr/>
      </p:nvGrpSpPr>
      <p:grpSpPr>
        <a:xfrm>
          <a:off x="0" y="0"/>
          <a:ext cx="0" cy="0"/>
          <a:chOff x="0" y="0"/>
          <a:chExt cx="0" cy="0"/>
        </a:xfrm>
      </p:grpSpPr>
      <p:sp>
        <p:nvSpPr>
          <p:cNvPr id="4560" name="Google Shape;4560;gbbeb52b0d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1" name="Google Shape;4561;gbbeb52b0d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5"/>
        <p:cNvGrpSpPr/>
        <p:nvPr/>
      </p:nvGrpSpPr>
      <p:grpSpPr>
        <a:xfrm>
          <a:off x="0" y="0"/>
          <a:ext cx="0" cy="0"/>
          <a:chOff x="0" y="0"/>
          <a:chExt cx="0" cy="0"/>
        </a:xfrm>
      </p:grpSpPr>
      <p:sp>
        <p:nvSpPr>
          <p:cNvPr id="4596" name="Google Shape;4596;gbc96c97902_1_15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7" name="Google Shape;4597;gbc96c97902_1_15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7"/>
        <p:cNvGrpSpPr/>
        <p:nvPr/>
      </p:nvGrpSpPr>
      <p:grpSpPr>
        <a:xfrm>
          <a:off x="0" y="0"/>
          <a:ext cx="0" cy="0"/>
          <a:chOff x="0" y="0"/>
          <a:chExt cx="0" cy="0"/>
        </a:xfrm>
      </p:grpSpPr>
      <p:sp>
        <p:nvSpPr>
          <p:cNvPr id="4828" name="Google Shape;4828;gbc96c97902_1_16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9" name="Google Shape;4829;gbc96c97902_1_16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5"/>
        <p:cNvGrpSpPr/>
        <p:nvPr/>
      </p:nvGrpSpPr>
      <p:grpSpPr>
        <a:xfrm>
          <a:off x="0" y="0"/>
          <a:ext cx="0" cy="0"/>
          <a:chOff x="0" y="0"/>
          <a:chExt cx="0" cy="0"/>
        </a:xfrm>
      </p:grpSpPr>
      <p:sp>
        <p:nvSpPr>
          <p:cNvPr id="4136" name="Google Shape;4136;gbcd3c0cc8b_4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7" name="Google Shape;4137;gbcd3c0cc8b_4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6"/>
        <p:cNvGrpSpPr/>
        <p:nvPr/>
      </p:nvGrpSpPr>
      <p:grpSpPr>
        <a:xfrm>
          <a:off x="0" y="0"/>
          <a:ext cx="0" cy="0"/>
          <a:chOff x="0" y="0"/>
          <a:chExt cx="0" cy="0"/>
        </a:xfrm>
      </p:grpSpPr>
      <p:sp>
        <p:nvSpPr>
          <p:cNvPr id="4327" name="Google Shape;4327;gbbeb52b0d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8" name="Google Shape;4328;gbbeb52b0d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6"/>
        <p:cNvGrpSpPr/>
        <p:nvPr/>
      </p:nvGrpSpPr>
      <p:grpSpPr>
        <a:xfrm>
          <a:off x="0" y="0"/>
          <a:ext cx="0" cy="0"/>
          <a:chOff x="0" y="0"/>
          <a:chExt cx="0" cy="0"/>
        </a:xfrm>
      </p:grpSpPr>
      <p:sp>
        <p:nvSpPr>
          <p:cNvPr id="4657" name="Google Shape;4657;gbcd3c0cc8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8" name="Google Shape;4658;gbcd3c0cc8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3"/>
        <p:cNvGrpSpPr/>
        <p:nvPr/>
      </p:nvGrpSpPr>
      <p:grpSpPr>
        <a:xfrm>
          <a:off x="0" y="0"/>
          <a:ext cx="0" cy="0"/>
          <a:chOff x="0" y="0"/>
          <a:chExt cx="0" cy="0"/>
        </a:xfrm>
      </p:grpSpPr>
      <p:sp>
        <p:nvSpPr>
          <p:cNvPr id="4674" name="Google Shape;4674;gbcd3c0cc8b_4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5" name="Google Shape;4675;gbcd3c0cc8b_4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6"/>
        <p:cNvGrpSpPr/>
        <p:nvPr/>
      </p:nvGrpSpPr>
      <p:grpSpPr>
        <a:xfrm>
          <a:off x="0" y="0"/>
          <a:ext cx="0" cy="0"/>
          <a:chOff x="0" y="0"/>
          <a:chExt cx="0" cy="0"/>
        </a:xfrm>
      </p:grpSpPr>
      <p:sp>
        <p:nvSpPr>
          <p:cNvPr id="4687" name="Google Shape;4687;gbc96c97902_1_16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8" name="Google Shape;4688;gbc96c97902_1_16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1"/>
        <p:cNvGrpSpPr/>
        <p:nvPr/>
      </p:nvGrpSpPr>
      <p:grpSpPr>
        <a:xfrm>
          <a:off x="0" y="0"/>
          <a:ext cx="0" cy="0"/>
          <a:chOff x="0" y="0"/>
          <a:chExt cx="0" cy="0"/>
        </a:xfrm>
      </p:grpSpPr>
      <p:sp>
        <p:nvSpPr>
          <p:cNvPr id="4252" name="Google Shape;4252;gbbeb52b0d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3" name="Google Shape;4253;gbbeb52b0d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1"/>
        <p:cNvGrpSpPr/>
        <p:nvPr/>
      </p:nvGrpSpPr>
      <p:grpSpPr>
        <a:xfrm>
          <a:off x="0" y="0"/>
          <a:ext cx="0" cy="0"/>
          <a:chOff x="0" y="0"/>
          <a:chExt cx="0" cy="0"/>
        </a:xfrm>
      </p:grpSpPr>
      <p:sp>
        <p:nvSpPr>
          <p:cNvPr id="3712" name="Google Shape;3712;gba2fe5b955_0_1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3" name="Google Shape;3713;gba2fe5b955_0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9"/>
        <p:cNvGrpSpPr/>
        <p:nvPr/>
      </p:nvGrpSpPr>
      <p:grpSpPr>
        <a:xfrm>
          <a:off x="0" y="0"/>
          <a:ext cx="0" cy="0"/>
          <a:chOff x="0" y="0"/>
          <a:chExt cx="0" cy="0"/>
        </a:xfrm>
      </p:grpSpPr>
      <p:sp>
        <p:nvSpPr>
          <p:cNvPr id="3940" name="Google Shape;3940;gba2fe5b955_0_1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1" name="Google Shape;3941;gba2fe5b955_0_1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3"/>
        <p:cNvGrpSpPr/>
        <p:nvPr/>
      </p:nvGrpSpPr>
      <p:grpSpPr>
        <a:xfrm>
          <a:off x="0" y="0"/>
          <a:ext cx="0" cy="0"/>
          <a:chOff x="0" y="0"/>
          <a:chExt cx="0" cy="0"/>
        </a:xfrm>
      </p:grpSpPr>
      <p:sp>
        <p:nvSpPr>
          <p:cNvPr id="4154" name="Google Shape;4154;gbcd3c0cc8b_4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5" name="Google Shape;4155;gbcd3c0cc8b_4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3"/>
        <p:cNvGrpSpPr/>
        <p:nvPr/>
      </p:nvGrpSpPr>
      <p:grpSpPr>
        <a:xfrm>
          <a:off x="0" y="0"/>
          <a:ext cx="0" cy="0"/>
          <a:chOff x="0" y="0"/>
          <a:chExt cx="0" cy="0"/>
        </a:xfrm>
      </p:grpSpPr>
      <p:sp>
        <p:nvSpPr>
          <p:cNvPr id="4834" name="Google Shape;4834;gbc96c97902_1_16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5" name="Google Shape;4835;gbc96c97902_1_16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3"/>
        <p:cNvGrpSpPr/>
        <p:nvPr/>
      </p:nvGrpSpPr>
      <p:grpSpPr>
        <a:xfrm>
          <a:off x="0" y="0"/>
          <a:ext cx="0" cy="0"/>
          <a:chOff x="0" y="0"/>
          <a:chExt cx="0" cy="0"/>
        </a:xfrm>
      </p:grpSpPr>
      <p:sp>
        <p:nvSpPr>
          <p:cNvPr id="4834" name="Google Shape;4834;gbc96c97902_1_16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5" name="Google Shape;4835;gbc96c97902_1_16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640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3"/>
        <p:cNvGrpSpPr/>
        <p:nvPr/>
      </p:nvGrpSpPr>
      <p:grpSpPr>
        <a:xfrm>
          <a:off x="0" y="0"/>
          <a:ext cx="0" cy="0"/>
          <a:chOff x="0" y="0"/>
          <a:chExt cx="0" cy="0"/>
        </a:xfrm>
      </p:grpSpPr>
      <p:sp>
        <p:nvSpPr>
          <p:cNvPr id="4834" name="Google Shape;4834;gbc96c97902_1_16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5" name="Google Shape;4835;gbc96c97902_1_16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550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167079" y="697785"/>
            <a:ext cx="525489" cy="512808"/>
            <a:chOff x="7998517" y="657985"/>
            <a:chExt cx="525489" cy="512808"/>
          </a:xfrm>
        </p:grpSpPr>
        <p:sp>
          <p:nvSpPr>
            <p:cNvPr id="10" name="Google Shape;10;p2"/>
            <p:cNvSpPr/>
            <p:nvPr/>
          </p:nvSpPr>
          <p:spPr>
            <a:xfrm>
              <a:off x="7998517" y="657985"/>
              <a:ext cx="525489" cy="512808"/>
            </a:xfrm>
            <a:custGeom>
              <a:avLst/>
              <a:gdLst/>
              <a:ahLst/>
              <a:cxnLst/>
              <a:rect l="l" t="t" r="r" b="b"/>
              <a:pathLst>
                <a:path w="16410" h="16014" extrusionOk="0">
                  <a:moveTo>
                    <a:pt x="8207" y="0"/>
                  </a:moveTo>
                  <a:cubicBezTo>
                    <a:pt x="3952" y="0"/>
                    <a:pt x="409" y="3346"/>
                    <a:pt x="213" y="7640"/>
                  </a:cubicBezTo>
                  <a:cubicBezTo>
                    <a:pt x="1" y="12058"/>
                    <a:pt x="3427" y="15803"/>
                    <a:pt x="7845" y="16004"/>
                  </a:cubicBezTo>
                  <a:cubicBezTo>
                    <a:pt x="7975" y="16010"/>
                    <a:pt x="8105" y="16013"/>
                    <a:pt x="8234" y="16013"/>
                  </a:cubicBezTo>
                  <a:cubicBezTo>
                    <a:pt x="12481" y="16013"/>
                    <a:pt x="16014" y="12660"/>
                    <a:pt x="16208" y="8373"/>
                  </a:cubicBezTo>
                  <a:cubicBezTo>
                    <a:pt x="16409" y="3954"/>
                    <a:pt x="12995" y="210"/>
                    <a:pt x="8577" y="9"/>
                  </a:cubicBezTo>
                  <a:cubicBezTo>
                    <a:pt x="8453" y="3"/>
                    <a:pt x="8330" y="0"/>
                    <a:pt x="8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387270" y="725969"/>
              <a:ext cx="84155" cy="72691"/>
            </a:xfrm>
            <a:custGeom>
              <a:avLst/>
              <a:gdLst/>
              <a:ahLst/>
              <a:cxnLst/>
              <a:rect l="l" t="t" r="r" b="b"/>
              <a:pathLst>
                <a:path w="2628" h="2270" extrusionOk="0">
                  <a:moveTo>
                    <a:pt x="1493" y="0"/>
                  </a:moveTo>
                  <a:lnTo>
                    <a:pt x="666" y="756"/>
                  </a:lnTo>
                  <a:cubicBezTo>
                    <a:pt x="1" y="1357"/>
                    <a:pt x="565" y="2269"/>
                    <a:pt x="1250" y="2269"/>
                  </a:cubicBezTo>
                  <a:cubicBezTo>
                    <a:pt x="1440" y="2269"/>
                    <a:pt x="1639" y="2199"/>
                    <a:pt x="1824" y="2032"/>
                  </a:cubicBezTo>
                  <a:lnTo>
                    <a:pt x="2627" y="1288"/>
                  </a:lnTo>
                  <a:cubicBezTo>
                    <a:pt x="2426" y="1004"/>
                    <a:pt x="2214" y="745"/>
                    <a:pt x="1989" y="485"/>
                  </a:cubicBezTo>
                  <a:cubicBezTo>
                    <a:pt x="1824" y="319"/>
                    <a:pt x="1670" y="154"/>
                    <a:pt x="1493"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057150" y="1037644"/>
              <a:ext cx="84924" cy="72307"/>
            </a:xfrm>
            <a:custGeom>
              <a:avLst/>
              <a:gdLst/>
              <a:ahLst/>
              <a:cxnLst/>
              <a:rect l="l" t="t" r="r" b="b"/>
              <a:pathLst>
                <a:path w="2652" h="2258" extrusionOk="0">
                  <a:moveTo>
                    <a:pt x="1402" y="0"/>
                  </a:moveTo>
                  <a:cubicBezTo>
                    <a:pt x="1212" y="0"/>
                    <a:pt x="1013" y="71"/>
                    <a:pt x="828" y="238"/>
                  </a:cubicBezTo>
                  <a:lnTo>
                    <a:pt x="840" y="249"/>
                  </a:lnTo>
                  <a:lnTo>
                    <a:pt x="1" y="1006"/>
                  </a:lnTo>
                  <a:cubicBezTo>
                    <a:pt x="154" y="1183"/>
                    <a:pt x="284" y="1372"/>
                    <a:pt x="450" y="1537"/>
                  </a:cubicBezTo>
                  <a:cubicBezTo>
                    <a:pt x="674" y="1797"/>
                    <a:pt x="922" y="2033"/>
                    <a:pt x="1182" y="2258"/>
                  </a:cubicBezTo>
                  <a:lnTo>
                    <a:pt x="1985" y="1513"/>
                  </a:lnTo>
                  <a:cubicBezTo>
                    <a:pt x="2651" y="913"/>
                    <a:pt x="2087" y="0"/>
                    <a:pt x="140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244674" y="907088"/>
              <a:ext cx="112879" cy="103721"/>
            </a:xfrm>
            <a:custGeom>
              <a:avLst/>
              <a:gdLst/>
              <a:ahLst/>
              <a:cxnLst/>
              <a:rect l="l" t="t" r="r" b="b"/>
              <a:pathLst>
                <a:path w="3525" h="3239" extrusionOk="0">
                  <a:moveTo>
                    <a:pt x="2973" y="1"/>
                  </a:moveTo>
                  <a:cubicBezTo>
                    <a:pt x="2883" y="1"/>
                    <a:pt x="2794" y="109"/>
                    <a:pt x="2863" y="204"/>
                  </a:cubicBezTo>
                  <a:cubicBezTo>
                    <a:pt x="3371" y="936"/>
                    <a:pt x="3253" y="1917"/>
                    <a:pt x="2603" y="2507"/>
                  </a:cubicBezTo>
                  <a:cubicBezTo>
                    <a:pt x="2261" y="2819"/>
                    <a:pt x="1830" y="2976"/>
                    <a:pt x="1400" y="2976"/>
                  </a:cubicBezTo>
                  <a:cubicBezTo>
                    <a:pt x="1000" y="2976"/>
                    <a:pt x="601" y="2840"/>
                    <a:pt x="276" y="2566"/>
                  </a:cubicBezTo>
                  <a:cubicBezTo>
                    <a:pt x="247" y="2537"/>
                    <a:pt x="216" y="2526"/>
                    <a:pt x="186" y="2526"/>
                  </a:cubicBezTo>
                  <a:cubicBezTo>
                    <a:pt x="83" y="2526"/>
                    <a:pt x="0" y="2673"/>
                    <a:pt x="110" y="2755"/>
                  </a:cubicBezTo>
                  <a:cubicBezTo>
                    <a:pt x="498" y="3086"/>
                    <a:pt x="960" y="3239"/>
                    <a:pt x="1413" y="3239"/>
                  </a:cubicBezTo>
                  <a:cubicBezTo>
                    <a:pt x="2272" y="3239"/>
                    <a:pt x="3104" y="2691"/>
                    <a:pt x="3359" y="1763"/>
                  </a:cubicBezTo>
                  <a:cubicBezTo>
                    <a:pt x="3525" y="1184"/>
                    <a:pt x="3418" y="546"/>
                    <a:pt x="3064" y="50"/>
                  </a:cubicBezTo>
                  <a:cubicBezTo>
                    <a:pt x="3038" y="15"/>
                    <a:pt x="3005" y="1"/>
                    <a:pt x="29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081135" y="862353"/>
              <a:ext cx="70994" cy="60298"/>
            </a:xfrm>
            <a:custGeom>
              <a:avLst/>
              <a:gdLst/>
              <a:ahLst/>
              <a:cxnLst/>
              <a:rect l="l" t="t" r="r" b="b"/>
              <a:pathLst>
                <a:path w="2217" h="1883" extrusionOk="0">
                  <a:moveTo>
                    <a:pt x="1616" y="1"/>
                  </a:moveTo>
                  <a:cubicBezTo>
                    <a:pt x="731" y="1"/>
                    <a:pt x="0" y="859"/>
                    <a:pt x="268" y="1802"/>
                  </a:cubicBezTo>
                  <a:cubicBezTo>
                    <a:pt x="291" y="1857"/>
                    <a:pt x="338" y="1882"/>
                    <a:pt x="385" y="1882"/>
                  </a:cubicBezTo>
                  <a:cubicBezTo>
                    <a:pt x="456" y="1882"/>
                    <a:pt x="525" y="1824"/>
                    <a:pt x="504" y="1731"/>
                  </a:cubicBezTo>
                  <a:cubicBezTo>
                    <a:pt x="286" y="959"/>
                    <a:pt x="890" y="253"/>
                    <a:pt x="1612" y="253"/>
                  </a:cubicBezTo>
                  <a:cubicBezTo>
                    <a:pt x="1752" y="253"/>
                    <a:pt x="1896" y="279"/>
                    <a:pt x="2040" y="337"/>
                  </a:cubicBezTo>
                  <a:cubicBezTo>
                    <a:pt x="2055" y="342"/>
                    <a:pt x="2070" y="344"/>
                    <a:pt x="2085" y="344"/>
                  </a:cubicBezTo>
                  <a:cubicBezTo>
                    <a:pt x="2139" y="344"/>
                    <a:pt x="2187" y="312"/>
                    <a:pt x="2205" y="266"/>
                  </a:cubicBezTo>
                  <a:lnTo>
                    <a:pt x="2205" y="254"/>
                  </a:lnTo>
                  <a:cubicBezTo>
                    <a:pt x="2217" y="195"/>
                    <a:pt x="2193" y="136"/>
                    <a:pt x="2134" y="100"/>
                  </a:cubicBezTo>
                  <a:cubicBezTo>
                    <a:pt x="1960" y="32"/>
                    <a:pt x="1785" y="1"/>
                    <a:pt x="16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207528" y="732982"/>
              <a:ext cx="71346" cy="60555"/>
            </a:xfrm>
            <a:custGeom>
              <a:avLst/>
              <a:gdLst/>
              <a:ahLst/>
              <a:cxnLst/>
              <a:rect l="l" t="t" r="r" b="b"/>
              <a:pathLst>
                <a:path w="2228" h="1891" extrusionOk="0">
                  <a:moveTo>
                    <a:pt x="1625" y="1"/>
                  </a:moveTo>
                  <a:cubicBezTo>
                    <a:pt x="738" y="1"/>
                    <a:pt x="1" y="859"/>
                    <a:pt x="278" y="1801"/>
                  </a:cubicBezTo>
                  <a:cubicBezTo>
                    <a:pt x="292" y="1863"/>
                    <a:pt x="341" y="1890"/>
                    <a:pt x="391" y="1890"/>
                  </a:cubicBezTo>
                  <a:cubicBezTo>
                    <a:pt x="465" y="1890"/>
                    <a:pt x="543" y="1830"/>
                    <a:pt x="514" y="1731"/>
                  </a:cubicBezTo>
                  <a:cubicBezTo>
                    <a:pt x="287" y="958"/>
                    <a:pt x="889" y="253"/>
                    <a:pt x="1618" y="253"/>
                  </a:cubicBezTo>
                  <a:cubicBezTo>
                    <a:pt x="1759" y="253"/>
                    <a:pt x="1905" y="279"/>
                    <a:pt x="2050" y="337"/>
                  </a:cubicBezTo>
                  <a:cubicBezTo>
                    <a:pt x="2063" y="342"/>
                    <a:pt x="2076" y="344"/>
                    <a:pt x="2089" y="344"/>
                  </a:cubicBezTo>
                  <a:cubicBezTo>
                    <a:pt x="2138" y="344"/>
                    <a:pt x="2188" y="312"/>
                    <a:pt x="2216" y="266"/>
                  </a:cubicBezTo>
                  <a:lnTo>
                    <a:pt x="2216" y="254"/>
                  </a:lnTo>
                  <a:cubicBezTo>
                    <a:pt x="2227" y="195"/>
                    <a:pt x="2192" y="124"/>
                    <a:pt x="2145" y="100"/>
                  </a:cubicBezTo>
                  <a:cubicBezTo>
                    <a:pt x="1970" y="32"/>
                    <a:pt x="1795" y="1"/>
                    <a:pt x="162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186905" y="840001"/>
              <a:ext cx="73267" cy="66255"/>
            </a:xfrm>
            <a:custGeom>
              <a:avLst/>
              <a:gdLst/>
              <a:ahLst/>
              <a:cxnLst/>
              <a:rect l="l" t="t" r="r" b="b"/>
              <a:pathLst>
                <a:path w="2288" h="2069" extrusionOk="0">
                  <a:moveTo>
                    <a:pt x="2114" y="0"/>
                  </a:moveTo>
                  <a:cubicBezTo>
                    <a:pt x="2099" y="0"/>
                    <a:pt x="2084" y="2"/>
                    <a:pt x="2068" y="7"/>
                  </a:cubicBezTo>
                  <a:cubicBezTo>
                    <a:pt x="1147" y="279"/>
                    <a:pt x="402" y="952"/>
                    <a:pt x="36" y="1850"/>
                  </a:cubicBezTo>
                  <a:cubicBezTo>
                    <a:pt x="1" y="1932"/>
                    <a:pt x="48" y="2027"/>
                    <a:pt x="131" y="2062"/>
                  </a:cubicBezTo>
                  <a:cubicBezTo>
                    <a:pt x="147" y="2067"/>
                    <a:pt x="164" y="2069"/>
                    <a:pt x="180" y="2069"/>
                  </a:cubicBezTo>
                  <a:cubicBezTo>
                    <a:pt x="256" y="2069"/>
                    <a:pt x="324" y="2024"/>
                    <a:pt x="343" y="1956"/>
                  </a:cubicBezTo>
                  <a:cubicBezTo>
                    <a:pt x="674" y="1176"/>
                    <a:pt x="1336" y="574"/>
                    <a:pt x="2139" y="326"/>
                  </a:cubicBezTo>
                  <a:cubicBezTo>
                    <a:pt x="2198" y="302"/>
                    <a:pt x="2245" y="267"/>
                    <a:pt x="2257" y="208"/>
                  </a:cubicBezTo>
                  <a:cubicBezTo>
                    <a:pt x="2288" y="95"/>
                    <a:pt x="2212" y="0"/>
                    <a:pt x="211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014528" y="979043"/>
              <a:ext cx="73300" cy="32343"/>
            </a:xfrm>
            <a:custGeom>
              <a:avLst/>
              <a:gdLst/>
              <a:ahLst/>
              <a:cxnLst/>
              <a:rect l="l" t="t" r="r" b="b"/>
              <a:pathLst>
                <a:path w="2289" h="1010" extrusionOk="0">
                  <a:moveTo>
                    <a:pt x="2122" y="0"/>
                  </a:moveTo>
                  <a:cubicBezTo>
                    <a:pt x="2103" y="0"/>
                    <a:pt x="2083" y="4"/>
                    <a:pt x="2064" y="12"/>
                  </a:cubicBezTo>
                  <a:lnTo>
                    <a:pt x="198" y="686"/>
                  </a:lnTo>
                  <a:cubicBezTo>
                    <a:pt x="0" y="738"/>
                    <a:pt x="68" y="1009"/>
                    <a:pt x="240" y="1009"/>
                  </a:cubicBezTo>
                  <a:cubicBezTo>
                    <a:pt x="264" y="1009"/>
                    <a:pt x="289" y="1004"/>
                    <a:pt x="316" y="993"/>
                  </a:cubicBezTo>
                  <a:lnTo>
                    <a:pt x="2171" y="319"/>
                  </a:lnTo>
                  <a:cubicBezTo>
                    <a:pt x="2230" y="296"/>
                    <a:pt x="2265" y="260"/>
                    <a:pt x="2277" y="201"/>
                  </a:cubicBezTo>
                  <a:cubicBezTo>
                    <a:pt x="2289" y="178"/>
                    <a:pt x="2289" y="142"/>
                    <a:pt x="2277" y="107"/>
                  </a:cubicBezTo>
                  <a:cubicBezTo>
                    <a:pt x="2250" y="43"/>
                    <a:pt x="2187" y="0"/>
                    <a:pt x="212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068902" y="882014"/>
              <a:ext cx="170616" cy="150954"/>
            </a:xfrm>
            <a:custGeom>
              <a:avLst/>
              <a:gdLst/>
              <a:ahLst/>
              <a:cxnLst/>
              <a:rect l="l" t="t" r="r" b="b"/>
              <a:pathLst>
                <a:path w="5328" h="4714" extrusionOk="0">
                  <a:moveTo>
                    <a:pt x="3434" y="1"/>
                  </a:moveTo>
                  <a:cubicBezTo>
                    <a:pt x="3213" y="1"/>
                    <a:pt x="2990" y="81"/>
                    <a:pt x="2812" y="242"/>
                  </a:cubicBezTo>
                  <a:lnTo>
                    <a:pt x="992" y="1896"/>
                  </a:lnTo>
                  <a:lnTo>
                    <a:pt x="95" y="2711"/>
                  </a:lnTo>
                  <a:cubicBezTo>
                    <a:pt x="0" y="2794"/>
                    <a:pt x="0" y="2936"/>
                    <a:pt x="83" y="3030"/>
                  </a:cubicBezTo>
                  <a:lnTo>
                    <a:pt x="532" y="3527"/>
                  </a:lnTo>
                  <a:cubicBezTo>
                    <a:pt x="567" y="3562"/>
                    <a:pt x="614" y="3586"/>
                    <a:pt x="662" y="3597"/>
                  </a:cubicBezTo>
                  <a:lnTo>
                    <a:pt x="1406" y="3727"/>
                  </a:lnTo>
                  <a:lnTo>
                    <a:pt x="2020" y="4413"/>
                  </a:lnTo>
                  <a:cubicBezTo>
                    <a:pt x="2207" y="4612"/>
                    <a:pt x="2458" y="4713"/>
                    <a:pt x="2708" y="4713"/>
                  </a:cubicBezTo>
                  <a:cubicBezTo>
                    <a:pt x="2930" y="4713"/>
                    <a:pt x="3153" y="4633"/>
                    <a:pt x="3331" y="4472"/>
                  </a:cubicBezTo>
                  <a:lnTo>
                    <a:pt x="4607" y="3314"/>
                  </a:lnTo>
                  <a:cubicBezTo>
                    <a:pt x="5281" y="2688"/>
                    <a:pt x="5328" y="1648"/>
                    <a:pt x="4713" y="963"/>
                  </a:cubicBezTo>
                  <a:lnTo>
                    <a:pt x="4111" y="302"/>
                  </a:lnTo>
                  <a:cubicBezTo>
                    <a:pt x="3930" y="102"/>
                    <a:pt x="3683" y="1"/>
                    <a:pt x="34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02174" y="898634"/>
              <a:ext cx="122230" cy="117362"/>
            </a:xfrm>
            <a:custGeom>
              <a:avLst/>
              <a:gdLst/>
              <a:ahLst/>
              <a:cxnLst/>
              <a:rect l="l" t="t" r="r" b="b"/>
              <a:pathLst>
                <a:path w="3817" h="3665" extrusionOk="0">
                  <a:moveTo>
                    <a:pt x="2387" y="1"/>
                  </a:moveTo>
                  <a:cubicBezTo>
                    <a:pt x="2208" y="1"/>
                    <a:pt x="2030" y="69"/>
                    <a:pt x="1891" y="208"/>
                  </a:cubicBezTo>
                  <a:lnTo>
                    <a:pt x="166" y="1767"/>
                  </a:lnTo>
                  <a:cubicBezTo>
                    <a:pt x="12" y="1909"/>
                    <a:pt x="1" y="2157"/>
                    <a:pt x="142" y="2311"/>
                  </a:cubicBezTo>
                  <a:lnTo>
                    <a:pt x="709" y="2937"/>
                  </a:lnTo>
                  <a:lnTo>
                    <a:pt x="1170" y="3445"/>
                  </a:lnTo>
                  <a:cubicBezTo>
                    <a:pt x="1316" y="3591"/>
                    <a:pt x="1507" y="3665"/>
                    <a:pt x="1696" y="3665"/>
                  </a:cubicBezTo>
                  <a:cubicBezTo>
                    <a:pt x="1873" y="3665"/>
                    <a:pt x="2049" y="3600"/>
                    <a:pt x="2186" y="3468"/>
                  </a:cubicBezTo>
                  <a:lnTo>
                    <a:pt x="3214" y="2535"/>
                  </a:lnTo>
                  <a:cubicBezTo>
                    <a:pt x="3745" y="2039"/>
                    <a:pt x="3816" y="1224"/>
                    <a:pt x="3356" y="716"/>
                  </a:cubicBezTo>
                  <a:lnTo>
                    <a:pt x="2907" y="220"/>
                  </a:lnTo>
                  <a:cubicBezTo>
                    <a:pt x="2762" y="75"/>
                    <a:pt x="2574" y="1"/>
                    <a:pt x="238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02174" y="923067"/>
              <a:ext cx="40508" cy="84764"/>
            </a:xfrm>
            <a:custGeom>
              <a:avLst/>
              <a:gdLst/>
              <a:ahLst/>
              <a:cxnLst/>
              <a:rect l="l" t="t" r="r" b="b"/>
              <a:pathLst>
                <a:path w="1265" h="2647" extrusionOk="0">
                  <a:moveTo>
                    <a:pt x="1265" y="0"/>
                  </a:moveTo>
                  <a:lnTo>
                    <a:pt x="166" y="1004"/>
                  </a:lnTo>
                  <a:cubicBezTo>
                    <a:pt x="12" y="1146"/>
                    <a:pt x="1" y="1394"/>
                    <a:pt x="142" y="1548"/>
                  </a:cubicBezTo>
                  <a:lnTo>
                    <a:pt x="1146" y="2646"/>
                  </a:lnTo>
                  <a:lnTo>
                    <a:pt x="1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182742" y="900363"/>
              <a:ext cx="14794" cy="99526"/>
            </a:xfrm>
            <a:custGeom>
              <a:avLst/>
              <a:gdLst/>
              <a:ahLst/>
              <a:cxnLst/>
              <a:rect l="l" t="t" r="r" b="b"/>
              <a:pathLst>
                <a:path w="462" h="3108" extrusionOk="0">
                  <a:moveTo>
                    <a:pt x="154" y="0"/>
                  </a:moveTo>
                  <a:lnTo>
                    <a:pt x="1" y="3107"/>
                  </a:lnTo>
                  <a:lnTo>
                    <a:pt x="343" y="2800"/>
                  </a:lnTo>
                  <a:lnTo>
                    <a:pt x="462" y="248"/>
                  </a:lnTo>
                  <a:lnTo>
                    <a:pt x="391" y="166"/>
                  </a:lnTo>
                  <a:cubicBezTo>
                    <a:pt x="320" y="95"/>
                    <a:pt x="237" y="36"/>
                    <a:pt x="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10378" y="925309"/>
              <a:ext cx="12137" cy="48834"/>
            </a:xfrm>
            <a:custGeom>
              <a:avLst/>
              <a:gdLst/>
              <a:ahLst/>
              <a:cxnLst/>
              <a:rect l="l" t="t" r="r" b="b"/>
              <a:pathLst>
                <a:path w="379" h="1525" extrusionOk="0">
                  <a:moveTo>
                    <a:pt x="71" y="1"/>
                  </a:moveTo>
                  <a:lnTo>
                    <a:pt x="0" y="1525"/>
                  </a:lnTo>
                  <a:cubicBezTo>
                    <a:pt x="343" y="1088"/>
                    <a:pt x="378" y="473"/>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153986" y="899979"/>
              <a:ext cx="17837" cy="115889"/>
            </a:xfrm>
            <a:custGeom>
              <a:avLst/>
              <a:gdLst/>
              <a:ahLst/>
              <a:cxnLst/>
              <a:rect l="l" t="t" r="r" b="b"/>
              <a:pathLst>
                <a:path w="557" h="3619" extrusionOk="0">
                  <a:moveTo>
                    <a:pt x="556" y="0"/>
                  </a:moveTo>
                  <a:lnTo>
                    <a:pt x="556" y="0"/>
                  </a:lnTo>
                  <a:cubicBezTo>
                    <a:pt x="438" y="24"/>
                    <a:pt x="344" y="83"/>
                    <a:pt x="261" y="166"/>
                  </a:cubicBezTo>
                  <a:lnTo>
                    <a:pt x="155" y="260"/>
                  </a:lnTo>
                  <a:lnTo>
                    <a:pt x="1" y="3615"/>
                  </a:lnTo>
                  <a:cubicBezTo>
                    <a:pt x="23" y="3617"/>
                    <a:pt x="44" y="3618"/>
                    <a:pt x="66" y="3618"/>
                  </a:cubicBezTo>
                  <a:cubicBezTo>
                    <a:pt x="174" y="3618"/>
                    <a:pt x="281" y="3594"/>
                    <a:pt x="379" y="3544"/>
                  </a:cubicBezTo>
                  <a:lnTo>
                    <a:pt x="5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41638" y="680209"/>
              <a:ext cx="39196" cy="67856"/>
            </a:xfrm>
            <a:custGeom>
              <a:avLst/>
              <a:gdLst/>
              <a:ahLst/>
              <a:cxnLst/>
              <a:rect l="l" t="t" r="r" b="b"/>
              <a:pathLst>
                <a:path w="1224" h="2119" extrusionOk="0">
                  <a:moveTo>
                    <a:pt x="1029" y="1"/>
                  </a:moveTo>
                  <a:cubicBezTo>
                    <a:pt x="973" y="1"/>
                    <a:pt x="917" y="29"/>
                    <a:pt x="886" y="94"/>
                  </a:cubicBezTo>
                  <a:lnTo>
                    <a:pt x="36" y="1890"/>
                  </a:lnTo>
                  <a:cubicBezTo>
                    <a:pt x="0" y="1973"/>
                    <a:pt x="36" y="2067"/>
                    <a:pt x="118" y="2103"/>
                  </a:cubicBezTo>
                  <a:cubicBezTo>
                    <a:pt x="143" y="2113"/>
                    <a:pt x="169" y="2119"/>
                    <a:pt x="194" y="2119"/>
                  </a:cubicBezTo>
                  <a:cubicBezTo>
                    <a:pt x="253" y="2119"/>
                    <a:pt x="306" y="2090"/>
                    <a:pt x="331" y="2032"/>
                  </a:cubicBezTo>
                  <a:lnTo>
                    <a:pt x="1182" y="236"/>
                  </a:lnTo>
                  <a:cubicBezTo>
                    <a:pt x="1182" y="224"/>
                    <a:pt x="1193" y="213"/>
                    <a:pt x="1193" y="213"/>
                  </a:cubicBezTo>
                  <a:cubicBezTo>
                    <a:pt x="1223" y="85"/>
                    <a:pt x="1126" y="1"/>
                    <a:pt x="102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233050" y="729171"/>
              <a:ext cx="158928" cy="161201"/>
            </a:xfrm>
            <a:custGeom>
              <a:avLst/>
              <a:gdLst/>
              <a:ahLst/>
              <a:cxnLst/>
              <a:rect l="l" t="t" r="r" b="b"/>
              <a:pathLst>
                <a:path w="4963" h="5034" extrusionOk="0">
                  <a:moveTo>
                    <a:pt x="3273" y="0"/>
                  </a:moveTo>
                  <a:cubicBezTo>
                    <a:pt x="3219" y="0"/>
                    <a:pt x="3164" y="21"/>
                    <a:pt x="3120" y="66"/>
                  </a:cubicBezTo>
                  <a:lnTo>
                    <a:pt x="2234" y="869"/>
                  </a:lnTo>
                  <a:lnTo>
                    <a:pt x="414" y="2523"/>
                  </a:lnTo>
                  <a:cubicBezTo>
                    <a:pt x="36" y="2865"/>
                    <a:pt x="1" y="3456"/>
                    <a:pt x="344" y="3834"/>
                  </a:cubicBezTo>
                  <a:lnTo>
                    <a:pt x="946" y="4496"/>
                  </a:lnTo>
                  <a:cubicBezTo>
                    <a:pt x="1271" y="4852"/>
                    <a:pt x="1720" y="5033"/>
                    <a:pt x="2169" y="5033"/>
                  </a:cubicBezTo>
                  <a:cubicBezTo>
                    <a:pt x="2568" y="5033"/>
                    <a:pt x="2968" y="4891"/>
                    <a:pt x="3285" y="4602"/>
                  </a:cubicBezTo>
                  <a:lnTo>
                    <a:pt x="4561" y="3444"/>
                  </a:lnTo>
                  <a:cubicBezTo>
                    <a:pt x="4939" y="3102"/>
                    <a:pt x="4963" y="2523"/>
                    <a:pt x="4620" y="2145"/>
                  </a:cubicBezTo>
                  <a:lnTo>
                    <a:pt x="4006" y="1460"/>
                  </a:lnTo>
                  <a:lnTo>
                    <a:pt x="3947" y="704"/>
                  </a:lnTo>
                  <a:cubicBezTo>
                    <a:pt x="3947" y="656"/>
                    <a:pt x="3923" y="609"/>
                    <a:pt x="3888" y="574"/>
                  </a:cubicBezTo>
                  <a:lnTo>
                    <a:pt x="3439" y="78"/>
                  </a:lnTo>
                  <a:cubicBezTo>
                    <a:pt x="3395" y="27"/>
                    <a:pt x="3334" y="0"/>
                    <a:pt x="327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250470" y="761738"/>
              <a:ext cx="124471" cy="114384"/>
            </a:xfrm>
            <a:custGeom>
              <a:avLst/>
              <a:gdLst/>
              <a:ahLst/>
              <a:cxnLst/>
              <a:rect l="l" t="t" r="r" b="b"/>
              <a:pathLst>
                <a:path w="3887" h="3572" extrusionOk="0">
                  <a:moveTo>
                    <a:pt x="2319" y="1"/>
                  </a:moveTo>
                  <a:cubicBezTo>
                    <a:pt x="2227" y="1"/>
                    <a:pt x="2134" y="33"/>
                    <a:pt x="2056" y="100"/>
                  </a:cubicBezTo>
                  <a:lnTo>
                    <a:pt x="343" y="1671"/>
                  </a:lnTo>
                  <a:cubicBezTo>
                    <a:pt x="36" y="1931"/>
                    <a:pt x="0" y="2380"/>
                    <a:pt x="260" y="2687"/>
                  </a:cubicBezTo>
                  <a:lnTo>
                    <a:pt x="709" y="3183"/>
                  </a:lnTo>
                  <a:cubicBezTo>
                    <a:pt x="962" y="3442"/>
                    <a:pt x="1297" y="3572"/>
                    <a:pt x="1633" y="3572"/>
                  </a:cubicBezTo>
                  <a:cubicBezTo>
                    <a:pt x="1958" y="3572"/>
                    <a:pt x="2285" y="3451"/>
                    <a:pt x="2540" y="3207"/>
                  </a:cubicBezTo>
                  <a:lnTo>
                    <a:pt x="3556" y="2286"/>
                  </a:lnTo>
                  <a:cubicBezTo>
                    <a:pt x="3851" y="2026"/>
                    <a:pt x="3887" y="1565"/>
                    <a:pt x="3639" y="1270"/>
                  </a:cubicBezTo>
                  <a:lnTo>
                    <a:pt x="3166" y="762"/>
                  </a:lnTo>
                  <a:lnTo>
                    <a:pt x="2599" y="124"/>
                  </a:lnTo>
                  <a:cubicBezTo>
                    <a:pt x="2524" y="42"/>
                    <a:pt x="2422" y="1"/>
                    <a:pt x="231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283741" y="775892"/>
              <a:ext cx="20847" cy="99910"/>
            </a:xfrm>
            <a:custGeom>
              <a:avLst/>
              <a:gdLst/>
              <a:ahLst/>
              <a:cxnLst/>
              <a:rect l="l" t="t" r="r" b="b"/>
              <a:pathLst>
                <a:path w="651" h="3120" extrusionOk="0">
                  <a:moveTo>
                    <a:pt x="651" y="1"/>
                  </a:moveTo>
                  <a:lnTo>
                    <a:pt x="119" y="485"/>
                  </a:lnTo>
                  <a:cubicBezTo>
                    <a:pt x="72" y="1324"/>
                    <a:pt x="36" y="2151"/>
                    <a:pt x="1" y="2989"/>
                  </a:cubicBezTo>
                  <a:cubicBezTo>
                    <a:pt x="154" y="3072"/>
                    <a:pt x="332" y="3119"/>
                    <a:pt x="509" y="3119"/>
                  </a:cubicBezTo>
                  <a:lnTo>
                    <a:pt x="6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15924" y="761834"/>
              <a:ext cx="16652" cy="112079"/>
            </a:xfrm>
            <a:custGeom>
              <a:avLst/>
              <a:gdLst/>
              <a:ahLst/>
              <a:cxnLst/>
              <a:rect l="l" t="t" r="r" b="b"/>
              <a:pathLst>
                <a:path w="520" h="3500" extrusionOk="0">
                  <a:moveTo>
                    <a:pt x="260" y="1"/>
                  </a:moveTo>
                  <a:cubicBezTo>
                    <a:pt x="228" y="1"/>
                    <a:pt x="196" y="5"/>
                    <a:pt x="165" y="14"/>
                  </a:cubicBezTo>
                  <a:lnTo>
                    <a:pt x="0" y="3499"/>
                  </a:lnTo>
                  <a:cubicBezTo>
                    <a:pt x="130" y="3452"/>
                    <a:pt x="248" y="3393"/>
                    <a:pt x="366" y="3310"/>
                  </a:cubicBezTo>
                  <a:cubicBezTo>
                    <a:pt x="414" y="2235"/>
                    <a:pt x="461" y="1160"/>
                    <a:pt x="520" y="97"/>
                  </a:cubicBezTo>
                  <a:cubicBezTo>
                    <a:pt x="441" y="36"/>
                    <a:pt x="35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343912" y="780823"/>
              <a:ext cx="10247" cy="72275"/>
            </a:xfrm>
            <a:custGeom>
              <a:avLst/>
              <a:gdLst/>
              <a:ahLst/>
              <a:cxnLst/>
              <a:rect l="l" t="t" r="r" b="b"/>
              <a:pathLst>
                <a:path w="320" h="2257" extrusionOk="0">
                  <a:moveTo>
                    <a:pt x="107" y="0"/>
                  </a:moveTo>
                  <a:lnTo>
                    <a:pt x="0" y="2257"/>
                  </a:lnTo>
                  <a:lnTo>
                    <a:pt x="236" y="2044"/>
                  </a:lnTo>
                  <a:cubicBezTo>
                    <a:pt x="260" y="1441"/>
                    <a:pt x="296" y="839"/>
                    <a:pt x="319" y="237"/>
                  </a:cubicBezTo>
                  <a:lnTo>
                    <a:pt x="1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250470" y="806537"/>
              <a:ext cx="20462" cy="51844"/>
            </a:xfrm>
            <a:custGeom>
              <a:avLst/>
              <a:gdLst/>
              <a:ahLst/>
              <a:cxnLst/>
              <a:rect l="l" t="t" r="r" b="b"/>
              <a:pathLst>
                <a:path w="639" h="1619" extrusionOk="0">
                  <a:moveTo>
                    <a:pt x="638" y="1"/>
                  </a:moveTo>
                  <a:lnTo>
                    <a:pt x="343" y="272"/>
                  </a:lnTo>
                  <a:cubicBezTo>
                    <a:pt x="36" y="532"/>
                    <a:pt x="0" y="981"/>
                    <a:pt x="260" y="1288"/>
                  </a:cubicBezTo>
                  <a:lnTo>
                    <a:pt x="556" y="1619"/>
                  </a:lnTo>
                  <a:cubicBezTo>
                    <a:pt x="579" y="1076"/>
                    <a:pt x="615" y="544"/>
                    <a:pt x="6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8240208" y="3997285"/>
            <a:ext cx="828486" cy="735173"/>
            <a:chOff x="7918333" y="3847522"/>
            <a:chExt cx="828486" cy="735173"/>
          </a:xfrm>
        </p:grpSpPr>
        <p:sp>
          <p:nvSpPr>
            <p:cNvPr id="32" name="Google Shape;32;p2"/>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8895099" y="1012029"/>
            <a:ext cx="257653" cy="664691"/>
            <a:chOff x="8895099" y="1012029"/>
            <a:chExt cx="257653" cy="664691"/>
          </a:xfrm>
        </p:grpSpPr>
        <p:sp>
          <p:nvSpPr>
            <p:cNvPr id="41" name="Google Shape;41;p2"/>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8381944" y="2551729"/>
            <a:ext cx="959394" cy="1094113"/>
            <a:chOff x="8184632" y="2551892"/>
            <a:chExt cx="959394" cy="1094113"/>
          </a:xfrm>
        </p:grpSpPr>
        <p:sp>
          <p:nvSpPr>
            <p:cNvPr id="47" name="Google Shape;47;p2"/>
            <p:cNvSpPr/>
            <p:nvPr/>
          </p:nvSpPr>
          <p:spPr>
            <a:xfrm>
              <a:off x="8184632" y="2551892"/>
              <a:ext cx="959394" cy="1094113"/>
            </a:xfrm>
            <a:custGeom>
              <a:avLst/>
              <a:gdLst/>
              <a:ahLst/>
              <a:cxnLst/>
              <a:rect l="l" t="t" r="r" b="b"/>
              <a:pathLst>
                <a:path w="29960" h="34167" extrusionOk="0">
                  <a:moveTo>
                    <a:pt x="19449" y="0"/>
                  </a:moveTo>
                  <a:cubicBezTo>
                    <a:pt x="16144" y="0"/>
                    <a:pt x="12833" y="956"/>
                    <a:pt x="9948" y="2885"/>
                  </a:cubicBezTo>
                  <a:cubicBezTo>
                    <a:pt x="2104" y="8130"/>
                    <a:pt x="1" y="18738"/>
                    <a:pt x="5258" y="26582"/>
                  </a:cubicBezTo>
                  <a:cubicBezTo>
                    <a:pt x="8550" y="31505"/>
                    <a:pt x="13954" y="34167"/>
                    <a:pt x="19462" y="34167"/>
                  </a:cubicBezTo>
                  <a:cubicBezTo>
                    <a:pt x="22730" y="34167"/>
                    <a:pt x="26034" y="33230"/>
                    <a:pt x="28955" y="31272"/>
                  </a:cubicBezTo>
                  <a:cubicBezTo>
                    <a:pt x="29298" y="31048"/>
                    <a:pt x="29628" y="30799"/>
                    <a:pt x="29959" y="30540"/>
                  </a:cubicBezTo>
                  <a:lnTo>
                    <a:pt x="29959" y="3606"/>
                  </a:lnTo>
                  <a:cubicBezTo>
                    <a:pt x="26876" y="1210"/>
                    <a:pt x="23167" y="0"/>
                    <a:pt x="19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098202" y="2836059"/>
              <a:ext cx="45824" cy="111246"/>
            </a:xfrm>
            <a:custGeom>
              <a:avLst/>
              <a:gdLst/>
              <a:ahLst/>
              <a:cxnLst/>
              <a:rect l="l" t="t" r="r" b="b"/>
              <a:pathLst>
                <a:path w="1431" h="3474" extrusionOk="0">
                  <a:moveTo>
                    <a:pt x="1430" y="0"/>
                  </a:moveTo>
                  <a:lnTo>
                    <a:pt x="1064" y="236"/>
                  </a:lnTo>
                  <a:cubicBezTo>
                    <a:pt x="225" y="803"/>
                    <a:pt x="1" y="1949"/>
                    <a:pt x="556" y="2788"/>
                  </a:cubicBezTo>
                  <a:cubicBezTo>
                    <a:pt x="769" y="3107"/>
                    <a:pt x="1076" y="3343"/>
                    <a:pt x="1430" y="3473"/>
                  </a:cubicBezTo>
                  <a:lnTo>
                    <a:pt x="1430"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336322" y="3292636"/>
              <a:ext cx="209619" cy="178205"/>
            </a:xfrm>
            <a:custGeom>
              <a:avLst/>
              <a:gdLst/>
              <a:ahLst/>
              <a:cxnLst/>
              <a:rect l="l" t="t" r="r" b="b"/>
              <a:pathLst>
                <a:path w="6546" h="5565" extrusionOk="0">
                  <a:moveTo>
                    <a:pt x="4462" y="0"/>
                  </a:moveTo>
                  <a:cubicBezTo>
                    <a:pt x="4127" y="0"/>
                    <a:pt x="3789" y="92"/>
                    <a:pt x="3486" y="284"/>
                  </a:cubicBezTo>
                  <a:lnTo>
                    <a:pt x="1" y="2611"/>
                  </a:lnTo>
                  <a:cubicBezTo>
                    <a:pt x="166" y="2895"/>
                    <a:pt x="332" y="3178"/>
                    <a:pt x="521" y="3450"/>
                  </a:cubicBezTo>
                  <a:cubicBezTo>
                    <a:pt x="1017" y="4194"/>
                    <a:pt x="1572" y="4903"/>
                    <a:pt x="2186" y="5565"/>
                  </a:cubicBezTo>
                  <a:lnTo>
                    <a:pt x="5530" y="3344"/>
                  </a:lnTo>
                  <a:cubicBezTo>
                    <a:pt x="6345" y="2765"/>
                    <a:pt x="6545" y="1643"/>
                    <a:pt x="5990" y="816"/>
                  </a:cubicBezTo>
                  <a:cubicBezTo>
                    <a:pt x="5636" y="288"/>
                    <a:pt x="5054" y="0"/>
                    <a:pt x="446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479527" y="3054165"/>
              <a:ext cx="198828" cy="150378"/>
            </a:xfrm>
            <a:custGeom>
              <a:avLst/>
              <a:gdLst/>
              <a:ahLst/>
              <a:cxnLst/>
              <a:rect l="l" t="t" r="r" b="b"/>
              <a:pathLst>
                <a:path w="6209" h="4696" extrusionOk="0">
                  <a:moveTo>
                    <a:pt x="5447" y="0"/>
                  </a:moveTo>
                  <a:cubicBezTo>
                    <a:pt x="5234" y="0"/>
                    <a:pt x="5020" y="179"/>
                    <a:pt x="5098" y="454"/>
                  </a:cubicBezTo>
                  <a:cubicBezTo>
                    <a:pt x="5464" y="1612"/>
                    <a:pt x="5027" y="2876"/>
                    <a:pt x="4011" y="3549"/>
                  </a:cubicBezTo>
                  <a:cubicBezTo>
                    <a:pt x="3552" y="3857"/>
                    <a:pt x="3023" y="4010"/>
                    <a:pt x="2496" y="4010"/>
                  </a:cubicBezTo>
                  <a:cubicBezTo>
                    <a:pt x="1870" y="4010"/>
                    <a:pt x="1245" y="3795"/>
                    <a:pt x="739" y="3372"/>
                  </a:cubicBezTo>
                  <a:cubicBezTo>
                    <a:pt x="662" y="3310"/>
                    <a:pt x="583" y="3284"/>
                    <a:pt x="509" y="3284"/>
                  </a:cubicBezTo>
                  <a:cubicBezTo>
                    <a:pt x="217" y="3284"/>
                    <a:pt x="0" y="3692"/>
                    <a:pt x="302" y="3927"/>
                  </a:cubicBezTo>
                  <a:cubicBezTo>
                    <a:pt x="939" y="4424"/>
                    <a:pt x="1719" y="4695"/>
                    <a:pt x="2522" y="4695"/>
                  </a:cubicBezTo>
                  <a:cubicBezTo>
                    <a:pt x="2541" y="4696"/>
                    <a:pt x="2559" y="4696"/>
                    <a:pt x="2578" y="4696"/>
                  </a:cubicBezTo>
                  <a:cubicBezTo>
                    <a:pt x="3221" y="4696"/>
                    <a:pt x="3861" y="4496"/>
                    <a:pt x="4401" y="4128"/>
                  </a:cubicBezTo>
                  <a:cubicBezTo>
                    <a:pt x="5653" y="3278"/>
                    <a:pt x="6208" y="1718"/>
                    <a:pt x="5783" y="265"/>
                  </a:cubicBezTo>
                  <a:cubicBezTo>
                    <a:pt x="5731" y="80"/>
                    <a:pt x="5589" y="0"/>
                    <a:pt x="544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820214" y="2826645"/>
              <a:ext cx="197451" cy="150922"/>
            </a:xfrm>
            <a:custGeom>
              <a:avLst/>
              <a:gdLst/>
              <a:ahLst/>
              <a:cxnLst/>
              <a:rect l="l" t="t" r="r" b="b"/>
              <a:pathLst>
                <a:path w="6166" h="4713" extrusionOk="0">
                  <a:moveTo>
                    <a:pt x="5408" y="0"/>
                  </a:moveTo>
                  <a:cubicBezTo>
                    <a:pt x="5193" y="0"/>
                    <a:pt x="4975" y="183"/>
                    <a:pt x="5067" y="460"/>
                  </a:cubicBezTo>
                  <a:cubicBezTo>
                    <a:pt x="5433" y="1617"/>
                    <a:pt x="4984" y="2881"/>
                    <a:pt x="3968" y="3555"/>
                  </a:cubicBezTo>
                  <a:cubicBezTo>
                    <a:pt x="3509" y="3863"/>
                    <a:pt x="2981" y="4015"/>
                    <a:pt x="2453" y="4015"/>
                  </a:cubicBezTo>
                  <a:cubicBezTo>
                    <a:pt x="1827" y="4015"/>
                    <a:pt x="1202" y="3801"/>
                    <a:pt x="696" y="3377"/>
                  </a:cubicBezTo>
                  <a:cubicBezTo>
                    <a:pt x="629" y="3334"/>
                    <a:pt x="562" y="3316"/>
                    <a:pt x="498" y="3316"/>
                  </a:cubicBezTo>
                  <a:cubicBezTo>
                    <a:pt x="212" y="3316"/>
                    <a:pt x="0" y="3691"/>
                    <a:pt x="271" y="3933"/>
                  </a:cubicBezTo>
                  <a:cubicBezTo>
                    <a:pt x="897" y="4429"/>
                    <a:pt x="1677" y="4701"/>
                    <a:pt x="2480" y="4712"/>
                  </a:cubicBezTo>
                  <a:cubicBezTo>
                    <a:pt x="3153" y="4712"/>
                    <a:pt x="3803" y="4511"/>
                    <a:pt x="4370" y="4145"/>
                  </a:cubicBezTo>
                  <a:cubicBezTo>
                    <a:pt x="5610" y="3283"/>
                    <a:pt x="6166" y="1724"/>
                    <a:pt x="5740" y="271"/>
                  </a:cubicBezTo>
                  <a:cubicBezTo>
                    <a:pt x="5693" y="82"/>
                    <a:pt x="5551" y="0"/>
                    <a:pt x="54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379585" y="2904716"/>
              <a:ext cx="160048" cy="115985"/>
            </a:xfrm>
            <a:custGeom>
              <a:avLst/>
              <a:gdLst/>
              <a:ahLst/>
              <a:cxnLst/>
              <a:rect l="l" t="t" r="r" b="b"/>
              <a:pathLst>
                <a:path w="4998" h="3622" extrusionOk="0">
                  <a:moveTo>
                    <a:pt x="3227" y="0"/>
                  </a:moveTo>
                  <a:cubicBezTo>
                    <a:pt x="1527" y="0"/>
                    <a:pt x="1" y="1486"/>
                    <a:pt x="257" y="3397"/>
                  </a:cubicBezTo>
                  <a:cubicBezTo>
                    <a:pt x="268" y="3527"/>
                    <a:pt x="387" y="3621"/>
                    <a:pt x="516" y="3621"/>
                  </a:cubicBezTo>
                  <a:lnTo>
                    <a:pt x="552" y="3621"/>
                  </a:lnTo>
                  <a:cubicBezTo>
                    <a:pt x="694" y="3597"/>
                    <a:pt x="800" y="3467"/>
                    <a:pt x="776" y="3326"/>
                  </a:cubicBezTo>
                  <a:cubicBezTo>
                    <a:pt x="575" y="1751"/>
                    <a:pt x="1835" y="524"/>
                    <a:pt x="3236" y="524"/>
                  </a:cubicBezTo>
                  <a:cubicBezTo>
                    <a:pt x="3644" y="524"/>
                    <a:pt x="4063" y="628"/>
                    <a:pt x="4462" y="857"/>
                  </a:cubicBezTo>
                  <a:cubicBezTo>
                    <a:pt x="4513" y="890"/>
                    <a:pt x="4564" y="905"/>
                    <a:pt x="4611" y="905"/>
                  </a:cubicBezTo>
                  <a:cubicBezTo>
                    <a:pt x="4847" y="905"/>
                    <a:pt x="4997" y="546"/>
                    <a:pt x="4722" y="408"/>
                  </a:cubicBezTo>
                  <a:cubicBezTo>
                    <a:pt x="4236" y="127"/>
                    <a:pt x="3724" y="0"/>
                    <a:pt x="322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737468" y="2665091"/>
              <a:ext cx="159984" cy="116146"/>
            </a:xfrm>
            <a:custGeom>
              <a:avLst/>
              <a:gdLst/>
              <a:ahLst/>
              <a:cxnLst/>
              <a:rect l="l" t="t" r="r" b="b"/>
              <a:pathLst>
                <a:path w="4996" h="3627" extrusionOk="0">
                  <a:moveTo>
                    <a:pt x="3222" y="1"/>
                  </a:moveTo>
                  <a:cubicBezTo>
                    <a:pt x="1524" y="1"/>
                    <a:pt x="0" y="1493"/>
                    <a:pt x="256" y="3402"/>
                  </a:cubicBezTo>
                  <a:cubicBezTo>
                    <a:pt x="268" y="3532"/>
                    <a:pt x="386" y="3626"/>
                    <a:pt x="516" y="3626"/>
                  </a:cubicBezTo>
                  <a:lnTo>
                    <a:pt x="539" y="3626"/>
                  </a:lnTo>
                  <a:cubicBezTo>
                    <a:pt x="681" y="3603"/>
                    <a:pt x="787" y="3473"/>
                    <a:pt x="776" y="3331"/>
                  </a:cubicBezTo>
                  <a:cubicBezTo>
                    <a:pt x="556" y="1758"/>
                    <a:pt x="1816" y="525"/>
                    <a:pt x="3224" y="525"/>
                  </a:cubicBezTo>
                  <a:cubicBezTo>
                    <a:pt x="3635" y="525"/>
                    <a:pt x="4058" y="630"/>
                    <a:pt x="4461" y="862"/>
                  </a:cubicBezTo>
                  <a:cubicBezTo>
                    <a:pt x="4514" y="898"/>
                    <a:pt x="4566" y="914"/>
                    <a:pt x="4614" y="914"/>
                  </a:cubicBezTo>
                  <a:cubicBezTo>
                    <a:pt x="4848" y="914"/>
                    <a:pt x="4995" y="550"/>
                    <a:pt x="4721" y="413"/>
                  </a:cubicBezTo>
                  <a:cubicBezTo>
                    <a:pt x="4234" y="129"/>
                    <a:pt x="3720" y="1"/>
                    <a:pt x="322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760012" y="3107386"/>
              <a:ext cx="288683" cy="271839"/>
            </a:xfrm>
            <a:custGeom>
              <a:avLst/>
              <a:gdLst/>
              <a:ahLst/>
              <a:cxnLst/>
              <a:rect l="l" t="t" r="r" b="b"/>
              <a:pathLst>
                <a:path w="9015" h="8489" extrusionOk="0">
                  <a:moveTo>
                    <a:pt x="3931" y="0"/>
                  </a:moveTo>
                  <a:cubicBezTo>
                    <a:pt x="3264" y="0"/>
                    <a:pt x="2613" y="182"/>
                    <a:pt x="2044" y="564"/>
                  </a:cubicBezTo>
                  <a:cubicBezTo>
                    <a:pt x="308" y="1722"/>
                    <a:pt x="1" y="4321"/>
                    <a:pt x="1359" y="6353"/>
                  </a:cubicBezTo>
                  <a:cubicBezTo>
                    <a:pt x="2273" y="7720"/>
                    <a:pt x="3712" y="8488"/>
                    <a:pt x="5084" y="8488"/>
                  </a:cubicBezTo>
                  <a:cubicBezTo>
                    <a:pt x="5751" y="8488"/>
                    <a:pt x="6402" y="8306"/>
                    <a:pt x="6971" y="7924"/>
                  </a:cubicBezTo>
                  <a:cubicBezTo>
                    <a:pt x="8707" y="6766"/>
                    <a:pt x="9014" y="4167"/>
                    <a:pt x="7656" y="2135"/>
                  </a:cubicBezTo>
                  <a:cubicBezTo>
                    <a:pt x="6742" y="768"/>
                    <a:pt x="5303" y="0"/>
                    <a:pt x="3931"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774774" y="3107930"/>
              <a:ext cx="167221" cy="123447"/>
            </a:xfrm>
            <a:custGeom>
              <a:avLst/>
              <a:gdLst/>
              <a:ahLst/>
              <a:cxnLst/>
              <a:rect l="l" t="t" r="r" b="b"/>
              <a:pathLst>
                <a:path w="5222" h="3855" extrusionOk="0">
                  <a:moveTo>
                    <a:pt x="3469" y="1"/>
                  </a:moveTo>
                  <a:cubicBezTo>
                    <a:pt x="2806" y="1"/>
                    <a:pt x="2159" y="178"/>
                    <a:pt x="1595" y="547"/>
                  </a:cubicBezTo>
                  <a:cubicBezTo>
                    <a:pt x="520" y="1256"/>
                    <a:pt x="0" y="2520"/>
                    <a:pt x="60" y="3855"/>
                  </a:cubicBezTo>
                  <a:lnTo>
                    <a:pt x="5222" y="406"/>
                  </a:lnTo>
                  <a:cubicBezTo>
                    <a:pt x="4656" y="139"/>
                    <a:pt x="4057" y="1"/>
                    <a:pt x="3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8886757" y="3277137"/>
              <a:ext cx="144902" cy="102504"/>
            </a:xfrm>
            <a:custGeom>
              <a:avLst/>
              <a:gdLst/>
              <a:ahLst/>
              <a:cxnLst/>
              <a:rect l="l" t="t" r="r" b="b"/>
              <a:pathLst>
                <a:path w="4525" h="3201" extrusionOk="0">
                  <a:moveTo>
                    <a:pt x="4525" y="0"/>
                  </a:moveTo>
                  <a:lnTo>
                    <a:pt x="0" y="3025"/>
                  </a:lnTo>
                  <a:cubicBezTo>
                    <a:pt x="380" y="3141"/>
                    <a:pt x="767" y="3201"/>
                    <a:pt x="1148" y="3201"/>
                  </a:cubicBezTo>
                  <a:cubicBezTo>
                    <a:pt x="1809" y="3201"/>
                    <a:pt x="2455" y="3021"/>
                    <a:pt x="3024" y="2647"/>
                  </a:cubicBezTo>
                  <a:cubicBezTo>
                    <a:pt x="3910" y="2044"/>
                    <a:pt x="4418" y="1075"/>
                    <a:pt x="4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a:off x="8358256" y="1738655"/>
            <a:ext cx="785736" cy="696137"/>
            <a:chOff x="8066981" y="1564318"/>
            <a:chExt cx="785736" cy="696137"/>
          </a:xfrm>
        </p:grpSpPr>
        <p:sp>
          <p:nvSpPr>
            <p:cNvPr id="58" name="Google Shape;58;p2"/>
            <p:cNvSpPr/>
            <p:nvPr/>
          </p:nvSpPr>
          <p:spPr>
            <a:xfrm>
              <a:off x="8066981" y="1564318"/>
              <a:ext cx="785736" cy="696137"/>
            </a:xfrm>
            <a:custGeom>
              <a:avLst/>
              <a:gdLst/>
              <a:ahLst/>
              <a:cxnLst/>
              <a:rect l="l" t="t" r="r" b="b"/>
              <a:pathLst>
                <a:path w="24537" h="21739" extrusionOk="0">
                  <a:moveTo>
                    <a:pt x="12274" y="1"/>
                  </a:moveTo>
                  <a:cubicBezTo>
                    <a:pt x="9039" y="1"/>
                    <a:pt x="5839" y="1441"/>
                    <a:pt x="3698" y="4192"/>
                  </a:cubicBezTo>
                  <a:cubicBezTo>
                    <a:pt x="1" y="8929"/>
                    <a:pt x="852" y="15757"/>
                    <a:pt x="5589" y="19443"/>
                  </a:cubicBezTo>
                  <a:cubicBezTo>
                    <a:pt x="7576" y="20989"/>
                    <a:pt x="9931" y="21739"/>
                    <a:pt x="12268" y="21739"/>
                  </a:cubicBezTo>
                  <a:cubicBezTo>
                    <a:pt x="15501" y="21739"/>
                    <a:pt x="18700" y="20303"/>
                    <a:pt x="20839" y="17553"/>
                  </a:cubicBezTo>
                  <a:cubicBezTo>
                    <a:pt x="24537" y="12816"/>
                    <a:pt x="23686" y="5988"/>
                    <a:pt x="18949" y="2302"/>
                  </a:cubicBezTo>
                  <a:cubicBezTo>
                    <a:pt x="16963" y="752"/>
                    <a:pt x="14609" y="1"/>
                    <a:pt x="12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638583" y="1721997"/>
              <a:ext cx="146439" cy="117266"/>
            </a:xfrm>
            <a:custGeom>
              <a:avLst/>
              <a:gdLst/>
              <a:ahLst/>
              <a:cxnLst/>
              <a:rect l="l" t="t" r="r" b="b"/>
              <a:pathLst>
                <a:path w="4573" h="3662" extrusionOk="0">
                  <a:moveTo>
                    <a:pt x="3509" y="0"/>
                  </a:moveTo>
                  <a:lnTo>
                    <a:pt x="792" y="1453"/>
                  </a:lnTo>
                  <a:cubicBezTo>
                    <a:pt x="213" y="1761"/>
                    <a:pt x="1" y="2469"/>
                    <a:pt x="308" y="3048"/>
                  </a:cubicBezTo>
                  <a:cubicBezTo>
                    <a:pt x="520" y="3439"/>
                    <a:pt x="922" y="3661"/>
                    <a:pt x="1341" y="3661"/>
                  </a:cubicBezTo>
                  <a:cubicBezTo>
                    <a:pt x="1530" y="3661"/>
                    <a:pt x="1723" y="3616"/>
                    <a:pt x="1903" y="3521"/>
                  </a:cubicBezTo>
                  <a:lnTo>
                    <a:pt x="4572" y="2091"/>
                  </a:lnTo>
                  <a:cubicBezTo>
                    <a:pt x="4419" y="1654"/>
                    <a:pt x="4218" y="1217"/>
                    <a:pt x="4005" y="816"/>
                  </a:cubicBezTo>
                  <a:cubicBezTo>
                    <a:pt x="3852" y="532"/>
                    <a:pt x="3686" y="260"/>
                    <a:pt x="350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140377" y="1998319"/>
              <a:ext cx="148328" cy="117138"/>
            </a:xfrm>
            <a:custGeom>
              <a:avLst/>
              <a:gdLst/>
              <a:ahLst/>
              <a:cxnLst/>
              <a:rect l="l" t="t" r="r" b="b"/>
              <a:pathLst>
                <a:path w="4632" h="3658" extrusionOk="0">
                  <a:moveTo>
                    <a:pt x="3282" y="0"/>
                  </a:moveTo>
                  <a:cubicBezTo>
                    <a:pt x="3091" y="0"/>
                    <a:pt x="2897" y="48"/>
                    <a:pt x="2718" y="149"/>
                  </a:cubicBezTo>
                  <a:lnTo>
                    <a:pt x="2718" y="160"/>
                  </a:lnTo>
                  <a:lnTo>
                    <a:pt x="1" y="1613"/>
                  </a:lnTo>
                  <a:cubicBezTo>
                    <a:pt x="119" y="1909"/>
                    <a:pt x="261" y="2192"/>
                    <a:pt x="402" y="2476"/>
                  </a:cubicBezTo>
                  <a:cubicBezTo>
                    <a:pt x="627" y="2877"/>
                    <a:pt x="875" y="3279"/>
                    <a:pt x="1147" y="3657"/>
                  </a:cubicBezTo>
                  <a:lnTo>
                    <a:pt x="3828" y="2216"/>
                  </a:lnTo>
                  <a:cubicBezTo>
                    <a:pt x="4407" y="1909"/>
                    <a:pt x="4631" y="1200"/>
                    <a:pt x="4313" y="621"/>
                  </a:cubicBezTo>
                  <a:cubicBezTo>
                    <a:pt x="4102" y="225"/>
                    <a:pt x="3698" y="0"/>
                    <a:pt x="328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274295" y="1884383"/>
              <a:ext cx="101415" cy="75957"/>
            </a:xfrm>
            <a:custGeom>
              <a:avLst/>
              <a:gdLst/>
              <a:ahLst/>
              <a:cxnLst/>
              <a:rect l="l" t="t" r="r" b="b"/>
              <a:pathLst>
                <a:path w="3167" h="2372" extrusionOk="0">
                  <a:moveTo>
                    <a:pt x="1760" y="1"/>
                  </a:moveTo>
                  <a:cubicBezTo>
                    <a:pt x="1513" y="1"/>
                    <a:pt x="1262" y="60"/>
                    <a:pt x="1028" y="186"/>
                  </a:cubicBezTo>
                  <a:cubicBezTo>
                    <a:pt x="284" y="576"/>
                    <a:pt x="1" y="1498"/>
                    <a:pt x="379" y="2254"/>
                  </a:cubicBezTo>
                  <a:cubicBezTo>
                    <a:pt x="414" y="2324"/>
                    <a:pt x="497" y="2372"/>
                    <a:pt x="579" y="2372"/>
                  </a:cubicBezTo>
                  <a:cubicBezTo>
                    <a:pt x="745" y="2360"/>
                    <a:pt x="863" y="2183"/>
                    <a:pt x="780" y="2041"/>
                  </a:cubicBezTo>
                  <a:cubicBezTo>
                    <a:pt x="473" y="1498"/>
                    <a:pt x="674" y="812"/>
                    <a:pt x="1217" y="529"/>
                  </a:cubicBezTo>
                  <a:cubicBezTo>
                    <a:pt x="1384" y="439"/>
                    <a:pt x="1562" y="396"/>
                    <a:pt x="1738" y="396"/>
                  </a:cubicBezTo>
                  <a:cubicBezTo>
                    <a:pt x="2136" y="396"/>
                    <a:pt x="2521" y="616"/>
                    <a:pt x="2718" y="1001"/>
                  </a:cubicBezTo>
                  <a:cubicBezTo>
                    <a:pt x="2759" y="1067"/>
                    <a:pt x="2834" y="1110"/>
                    <a:pt x="2912" y="1110"/>
                  </a:cubicBezTo>
                  <a:cubicBezTo>
                    <a:pt x="2946" y="1110"/>
                    <a:pt x="2981" y="1102"/>
                    <a:pt x="3013" y="1084"/>
                  </a:cubicBezTo>
                  <a:cubicBezTo>
                    <a:pt x="3119" y="1025"/>
                    <a:pt x="3167" y="895"/>
                    <a:pt x="3107" y="789"/>
                  </a:cubicBezTo>
                  <a:cubicBezTo>
                    <a:pt x="2824" y="286"/>
                    <a:pt x="2301" y="1"/>
                    <a:pt x="176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8491824" y="1765355"/>
              <a:ext cx="104457" cy="77334"/>
            </a:xfrm>
            <a:custGeom>
              <a:avLst/>
              <a:gdLst/>
              <a:ahLst/>
              <a:cxnLst/>
              <a:rect l="l" t="t" r="r" b="b"/>
              <a:pathLst>
                <a:path w="3262" h="2415" extrusionOk="0">
                  <a:moveTo>
                    <a:pt x="1768" y="0"/>
                  </a:moveTo>
                  <a:cubicBezTo>
                    <a:pt x="1522" y="0"/>
                    <a:pt x="1272" y="59"/>
                    <a:pt x="1040" y="182"/>
                  </a:cubicBezTo>
                  <a:cubicBezTo>
                    <a:pt x="284" y="596"/>
                    <a:pt x="0" y="1541"/>
                    <a:pt x="414" y="2297"/>
                  </a:cubicBezTo>
                  <a:cubicBezTo>
                    <a:pt x="461" y="2368"/>
                    <a:pt x="532" y="2415"/>
                    <a:pt x="614" y="2415"/>
                  </a:cubicBezTo>
                  <a:cubicBezTo>
                    <a:pt x="780" y="2415"/>
                    <a:pt x="886" y="2238"/>
                    <a:pt x="815" y="2084"/>
                  </a:cubicBezTo>
                  <a:cubicBezTo>
                    <a:pt x="508" y="1552"/>
                    <a:pt x="709" y="867"/>
                    <a:pt x="1252" y="572"/>
                  </a:cubicBezTo>
                  <a:cubicBezTo>
                    <a:pt x="1419" y="482"/>
                    <a:pt x="1597" y="439"/>
                    <a:pt x="1773" y="439"/>
                  </a:cubicBezTo>
                  <a:cubicBezTo>
                    <a:pt x="2171" y="439"/>
                    <a:pt x="2556" y="659"/>
                    <a:pt x="2753" y="1044"/>
                  </a:cubicBezTo>
                  <a:cubicBezTo>
                    <a:pt x="2795" y="1141"/>
                    <a:pt x="2871" y="1181"/>
                    <a:pt x="2947" y="1181"/>
                  </a:cubicBezTo>
                  <a:cubicBezTo>
                    <a:pt x="3103" y="1181"/>
                    <a:pt x="3262" y="1014"/>
                    <a:pt x="3143" y="832"/>
                  </a:cubicBezTo>
                  <a:cubicBezTo>
                    <a:pt x="2864" y="300"/>
                    <a:pt x="2325" y="0"/>
                    <a:pt x="176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224500" y="1784665"/>
              <a:ext cx="102504" cy="68624"/>
            </a:xfrm>
            <a:custGeom>
              <a:avLst/>
              <a:gdLst/>
              <a:ahLst/>
              <a:cxnLst/>
              <a:rect l="l" t="t" r="r" b="b"/>
              <a:pathLst>
                <a:path w="3201" h="2143" extrusionOk="0">
                  <a:moveTo>
                    <a:pt x="1959" y="1"/>
                  </a:moveTo>
                  <a:cubicBezTo>
                    <a:pt x="945" y="1"/>
                    <a:pt x="0" y="830"/>
                    <a:pt x="44" y="1989"/>
                  </a:cubicBezTo>
                  <a:cubicBezTo>
                    <a:pt x="44" y="2072"/>
                    <a:pt x="114" y="2143"/>
                    <a:pt x="209" y="2143"/>
                  </a:cubicBezTo>
                  <a:lnTo>
                    <a:pt x="209" y="2131"/>
                  </a:lnTo>
                  <a:cubicBezTo>
                    <a:pt x="303" y="2131"/>
                    <a:pt x="374" y="2060"/>
                    <a:pt x="374" y="1965"/>
                  </a:cubicBezTo>
                  <a:cubicBezTo>
                    <a:pt x="340" y="1015"/>
                    <a:pt x="1121" y="336"/>
                    <a:pt x="1954" y="336"/>
                  </a:cubicBezTo>
                  <a:cubicBezTo>
                    <a:pt x="2260" y="336"/>
                    <a:pt x="2573" y="428"/>
                    <a:pt x="2855" y="631"/>
                  </a:cubicBezTo>
                  <a:cubicBezTo>
                    <a:pt x="2890" y="655"/>
                    <a:pt x="2925" y="665"/>
                    <a:pt x="2958" y="665"/>
                  </a:cubicBezTo>
                  <a:cubicBezTo>
                    <a:pt x="3101" y="665"/>
                    <a:pt x="3200" y="465"/>
                    <a:pt x="3056" y="359"/>
                  </a:cubicBezTo>
                  <a:cubicBezTo>
                    <a:pt x="2711" y="112"/>
                    <a:pt x="2330" y="1"/>
                    <a:pt x="195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440491" y="1668711"/>
              <a:ext cx="103080" cy="68816"/>
            </a:xfrm>
            <a:custGeom>
              <a:avLst/>
              <a:gdLst/>
              <a:ahLst/>
              <a:cxnLst/>
              <a:rect l="l" t="t" r="r" b="b"/>
              <a:pathLst>
                <a:path w="3219" h="2149" extrusionOk="0">
                  <a:moveTo>
                    <a:pt x="1961" y="0"/>
                  </a:moveTo>
                  <a:cubicBezTo>
                    <a:pt x="946" y="0"/>
                    <a:pt x="1" y="824"/>
                    <a:pt x="44" y="1983"/>
                  </a:cubicBezTo>
                  <a:cubicBezTo>
                    <a:pt x="44" y="2078"/>
                    <a:pt x="115" y="2149"/>
                    <a:pt x="209" y="2149"/>
                  </a:cubicBezTo>
                  <a:lnTo>
                    <a:pt x="209" y="2137"/>
                  </a:lnTo>
                  <a:cubicBezTo>
                    <a:pt x="304" y="2125"/>
                    <a:pt x="375" y="2054"/>
                    <a:pt x="375" y="1960"/>
                  </a:cubicBezTo>
                  <a:cubicBezTo>
                    <a:pt x="349" y="1012"/>
                    <a:pt x="1122" y="340"/>
                    <a:pt x="1950" y="340"/>
                  </a:cubicBezTo>
                  <a:cubicBezTo>
                    <a:pt x="2257" y="340"/>
                    <a:pt x="2571" y="432"/>
                    <a:pt x="2855" y="637"/>
                  </a:cubicBezTo>
                  <a:cubicBezTo>
                    <a:pt x="2892" y="666"/>
                    <a:pt x="2929" y="679"/>
                    <a:pt x="2964" y="679"/>
                  </a:cubicBezTo>
                  <a:cubicBezTo>
                    <a:pt x="3111" y="679"/>
                    <a:pt x="3218" y="458"/>
                    <a:pt x="3056" y="353"/>
                  </a:cubicBezTo>
                  <a:cubicBezTo>
                    <a:pt x="2712" y="110"/>
                    <a:pt x="2332" y="0"/>
                    <a:pt x="19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340133" y="1877434"/>
              <a:ext cx="306039" cy="217433"/>
            </a:xfrm>
            <a:custGeom>
              <a:avLst/>
              <a:gdLst/>
              <a:ahLst/>
              <a:cxnLst/>
              <a:rect l="l" t="t" r="r" b="b"/>
              <a:pathLst>
                <a:path w="9557" h="6790" extrusionOk="0">
                  <a:moveTo>
                    <a:pt x="8422" y="1"/>
                  </a:moveTo>
                  <a:cubicBezTo>
                    <a:pt x="8308" y="1"/>
                    <a:pt x="8191" y="27"/>
                    <a:pt x="8080" y="84"/>
                  </a:cubicBezTo>
                  <a:lnTo>
                    <a:pt x="520" y="4160"/>
                  </a:lnTo>
                  <a:cubicBezTo>
                    <a:pt x="83" y="4396"/>
                    <a:pt x="0" y="4975"/>
                    <a:pt x="354" y="5318"/>
                  </a:cubicBezTo>
                  <a:cubicBezTo>
                    <a:pt x="1351" y="6285"/>
                    <a:pt x="2666" y="6790"/>
                    <a:pt x="3996" y="6790"/>
                  </a:cubicBezTo>
                  <a:cubicBezTo>
                    <a:pt x="4842" y="6790"/>
                    <a:pt x="5693" y="6586"/>
                    <a:pt x="6474" y="6168"/>
                  </a:cubicBezTo>
                  <a:cubicBezTo>
                    <a:pt x="8470" y="5093"/>
                    <a:pt x="9557" y="2837"/>
                    <a:pt x="9144" y="592"/>
                  </a:cubicBezTo>
                  <a:cubicBezTo>
                    <a:pt x="9073" y="231"/>
                    <a:pt x="8759" y="1"/>
                    <a:pt x="842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350700" y="1878234"/>
              <a:ext cx="264090" cy="155469"/>
            </a:xfrm>
            <a:custGeom>
              <a:avLst/>
              <a:gdLst/>
              <a:ahLst/>
              <a:cxnLst/>
              <a:rect l="l" t="t" r="r" b="b"/>
              <a:pathLst>
                <a:path w="8247" h="4855" extrusionOk="0">
                  <a:moveTo>
                    <a:pt x="7975" y="0"/>
                  </a:moveTo>
                  <a:lnTo>
                    <a:pt x="7975" y="0"/>
                  </a:lnTo>
                  <a:cubicBezTo>
                    <a:pt x="7892" y="12"/>
                    <a:pt x="7821" y="36"/>
                    <a:pt x="7750" y="71"/>
                  </a:cubicBezTo>
                  <a:lnTo>
                    <a:pt x="190" y="4135"/>
                  </a:lnTo>
                  <a:cubicBezTo>
                    <a:pt x="119" y="4170"/>
                    <a:pt x="60" y="4218"/>
                    <a:pt x="1" y="4277"/>
                  </a:cubicBezTo>
                  <a:cubicBezTo>
                    <a:pt x="205" y="4645"/>
                    <a:pt x="591" y="4854"/>
                    <a:pt x="989" y="4854"/>
                  </a:cubicBezTo>
                  <a:cubicBezTo>
                    <a:pt x="1166" y="4854"/>
                    <a:pt x="1346" y="4813"/>
                    <a:pt x="1513" y="4726"/>
                  </a:cubicBezTo>
                  <a:lnTo>
                    <a:pt x="7502" y="1501"/>
                  </a:lnTo>
                  <a:cubicBezTo>
                    <a:pt x="8046" y="1205"/>
                    <a:pt x="8246" y="544"/>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452852" y="1990793"/>
              <a:ext cx="186147" cy="171448"/>
            </a:xfrm>
            <a:custGeom>
              <a:avLst/>
              <a:gdLst/>
              <a:ahLst/>
              <a:cxnLst/>
              <a:rect l="l" t="t" r="r" b="b"/>
              <a:pathLst>
                <a:path w="5813" h="5354" extrusionOk="0">
                  <a:moveTo>
                    <a:pt x="3380" y="1"/>
                  </a:moveTo>
                  <a:cubicBezTo>
                    <a:pt x="3041" y="1"/>
                    <a:pt x="2672" y="107"/>
                    <a:pt x="2292" y="277"/>
                  </a:cubicBezTo>
                  <a:cubicBezTo>
                    <a:pt x="2162" y="336"/>
                    <a:pt x="2080" y="431"/>
                    <a:pt x="2020" y="561"/>
                  </a:cubicBezTo>
                  <a:cubicBezTo>
                    <a:pt x="1997" y="608"/>
                    <a:pt x="1961" y="655"/>
                    <a:pt x="1902" y="691"/>
                  </a:cubicBezTo>
                  <a:cubicBezTo>
                    <a:pt x="1868" y="708"/>
                    <a:pt x="1827" y="719"/>
                    <a:pt x="1784" y="719"/>
                  </a:cubicBezTo>
                  <a:cubicBezTo>
                    <a:pt x="1769" y="719"/>
                    <a:pt x="1753" y="718"/>
                    <a:pt x="1737" y="714"/>
                  </a:cubicBezTo>
                  <a:cubicBezTo>
                    <a:pt x="1700" y="708"/>
                    <a:pt x="1665" y="705"/>
                    <a:pt x="1629" y="705"/>
                  </a:cubicBezTo>
                  <a:cubicBezTo>
                    <a:pt x="1529" y="705"/>
                    <a:pt x="1435" y="730"/>
                    <a:pt x="1347" y="773"/>
                  </a:cubicBezTo>
                  <a:cubicBezTo>
                    <a:pt x="497" y="1329"/>
                    <a:pt x="0" y="2026"/>
                    <a:pt x="497" y="2971"/>
                  </a:cubicBezTo>
                  <a:lnTo>
                    <a:pt x="1158" y="4187"/>
                  </a:lnTo>
                  <a:cubicBezTo>
                    <a:pt x="1559" y="4932"/>
                    <a:pt x="2329" y="5354"/>
                    <a:pt x="3122" y="5354"/>
                  </a:cubicBezTo>
                  <a:cubicBezTo>
                    <a:pt x="3473" y="5354"/>
                    <a:pt x="3829" y="5271"/>
                    <a:pt x="4159" y="5097"/>
                  </a:cubicBezTo>
                  <a:lnTo>
                    <a:pt x="4336" y="4991"/>
                  </a:lnTo>
                  <a:cubicBezTo>
                    <a:pt x="5411" y="4412"/>
                    <a:pt x="5813" y="3077"/>
                    <a:pt x="5234" y="2002"/>
                  </a:cubicBezTo>
                  <a:lnTo>
                    <a:pt x="4584" y="773"/>
                  </a:lnTo>
                  <a:cubicBezTo>
                    <a:pt x="4285" y="218"/>
                    <a:pt x="3864" y="1"/>
                    <a:pt x="3380"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503928" y="2004947"/>
              <a:ext cx="54054" cy="77526"/>
            </a:xfrm>
            <a:custGeom>
              <a:avLst/>
              <a:gdLst/>
              <a:ahLst/>
              <a:cxnLst/>
              <a:rect l="l" t="t" r="r" b="b"/>
              <a:pathLst>
                <a:path w="1688" h="2421" extrusionOk="0">
                  <a:moveTo>
                    <a:pt x="496" y="1"/>
                  </a:moveTo>
                  <a:cubicBezTo>
                    <a:pt x="473" y="36"/>
                    <a:pt x="449" y="72"/>
                    <a:pt x="425" y="119"/>
                  </a:cubicBezTo>
                  <a:cubicBezTo>
                    <a:pt x="402" y="166"/>
                    <a:pt x="366" y="213"/>
                    <a:pt x="307" y="237"/>
                  </a:cubicBezTo>
                  <a:cubicBezTo>
                    <a:pt x="272" y="264"/>
                    <a:pt x="230" y="277"/>
                    <a:pt x="186" y="277"/>
                  </a:cubicBezTo>
                  <a:cubicBezTo>
                    <a:pt x="172" y="277"/>
                    <a:pt x="157" y="275"/>
                    <a:pt x="142" y="272"/>
                  </a:cubicBezTo>
                  <a:cubicBezTo>
                    <a:pt x="95" y="261"/>
                    <a:pt x="47" y="261"/>
                    <a:pt x="0" y="261"/>
                  </a:cubicBezTo>
                  <a:lnTo>
                    <a:pt x="1087" y="2281"/>
                  </a:lnTo>
                  <a:cubicBezTo>
                    <a:pt x="1148" y="2379"/>
                    <a:pt x="1237" y="2421"/>
                    <a:pt x="1324" y="2421"/>
                  </a:cubicBezTo>
                  <a:cubicBezTo>
                    <a:pt x="1509" y="2421"/>
                    <a:pt x="1687" y="2237"/>
                    <a:pt x="1583" y="2021"/>
                  </a:cubicBezTo>
                  <a:lnTo>
                    <a:pt x="496" y="1"/>
                  </a:lnTo>
                  <a:close/>
                </a:path>
              </a:pathLst>
            </a:custGeom>
            <a:solidFill>
              <a:srgbClr val="FF8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2"/>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2"/>
          <p:cNvGrpSpPr/>
          <p:nvPr/>
        </p:nvGrpSpPr>
        <p:grpSpPr>
          <a:xfrm>
            <a:off x="-128277" y="3474926"/>
            <a:ext cx="1026705" cy="935441"/>
            <a:chOff x="30262" y="3461651"/>
            <a:chExt cx="1026705" cy="935441"/>
          </a:xfrm>
        </p:grpSpPr>
        <p:sp>
          <p:nvSpPr>
            <p:cNvPr id="71" name="Google Shape;71;p2"/>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2"/>
          <p:cNvGrpSpPr/>
          <p:nvPr/>
        </p:nvGrpSpPr>
        <p:grpSpPr>
          <a:xfrm>
            <a:off x="-29614" y="-95665"/>
            <a:ext cx="684353" cy="725246"/>
            <a:chOff x="-17100" y="-95665"/>
            <a:chExt cx="684353" cy="725246"/>
          </a:xfrm>
        </p:grpSpPr>
        <p:sp>
          <p:nvSpPr>
            <p:cNvPr id="80" name="Google Shape;80;p2"/>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a:off x="-369934" y="1645854"/>
            <a:ext cx="997981" cy="881740"/>
            <a:chOff x="158480" y="1731379"/>
            <a:chExt cx="997981" cy="881740"/>
          </a:xfrm>
        </p:grpSpPr>
        <p:sp>
          <p:nvSpPr>
            <p:cNvPr id="86" name="Google Shape;86;p2"/>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470541" y="405009"/>
            <a:ext cx="692679" cy="652747"/>
            <a:chOff x="721756" y="911059"/>
            <a:chExt cx="692679" cy="652747"/>
          </a:xfrm>
        </p:grpSpPr>
        <p:sp>
          <p:nvSpPr>
            <p:cNvPr id="100" name="Google Shape;100;p2"/>
            <p:cNvSpPr/>
            <p:nvPr/>
          </p:nvSpPr>
          <p:spPr>
            <a:xfrm>
              <a:off x="721756" y="911059"/>
              <a:ext cx="692679" cy="652747"/>
            </a:xfrm>
            <a:custGeom>
              <a:avLst/>
              <a:gdLst/>
              <a:ahLst/>
              <a:cxnLst/>
              <a:rect l="l" t="t" r="r" b="b"/>
              <a:pathLst>
                <a:path w="21631" h="20384" extrusionOk="0">
                  <a:moveTo>
                    <a:pt x="10809" y="0"/>
                  </a:moveTo>
                  <a:cubicBezTo>
                    <a:pt x="5740" y="0"/>
                    <a:pt x="1341" y="3769"/>
                    <a:pt x="698" y="8928"/>
                  </a:cubicBezTo>
                  <a:cubicBezTo>
                    <a:pt x="1" y="14515"/>
                    <a:pt x="3970" y="19607"/>
                    <a:pt x="9558" y="20304"/>
                  </a:cubicBezTo>
                  <a:cubicBezTo>
                    <a:pt x="9987" y="20357"/>
                    <a:pt x="10413" y="20383"/>
                    <a:pt x="10834" y="20383"/>
                  </a:cubicBezTo>
                  <a:cubicBezTo>
                    <a:pt x="15901" y="20383"/>
                    <a:pt x="20290" y="16614"/>
                    <a:pt x="20934" y="11456"/>
                  </a:cubicBezTo>
                  <a:cubicBezTo>
                    <a:pt x="21631" y="5868"/>
                    <a:pt x="17673" y="777"/>
                    <a:pt x="12086" y="80"/>
                  </a:cubicBezTo>
                  <a:cubicBezTo>
                    <a:pt x="11656" y="26"/>
                    <a:pt x="11230" y="0"/>
                    <a:pt x="108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245676" y="1048275"/>
              <a:ext cx="122998" cy="106731"/>
            </a:xfrm>
            <a:custGeom>
              <a:avLst/>
              <a:gdLst/>
              <a:ahLst/>
              <a:cxnLst/>
              <a:rect l="l" t="t" r="r" b="b"/>
              <a:pathLst>
                <a:path w="3841" h="3333" extrusionOk="0">
                  <a:moveTo>
                    <a:pt x="2765" y="0"/>
                  </a:moveTo>
                  <a:lnTo>
                    <a:pt x="639" y="1323"/>
                  </a:lnTo>
                  <a:cubicBezTo>
                    <a:pt x="143" y="1654"/>
                    <a:pt x="1" y="2316"/>
                    <a:pt x="320" y="2824"/>
                  </a:cubicBezTo>
                  <a:cubicBezTo>
                    <a:pt x="530" y="3150"/>
                    <a:pt x="887" y="3333"/>
                    <a:pt x="1252" y="3333"/>
                  </a:cubicBezTo>
                  <a:cubicBezTo>
                    <a:pt x="1442" y="3333"/>
                    <a:pt x="1634" y="3283"/>
                    <a:pt x="1808" y="3178"/>
                  </a:cubicBezTo>
                  <a:lnTo>
                    <a:pt x="3840" y="1914"/>
                  </a:lnTo>
                  <a:cubicBezTo>
                    <a:pt x="3628" y="1418"/>
                    <a:pt x="3380" y="945"/>
                    <a:pt x="3096" y="485"/>
                  </a:cubicBezTo>
                  <a:cubicBezTo>
                    <a:pt x="2990" y="319"/>
                    <a:pt x="2872" y="154"/>
                    <a:pt x="2765"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82279" y="1346693"/>
              <a:ext cx="126393" cy="105610"/>
            </a:xfrm>
            <a:custGeom>
              <a:avLst/>
              <a:gdLst/>
              <a:ahLst/>
              <a:cxnLst/>
              <a:rect l="l" t="t" r="r" b="b"/>
              <a:pathLst>
                <a:path w="3947" h="3298" extrusionOk="0">
                  <a:moveTo>
                    <a:pt x="2701" y="1"/>
                  </a:moveTo>
                  <a:cubicBezTo>
                    <a:pt x="2502" y="1"/>
                    <a:pt x="2299" y="55"/>
                    <a:pt x="2115" y="167"/>
                  </a:cubicBezTo>
                  <a:lnTo>
                    <a:pt x="1" y="1502"/>
                  </a:lnTo>
                  <a:cubicBezTo>
                    <a:pt x="95" y="1667"/>
                    <a:pt x="190" y="1833"/>
                    <a:pt x="296" y="2010"/>
                  </a:cubicBezTo>
                  <a:cubicBezTo>
                    <a:pt x="580" y="2459"/>
                    <a:pt x="899" y="2896"/>
                    <a:pt x="1253" y="3298"/>
                  </a:cubicBezTo>
                  <a:lnTo>
                    <a:pt x="3285" y="2022"/>
                  </a:lnTo>
                  <a:cubicBezTo>
                    <a:pt x="3793" y="1703"/>
                    <a:pt x="3946" y="1030"/>
                    <a:pt x="3627" y="510"/>
                  </a:cubicBezTo>
                  <a:cubicBezTo>
                    <a:pt x="3421" y="181"/>
                    <a:pt x="3066" y="1"/>
                    <a:pt x="270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70949" y="1208003"/>
              <a:ext cx="114897" cy="88030"/>
            </a:xfrm>
            <a:custGeom>
              <a:avLst/>
              <a:gdLst/>
              <a:ahLst/>
              <a:cxnLst/>
              <a:rect l="l" t="t" r="r" b="b"/>
              <a:pathLst>
                <a:path w="3588" h="2749" extrusionOk="0">
                  <a:moveTo>
                    <a:pt x="3319" y="0"/>
                  </a:moveTo>
                  <a:cubicBezTo>
                    <a:pt x="3197" y="0"/>
                    <a:pt x="3073" y="98"/>
                    <a:pt x="3115" y="257"/>
                  </a:cubicBezTo>
                  <a:cubicBezTo>
                    <a:pt x="3443" y="1414"/>
                    <a:pt x="2522" y="2356"/>
                    <a:pt x="1528" y="2356"/>
                  </a:cubicBezTo>
                  <a:cubicBezTo>
                    <a:pt x="1161" y="2356"/>
                    <a:pt x="785" y="2228"/>
                    <a:pt x="457" y="1935"/>
                  </a:cubicBezTo>
                  <a:cubicBezTo>
                    <a:pt x="408" y="1888"/>
                    <a:pt x="356" y="1869"/>
                    <a:pt x="307" y="1869"/>
                  </a:cubicBezTo>
                  <a:cubicBezTo>
                    <a:pt x="133" y="1869"/>
                    <a:pt x="1" y="2115"/>
                    <a:pt x="185" y="2254"/>
                  </a:cubicBezTo>
                  <a:cubicBezTo>
                    <a:pt x="572" y="2580"/>
                    <a:pt x="1056" y="2749"/>
                    <a:pt x="1543" y="2749"/>
                  </a:cubicBezTo>
                  <a:cubicBezTo>
                    <a:pt x="1919" y="2749"/>
                    <a:pt x="2296" y="2648"/>
                    <a:pt x="2630" y="2443"/>
                  </a:cubicBezTo>
                  <a:cubicBezTo>
                    <a:pt x="3174" y="2100"/>
                    <a:pt x="3528" y="1509"/>
                    <a:pt x="3575" y="872"/>
                  </a:cubicBezTo>
                  <a:cubicBezTo>
                    <a:pt x="3587" y="635"/>
                    <a:pt x="3575" y="387"/>
                    <a:pt x="3516" y="163"/>
                  </a:cubicBezTo>
                  <a:cubicBezTo>
                    <a:pt x="3492" y="50"/>
                    <a:pt x="3406" y="0"/>
                    <a:pt x="33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77686" y="1078633"/>
              <a:ext cx="114705" cy="88030"/>
            </a:xfrm>
            <a:custGeom>
              <a:avLst/>
              <a:gdLst/>
              <a:ahLst/>
              <a:cxnLst/>
              <a:rect l="l" t="t" r="r" b="b"/>
              <a:pathLst>
                <a:path w="3582" h="2749" extrusionOk="0">
                  <a:moveTo>
                    <a:pt x="3307" y="0"/>
                  </a:moveTo>
                  <a:cubicBezTo>
                    <a:pt x="3185" y="0"/>
                    <a:pt x="3062" y="98"/>
                    <a:pt x="3097" y="257"/>
                  </a:cubicBezTo>
                  <a:cubicBezTo>
                    <a:pt x="3433" y="1404"/>
                    <a:pt x="2517" y="2349"/>
                    <a:pt x="1520" y="2349"/>
                  </a:cubicBezTo>
                  <a:cubicBezTo>
                    <a:pt x="1151" y="2349"/>
                    <a:pt x="771" y="2220"/>
                    <a:pt x="439" y="1923"/>
                  </a:cubicBezTo>
                  <a:cubicBezTo>
                    <a:pt x="395" y="1886"/>
                    <a:pt x="349" y="1871"/>
                    <a:pt x="305" y="1871"/>
                  </a:cubicBezTo>
                  <a:cubicBezTo>
                    <a:pt x="136" y="1871"/>
                    <a:pt x="1" y="2103"/>
                    <a:pt x="179" y="2254"/>
                  </a:cubicBezTo>
                  <a:cubicBezTo>
                    <a:pt x="566" y="2580"/>
                    <a:pt x="1047" y="2749"/>
                    <a:pt x="1530" y="2749"/>
                  </a:cubicBezTo>
                  <a:cubicBezTo>
                    <a:pt x="1903" y="2749"/>
                    <a:pt x="2278" y="2648"/>
                    <a:pt x="2613" y="2443"/>
                  </a:cubicBezTo>
                  <a:cubicBezTo>
                    <a:pt x="3168" y="2088"/>
                    <a:pt x="3510" y="1509"/>
                    <a:pt x="3558" y="860"/>
                  </a:cubicBezTo>
                  <a:cubicBezTo>
                    <a:pt x="3581" y="623"/>
                    <a:pt x="3558" y="387"/>
                    <a:pt x="3510" y="163"/>
                  </a:cubicBezTo>
                  <a:cubicBezTo>
                    <a:pt x="3481" y="50"/>
                    <a:pt x="3394" y="0"/>
                    <a:pt x="330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815230" y="1115619"/>
              <a:ext cx="93826" cy="68112"/>
            </a:xfrm>
            <a:custGeom>
              <a:avLst/>
              <a:gdLst/>
              <a:ahLst/>
              <a:cxnLst/>
              <a:rect l="l" t="t" r="r" b="b"/>
              <a:pathLst>
                <a:path w="2930" h="2127" extrusionOk="0">
                  <a:moveTo>
                    <a:pt x="1896" y="0"/>
                  </a:moveTo>
                  <a:cubicBezTo>
                    <a:pt x="902" y="0"/>
                    <a:pt x="1" y="850"/>
                    <a:pt x="118" y="1973"/>
                  </a:cubicBezTo>
                  <a:cubicBezTo>
                    <a:pt x="129" y="2067"/>
                    <a:pt x="200" y="2126"/>
                    <a:pt x="295" y="2126"/>
                  </a:cubicBezTo>
                  <a:cubicBezTo>
                    <a:pt x="378" y="2114"/>
                    <a:pt x="448" y="2032"/>
                    <a:pt x="437" y="1949"/>
                  </a:cubicBezTo>
                  <a:cubicBezTo>
                    <a:pt x="347" y="1023"/>
                    <a:pt x="1092" y="322"/>
                    <a:pt x="1912" y="322"/>
                  </a:cubicBezTo>
                  <a:cubicBezTo>
                    <a:pt x="2169" y="322"/>
                    <a:pt x="2433" y="391"/>
                    <a:pt x="2681" y="543"/>
                  </a:cubicBezTo>
                  <a:cubicBezTo>
                    <a:pt x="2706" y="560"/>
                    <a:pt x="2734" y="568"/>
                    <a:pt x="2762" y="568"/>
                  </a:cubicBezTo>
                  <a:cubicBezTo>
                    <a:pt x="2813" y="568"/>
                    <a:pt x="2863" y="542"/>
                    <a:pt x="2894" y="496"/>
                  </a:cubicBezTo>
                  <a:cubicBezTo>
                    <a:pt x="2906" y="472"/>
                    <a:pt x="2917" y="449"/>
                    <a:pt x="2917" y="425"/>
                  </a:cubicBezTo>
                  <a:cubicBezTo>
                    <a:pt x="2929" y="354"/>
                    <a:pt x="2894" y="295"/>
                    <a:pt x="2835" y="272"/>
                  </a:cubicBezTo>
                  <a:cubicBezTo>
                    <a:pt x="2532" y="85"/>
                    <a:pt x="2209" y="0"/>
                    <a:pt x="189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032759" y="979107"/>
              <a:ext cx="93410" cy="67728"/>
            </a:xfrm>
            <a:custGeom>
              <a:avLst/>
              <a:gdLst/>
              <a:ahLst/>
              <a:cxnLst/>
              <a:rect l="l" t="t" r="r" b="b"/>
              <a:pathLst>
                <a:path w="2917" h="2115" extrusionOk="0">
                  <a:moveTo>
                    <a:pt x="1900" y="0"/>
                  </a:moveTo>
                  <a:cubicBezTo>
                    <a:pt x="904" y="0"/>
                    <a:pt x="0" y="856"/>
                    <a:pt x="117" y="1971"/>
                  </a:cubicBezTo>
                  <a:cubicBezTo>
                    <a:pt x="128" y="2058"/>
                    <a:pt x="198" y="2114"/>
                    <a:pt x="273" y="2114"/>
                  </a:cubicBezTo>
                  <a:cubicBezTo>
                    <a:pt x="280" y="2114"/>
                    <a:pt x="287" y="2114"/>
                    <a:pt x="294" y="2113"/>
                  </a:cubicBezTo>
                  <a:cubicBezTo>
                    <a:pt x="377" y="2113"/>
                    <a:pt x="448" y="2030"/>
                    <a:pt x="436" y="1948"/>
                  </a:cubicBezTo>
                  <a:cubicBezTo>
                    <a:pt x="346" y="1021"/>
                    <a:pt x="1092" y="321"/>
                    <a:pt x="1911" y="321"/>
                  </a:cubicBezTo>
                  <a:cubicBezTo>
                    <a:pt x="2168" y="321"/>
                    <a:pt x="2433" y="390"/>
                    <a:pt x="2681" y="542"/>
                  </a:cubicBezTo>
                  <a:cubicBezTo>
                    <a:pt x="2705" y="558"/>
                    <a:pt x="2732" y="566"/>
                    <a:pt x="2759" y="566"/>
                  </a:cubicBezTo>
                  <a:cubicBezTo>
                    <a:pt x="2811" y="566"/>
                    <a:pt x="2862" y="537"/>
                    <a:pt x="2893" y="483"/>
                  </a:cubicBezTo>
                  <a:cubicBezTo>
                    <a:pt x="2905" y="459"/>
                    <a:pt x="2917" y="435"/>
                    <a:pt x="2917" y="412"/>
                  </a:cubicBezTo>
                  <a:cubicBezTo>
                    <a:pt x="2917" y="353"/>
                    <a:pt x="2893" y="294"/>
                    <a:pt x="2834" y="270"/>
                  </a:cubicBezTo>
                  <a:cubicBezTo>
                    <a:pt x="2533" y="84"/>
                    <a:pt x="2212" y="0"/>
                    <a:pt x="190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037242" y="1243997"/>
              <a:ext cx="172537" cy="162770"/>
            </a:xfrm>
            <a:custGeom>
              <a:avLst/>
              <a:gdLst/>
              <a:ahLst/>
              <a:cxnLst/>
              <a:rect l="l" t="t" r="r" b="b"/>
              <a:pathLst>
                <a:path w="5388" h="5083" extrusionOk="0">
                  <a:moveTo>
                    <a:pt x="2356" y="1"/>
                  </a:moveTo>
                  <a:cubicBezTo>
                    <a:pt x="1981" y="1"/>
                    <a:pt x="1614" y="98"/>
                    <a:pt x="1288" y="303"/>
                  </a:cubicBezTo>
                  <a:cubicBezTo>
                    <a:pt x="225" y="976"/>
                    <a:pt x="1" y="2512"/>
                    <a:pt x="781" y="3752"/>
                  </a:cubicBezTo>
                  <a:cubicBezTo>
                    <a:pt x="1319" y="4600"/>
                    <a:pt x="2194" y="5082"/>
                    <a:pt x="3031" y="5082"/>
                  </a:cubicBezTo>
                  <a:cubicBezTo>
                    <a:pt x="3406" y="5082"/>
                    <a:pt x="3774" y="4985"/>
                    <a:pt x="4100" y="4780"/>
                  </a:cubicBezTo>
                  <a:cubicBezTo>
                    <a:pt x="5163" y="4118"/>
                    <a:pt x="5388" y="2583"/>
                    <a:pt x="4608" y="1342"/>
                  </a:cubicBezTo>
                  <a:cubicBezTo>
                    <a:pt x="4070" y="486"/>
                    <a:pt x="3193" y="1"/>
                    <a:pt x="2356"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047073" y="1243901"/>
              <a:ext cx="100679" cy="71858"/>
            </a:xfrm>
            <a:custGeom>
              <a:avLst/>
              <a:gdLst/>
              <a:ahLst/>
              <a:cxnLst/>
              <a:rect l="l" t="t" r="r" b="b"/>
              <a:pathLst>
                <a:path w="3144" h="2244" extrusionOk="0">
                  <a:moveTo>
                    <a:pt x="2049" y="0"/>
                  </a:moveTo>
                  <a:cubicBezTo>
                    <a:pt x="1675" y="0"/>
                    <a:pt x="1309" y="97"/>
                    <a:pt x="981" y="306"/>
                  </a:cubicBezTo>
                  <a:cubicBezTo>
                    <a:pt x="332" y="707"/>
                    <a:pt x="1" y="1452"/>
                    <a:pt x="13" y="2243"/>
                  </a:cubicBezTo>
                  <a:lnTo>
                    <a:pt x="3143" y="270"/>
                  </a:lnTo>
                  <a:cubicBezTo>
                    <a:pt x="2792" y="94"/>
                    <a:pt x="2417" y="0"/>
                    <a:pt x="2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110637" y="1347493"/>
              <a:ext cx="88190" cy="59626"/>
            </a:xfrm>
            <a:custGeom>
              <a:avLst/>
              <a:gdLst/>
              <a:ahLst/>
              <a:cxnLst/>
              <a:rect l="l" t="t" r="r" b="b"/>
              <a:pathLst>
                <a:path w="2754" h="1862" extrusionOk="0">
                  <a:moveTo>
                    <a:pt x="2753" y="0"/>
                  </a:moveTo>
                  <a:lnTo>
                    <a:pt x="1" y="1725"/>
                  </a:lnTo>
                  <a:cubicBezTo>
                    <a:pt x="243" y="1818"/>
                    <a:pt x="489" y="1861"/>
                    <a:pt x="729" y="1861"/>
                  </a:cubicBezTo>
                  <a:cubicBezTo>
                    <a:pt x="1744" y="1861"/>
                    <a:pt x="2658" y="1089"/>
                    <a:pt x="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2"/>
          <p:cNvGrpSpPr/>
          <p:nvPr/>
        </p:nvGrpSpPr>
        <p:grpSpPr>
          <a:xfrm>
            <a:off x="-18343" y="810796"/>
            <a:ext cx="488872" cy="695337"/>
            <a:chOff x="-5828" y="810796"/>
            <a:chExt cx="488872" cy="695337"/>
          </a:xfrm>
        </p:grpSpPr>
        <p:sp>
          <p:nvSpPr>
            <p:cNvPr id="111" name="Google Shape;111;p2"/>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2"/>
          <p:cNvGrpSpPr/>
          <p:nvPr/>
        </p:nvGrpSpPr>
        <p:grpSpPr>
          <a:xfrm>
            <a:off x="-9616" y="2667333"/>
            <a:ext cx="277315" cy="862910"/>
            <a:chOff x="2898" y="2667333"/>
            <a:chExt cx="277315" cy="862910"/>
          </a:xfrm>
        </p:grpSpPr>
        <p:sp>
          <p:nvSpPr>
            <p:cNvPr id="119" name="Google Shape;119;p2"/>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2"/>
          <p:cNvGrpSpPr/>
          <p:nvPr/>
        </p:nvGrpSpPr>
        <p:grpSpPr>
          <a:xfrm>
            <a:off x="-12514" y="4659199"/>
            <a:ext cx="635935" cy="483764"/>
            <a:chOff x="1" y="4659199"/>
            <a:chExt cx="635935" cy="483764"/>
          </a:xfrm>
        </p:grpSpPr>
        <p:sp>
          <p:nvSpPr>
            <p:cNvPr id="122" name="Google Shape;122;p2"/>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2"/>
          <p:cNvGrpSpPr/>
          <p:nvPr/>
        </p:nvGrpSpPr>
        <p:grpSpPr>
          <a:xfrm>
            <a:off x="8570903" y="-114590"/>
            <a:ext cx="581465" cy="723709"/>
            <a:chOff x="8570903" y="-114590"/>
            <a:chExt cx="581465" cy="723709"/>
          </a:xfrm>
        </p:grpSpPr>
        <p:sp>
          <p:nvSpPr>
            <p:cNvPr id="128" name="Google Shape;128;p2"/>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
          <p:cNvSpPr/>
          <p:nvPr/>
        </p:nvSpPr>
        <p:spPr>
          <a:xfrm>
            <a:off x="2032224" y="26475"/>
            <a:ext cx="5090400" cy="5090400"/>
          </a:xfrm>
          <a:prstGeom prst="ellipse">
            <a:avLst/>
          </a:prstGeom>
          <a:solidFill>
            <a:srgbClr val="00C5BB">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2"/>
          <p:cNvGrpSpPr/>
          <p:nvPr/>
        </p:nvGrpSpPr>
        <p:grpSpPr>
          <a:xfrm>
            <a:off x="5512418" y="-67293"/>
            <a:ext cx="1091007" cy="448187"/>
            <a:chOff x="5512418" y="-67293"/>
            <a:chExt cx="1091007" cy="448187"/>
          </a:xfrm>
        </p:grpSpPr>
        <p:sp>
          <p:nvSpPr>
            <p:cNvPr id="137" name="Google Shape;137;p2"/>
            <p:cNvSpPr/>
            <p:nvPr/>
          </p:nvSpPr>
          <p:spPr>
            <a:xfrm>
              <a:off x="5512418" y="-67293"/>
              <a:ext cx="1091007" cy="448187"/>
            </a:xfrm>
            <a:custGeom>
              <a:avLst/>
              <a:gdLst/>
              <a:ahLst/>
              <a:cxnLst/>
              <a:rect l="l" t="t" r="r" b="b"/>
              <a:pathLst>
                <a:path w="34070" h="13996" extrusionOk="0">
                  <a:moveTo>
                    <a:pt x="0" y="0"/>
                  </a:moveTo>
                  <a:cubicBezTo>
                    <a:pt x="1650" y="8365"/>
                    <a:pt x="8986" y="13995"/>
                    <a:pt x="17011" y="13995"/>
                  </a:cubicBezTo>
                  <a:cubicBezTo>
                    <a:pt x="18869" y="13995"/>
                    <a:pt x="20764" y="13693"/>
                    <a:pt x="22634" y="13054"/>
                  </a:cubicBezTo>
                  <a:cubicBezTo>
                    <a:pt x="28494" y="11057"/>
                    <a:pt x="32853" y="6084"/>
                    <a:pt x="34070" y="0"/>
                  </a:cubicBezTo>
                  <a:close/>
                </a:path>
              </a:pathLst>
            </a:custGeom>
            <a:solidFill>
              <a:srgbClr val="FF9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517702" y="-66940"/>
              <a:ext cx="239881" cy="136608"/>
            </a:xfrm>
            <a:custGeom>
              <a:avLst/>
              <a:gdLst/>
              <a:ahLst/>
              <a:cxnLst/>
              <a:rect l="l" t="t" r="r" b="b"/>
              <a:pathLst>
                <a:path w="7491" h="4266" extrusionOk="0">
                  <a:moveTo>
                    <a:pt x="2233" y="1"/>
                  </a:moveTo>
                  <a:lnTo>
                    <a:pt x="1" y="757"/>
                  </a:lnTo>
                  <a:cubicBezTo>
                    <a:pt x="131" y="1241"/>
                    <a:pt x="261" y="1726"/>
                    <a:pt x="426" y="2198"/>
                  </a:cubicBezTo>
                  <a:cubicBezTo>
                    <a:pt x="674" y="2907"/>
                    <a:pt x="958" y="3604"/>
                    <a:pt x="1288" y="4266"/>
                  </a:cubicBezTo>
                  <a:lnTo>
                    <a:pt x="5884" y="2706"/>
                  </a:lnTo>
                  <a:cubicBezTo>
                    <a:pt x="7006" y="2328"/>
                    <a:pt x="7490" y="1017"/>
                    <a:pt x="6900"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894094" y="-67293"/>
              <a:ext cx="499391" cy="243307"/>
            </a:xfrm>
            <a:custGeom>
              <a:avLst/>
              <a:gdLst/>
              <a:ahLst/>
              <a:cxnLst/>
              <a:rect l="l" t="t" r="r" b="b"/>
              <a:pathLst>
                <a:path w="15595" h="7598" extrusionOk="0">
                  <a:moveTo>
                    <a:pt x="2907" y="0"/>
                  </a:moveTo>
                  <a:cubicBezTo>
                    <a:pt x="1052" y="1630"/>
                    <a:pt x="1" y="3981"/>
                    <a:pt x="36" y="6450"/>
                  </a:cubicBezTo>
                  <a:cubicBezTo>
                    <a:pt x="56" y="7110"/>
                    <a:pt x="601" y="7598"/>
                    <a:pt x="1213" y="7598"/>
                  </a:cubicBezTo>
                  <a:cubicBezTo>
                    <a:pt x="1335" y="7598"/>
                    <a:pt x="1460" y="7578"/>
                    <a:pt x="1584" y="7537"/>
                  </a:cubicBezTo>
                  <a:lnTo>
                    <a:pt x="14567" y="3107"/>
                  </a:lnTo>
                  <a:cubicBezTo>
                    <a:pt x="15311" y="2859"/>
                    <a:pt x="15594" y="1949"/>
                    <a:pt x="15134" y="1311"/>
                  </a:cubicBezTo>
                  <a:cubicBezTo>
                    <a:pt x="14767" y="827"/>
                    <a:pt x="14366" y="390"/>
                    <a:pt x="13905"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942512" y="-6002"/>
              <a:ext cx="419943" cy="180447"/>
            </a:xfrm>
            <a:custGeom>
              <a:avLst/>
              <a:gdLst/>
              <a:ahLst/>
              <a:cxnLst/>
              <a:rect l="l" t="t" r="r" b="b"/>
              <a:pathLst>
                <a:path w="13114" h="5635" extrusionOk="0">
                  <a:moveTo>
                    <a:pt x="9847" y="0"/>
                  </a:moveTo>
                  <a:cubicBezTo>
                    <a:pt x="9390" y="0"/>
                    <a:pt x="8936" y="73"/>
                    <a:pt x="8495" y="224"/>
                  </a:cubicBezTo>
                  <a:cubicBezTo>
                    <a:pt x="7502" y="567"/>
                    <a:pt x="6675" y="1252"/>
                    <a:pt x="6132" y="2138"/>
                  </a:cubicBezTo>
                  <a:cubicBezTo>
                    <a:pt x="5604" y="1935"/>
                    <a:pt x="5049" y="1834"/>
                    <a:pt x="4494" y="1834"/>
                  </a:cubicBezTo>
                  <a:cubicBezTo>
                    <a:pt x="4018" y="1834"/>
                    <a:pt x="3542" y="1908"/>
                    <a:pt x="3084" y="2055"/>
                  </a:cubicBezTo>
                  <a:cubicBezTo>
                    <a:pt x="1584" y="2575"/>
                    <a:pt x="509" y="3910"/>
                    <a:pt x="1" y="5635"/>
                  </a:cubicBezTo>
                  <a:cubicBezTo>
                    <a:pt x="25" y="5635"/>
                    <a:pt x="48" y="5635"/>
                    <a:pt x="72" y="5623"/>
                  </a:cubicBezTo>
                  <a:lnTo>
                    <a:pt x="13055" y="1193"/>
                  </a:lnTo>
                  <a:cubicBezTo>
                    <a:pt x="13078" y="1193"/>
                    <a:pt x="13090" y="1181"/>
                    <a:pt x="13114" y="1169"/>
                  </a:cubicBezTo>
                  <a:cubicBezTo>
                    <a:pt x="12085" y="425"/>
                    <a:pt x="10955" y="0"/>
                    <a:pt x="9847"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935339" y="-67293"/>
              <a:ext cx="180095" cy="61291"/>
            </a:xfrm>
            <a:custGeom>
              <a:avLst/>
              <a:gdLst/>
              <a:ahLst/>
              <a:cxnLst/>
              <a:rect l="l" t="t" r="r" b="b"/>
              <a:pathLst>
                <a:path w="5624" h="1914" extrusionOk="0">
                  <a:moveTo>
                    <a:pt x="1631" y="0"/>
                  </a:moveTo>
                  <a:cubicBezTo>
                    <a:pt x="993" y="544"/>
                    <a:pt x="449" y="1193"/>
                    <a:pt x="0" y="1914"/>
                  </a:cubicBezTo>
                  <a:lnTo>
                    <a:pt x="5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
          <p:cNvSpPr/>
          <p:nvPr/>
        </p:nvSpPr>
        <p:spPr>
          <a:xfrm>
            <a:off x="6751689" y="3781684"/>
            <a:ext cx="194473" cy="135167"/>
          </a:xfrm>
          <a:custGeom>
            <a:avLst/>
            <a:gdLst/>
            <a:ahLst/>
            <a:cxnLst/>
            <a:rect l="l" t="t" r="r" b="b"/>
            <a:pathLst>
              <a:path w="6073" h="4221" extrusionOk="0">
                <a:moveTo>
                  <a:pt x="4353" y="1"/>
                </a:moveTo>
                <a:cubicBezTo>
                  <a:pt x="4187" y="1"/>
                  <a:pt x="4018" y="28"/>
                  <a:pt x="3851" y="86"/>
                </a:cubicBezTo>
                <a:lnTo>
                  <a:pt x="0" y="1314"/>
                </a:lnTo>
                <a:cubicBezTo>
                  <a:pt x="83" y="1716"/>
                  <a:pt x="189" y="2118"/>
                  <a:pt x="319" y="2508"/>
                </a:cubicBezTo>
                <a:cubicBezTo>
                  <a:pt x="508" y="3098"/>
                  <a:pt x="733" y="3665"/>
                  <a:pt x="993" y="4220"/>
                </a:cubicBezTo>
                <a:lnTo>
                  <a:pt x="4785" y="3004"/>
                </a:lnTo>
                <a:cubicBezTo>
                  <a:pt x="5612" y="2756"/>
                  <a:pt x="6072" y="1881"/>
                  <a:pt x="5812" y="1066"/>
                </a:cubicBezTo>
                <a:cubicBezTo>
                  <a:pt x="5606" y="417"/>
                  <a:pt x="5002" y="1"/>
                  <a:pt x="4353"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621907" y="-67293"/>
            <a:ext cx="686626" cy="150346"/>
          </a:xfrm>
          <a:custGeom>
            <a:avLst/>
            <a:gdLst/>
            <a:ahLst/>
            <a:cxnLst/>
            <a:rect l="l" t="t" r="r" b="b"/>
            <a:pathLst>
              <a:path w="21442" h="4695" extrusionOk="0">
                <a:moveTo>
                  <a:pt x="0" y="0"/>
                </a:moveTo>
                <a:cubicBezTo>
                  <a:pt x="2316" y="2516"/>
                  <a:pt x="5446" y="4135"/>
                  <a:pt x="8837" y="4572"/>
                </a:cubicBezTo>
                <a:cubicBezTo>
                  <a:pt x="9468" y="4654"/>
                  <a:pt x="10098" y="4695"/>
                  <a:pt x="10726" y="4695"/>
                </a:cubicBezTo>
                <a:cubicBezTo>
                  <a:pt x="14773" y="4695"/>
                  <a:pt x="18670" y="3007"/>
                  <a:pt x="21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 name="Google Shape;144;p2"/>
          <p:cNvGrpSpPr/>
          <p:nvPr/>
        </p:nvGrpSpPr>
        <p:grpSpPr>
          <a:xfrm>
            <a:off x="5114923" y="4080415"/>
            <a:ext cx="1157593" cy="1054867"/>
            <a:chOff x="4785347" y="3786871"/>
            <a:chExt cx="1338412" cy="1219641"/>
          </a:xfrm>
        </p:grpSpPr>
        <p:sp>
          <p:nvSpPr>
            <p:cNvPr id="145" name="Google Shape;145;p2"/>
            <p:cNvSpPr/>
            <p:nvPr/>
          </p:nvSpPr>
          <p:spPr>
            <a:xfrm>
              <a:off x="4785347" y="3786871"/>
              <a:ext cx="1338412" cy="1219641"/>
            </a:xfrm>
            <a:custGeom>
              <a:avLst/>
              <a:gdLst/>
              <a:ahLst/>
              <a:cxnLst/>
              <a:rect l="l" t="t" r="r" b="b"/>
              <a:pathLst>
                <a:path w="41796" h="38087" extrusionOk="0">
                  <a:moveTo>
                    <a:pt x="20898" y="1"/>
                  </a:moveTo>
                  <a:cubicBezTo>
                    <a:pt x="16025" y="1"/>
                    <a:pt x="11152" y="1861"/>
                    <a:pt x="7431" y="5582"/>
                  </a:cubicBezTo>
                  <a:cubicBezTo>
                    <a:pt x="0" y="13013"/>
                    <a:pt x="0" y="25074"/>
                    <a:pt x="7431" y="32505"/>
                  </a:cubicBezTo>
                  <a:cubicBezTo>
                    <a:pt x="11152" y="36226"/>
                    <a:pt x="16025" y="38086"/>
                    <a:pt x="20898" y="38086"/>
                  </a:cubicBezTo>
                  <a:cubicBezTo>
                    <a:pt x="25771" y="38086"/>
                    <a:pt x="30644" y="36226"/>
                    <a:pt x="34365" y="32505"/>
                  </a:cubicBezTo>
                  <a:cubicBezTo>
                    <a:pt x="41795" y="25074"/>
                    <a:pt x="41795" y="13013"/>
                    <a:pt x="34365" y="5582"/>
                  </a:cubicBezTo>
                  <a:cubicBezTo>
                    <a:pt x="30644" y="1861"/>
                    <a:pt x="25771" y="1"/>
                    <a:pt x="20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739394" y="4571551"/>
              <a:ext cx="258005" cy="212341"/>
            </a:xfrm>
            <a:custGeom>
              <a:avLst/>
              <a:gdLst/>
              <a:ahLst/>
              <a:cxnLst/>
              <a:rect l="l" t="t" r="r" b="b"/>
              <a:pathLst>
                <a:path w="8057" h="6631" extrusionOk="0">
                  <a:moveTo>
                    <a:pt x="2346" y="1"/>
                  </a:moveTo>
                  <a:cubicBezTo>
                    <a:pt x="1664" y="1"/>
                    <a:pt x="996" y="340"/>
                    <a:pt x="603" y="960"/>
                  </a:cubicBezTo>
                  <a:cubicBezTo>
                    <a:pt x="0" y="1929"/>
                    <a:pt x="307" y="3216"/>
                    <a:pt x="1288" y="3807"/>
                  </a:cubicBezTo>
                  <a:lnTo>
                    <a:pt x="5812" y="6630"/>
                  </a:lnTo>
                  <a:cubicBezTo>
                    <a:pt x="6320" y="6004"/>
                    <a:pt x="6805" y="5343"/>
                    <a:pt x="7242" y="4657"/>
                  </a:cubicBezTo>
                  <a:cubicBezTo>
                    <a:pt x="7537" y="4185"/>
                    <a:pt x="7797" y="3701"/>
                    <a:pt x="8057" y="3204"/>
                  </a:cubicBezTo>
                  <a:lnTo>
                    <a:pt x="3461" y="334"/>
                  </a:lnTo>
                  <a:cubicBezTo>
                    <a:pt x="3117" y="108"/>
                    <a:pt x="2729" y="1"/>
                    <a:pt x="2346"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900724" y="4029154"/>
              <a:ext cx="254611" cy="213302"/>
            </a:xfrm>
            <a:custGeom>
              <a:avLst/>
              <a:gdLst/>
              <a:ahLst/>
              <a:cxnLst/>
              <a:rect l="l" t="t" r="r" b="b"/>
              <a:pathLst>
                <a:path w="7951" h="6661" extrusionOk="0">
                  <a:moveTo>
                    <a:pt x="2103" y="1"/>
                  </a:moveTo>
                  <a:cubicBezTo>
                    <a:pt x="1784" y="450"/>
                    <a:pt x="1465" y="887"/>
                    <a:pt x="1170" y="1359"/>
                  </a:cubicBezTo>
                  <a:cubicBezTo>
                    <a:pt x="733" y="2056"/>
                    <a:pt x="343" y="2777"/>
                    <a:pt x="0" y="3521"/>
                  </a:cubicBezTo>
                  <a:lnTo>
                    <a:pt x="4525" y="6345"/>
                  </a:lnTo>
                  <a:cubicBezTo>
                    <a:pt x="4865" y="6559"/>
                    <a:pt x="5243" y="6661"/>
                    <a:pt x="5617" y="6661"/>
                  </a:cubicBezTo>
                  <a:cubicBezTo>
                    <a:pt x="6296" y="6661"/>
                    <a:pt x="6960" y="6324"/>
                    <a:pt x="7348" y="5707"/>
                  </a:cubicBezTo>
                  <a:cubicBezTo>
                    <a:pt x="7951" y="4738"/>
                    <a:pt x="7655" y="3474"/>
                    <a:pt x="6698" y="2883"/>
                  </a:cubicBezTo>
                  <a:lnTo>
                    <a:pt x="210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231036" y="4128616"/>
              <a:ext cx="180030" cy="140034"/>
            </a:xfrm>
            <a:custGeom>
              <a:avLst/>
              <a:gdLst/>
              <a:ahLst/>
              <a:cxnLst/>
              <a:rect l="l" t="t" r="r" b="b"/>
              <a:pathLst>
                <a:path w="5622" h="4373" extrusionOk="0">
                  <a:moveTo>
                    <a:pt x="2520" y="1"/>
                  </a:moveTo>
                  <a:cubicBezTo>
                    <a:pt x="1603" y="1"/>
                    <a:pt x="706" y="464"/>
                    <a:pt x="199" y="1301"/>
                  </a:cubicBezTo>
                  <a:cubicBezTo>
                    <a:pt x="1" y="1615"/>
                    <a:pt x="271" y="1912"/>
                    <a:pt x="544" y="1912"/>
                  </a:cubicBezTo>
                  <a:cubicBezTo>
                    <a:pt x="661" y="1912"/>
                    <a:pt x="779" y="1858"/>
                    <a:pt x="861" y="1727"/>
                  </a:cubicBezTo>
                  <a:cubicBezTo>
                    <a:pt x="1225" y="1114"/>
                    <a:pt x="1873" y="777"/>
                    <a:pt x="2533" y="777"/>
                  </a:cubicBezTo>
                  <a:cubicBezTo>
                    <a:pt x="2880" y="777"/>
                    <a:pt x="3229" y="870"/>
                    <a:pt x="3542" y="1065"/>
                  </a:cubicBezTo>
                  <a:cubicBezTo>
                    <a:pt x="4464" y="1644"/>
                    <a:pt x="4735" y="2872"/>
                    <a:pt x="4133" y="3770"/>
                  </a:cubicBezTo>
                  <a:cubicBezTo>
                    <a:pt x="3967" y="4030"/>
                    <a:pt x="4156" y="4373"/>
                    <a:pt x="4464" y="4373"/>
                  </a:cubicBezTo>
                  <a:cubicBezTo>
                    <a:pt x="4594" y="4373"/>
                    <a:pt x="4724" y="4302"/>
                    <a:pt x="4794" y="4184"/>
                  </a:cubicBezTo>
                  <a:cubicBezTo>
                    <a:pt x="5621" y="2920"/>
                    <a:pt x="5243" y="1219"/>
                    <a:pt x="3956" y="415"/>
                  </a:cubicBezTo>
                  <a:cubicBezTo>
                    <a:pt x="3510" y="135"/>
                    <a:pt x="3012" y="1"/>
                    <a:pt x="252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599487" y="4360138"/>
              <a:ext cx="179646" cy="139266"/>
            </a:xfrm>
            <a:custGeom>
              <a:avLst/>
              <a:gdLst/>
              <a:ahLst/>
              <a:cxnLst/>
              <a:rect l="l" t="t" r="r" b="b"/>
              <a:pathLst>
                <a:path w="5610" h="4349" extrusionOk="0">
                  <a:moveTo>
                    <a:pt x="2511" y="0"/>
                  </a:moveTo>
                  <a:cubicBezTo>
                    <a:pt x="1602" y="0"/>
                    <a:pt x="713" y="460"/>
                    <a:pt x="199" y="1289"/>
                  </a:cubicBezTo>
                  <a:cubicBezTo>
                    <a:pt x="1" y="1603"/>
                    <a:pt x="271" y="1900"/>
                    <a:pt x="544" y="1900"/>
                  </a:cubicBezTo>
                  <a:cubicBezTo>
                    <a:pt x="661" y="1900"/>
                    <a:pt x="779" y="1846"/>
                    <a:pt x="861" y="1714"/>
                  </a:cubicBezTo>
                  <a:cubicBezTo>
                    <a:pt x="1234" y="1184"/>
                    <a:pt x="1826" y="899"/>
                    <a:pt x="2431" y="899"/>
                  </a:cubicBezTo>
                  <a:cubicBezTo>
                    <a:pt x="2782" y="899"/>
                    <a:pt x="3138" y="995"/>
                    <a:pt x="3460" y="1195"/>
                  </a:cubicBezTo>
                  <a:cubicBezTo>
                    <a:pt x="4322" y="1738"/>
                    <a:pt x="4617" y="2860"/>
                    <a:pt x="4121" y="3746"/>
                  </a:cubicBezTo>
                  <a:cubicBezTo>
                    <a:pt x="4015" y="3935"/>
                    <a:pt x="4062" y="4172"/>
                    <a:pt x="4251" y="4290"/>
                  </a:cubicBezTo>
                  <a:cubicBezTo>
                    <a:pt x="4310" y="4325"/>
                    <a:pt x="4381" y="4349"/>
                    <a:pt x="4452" y="4349"/>
                  </a:cubicBezTo>
                  <a:cubicBezTo>
                    <a:pt x="4594" y="4349"/>
                    <a:pt x="4724" y="4290"/>
                    <a:pt x="4794" y="4172"/>
                  </a:cubicBezTo>
                  <a:cubicBezTo>
                    <a:pt x="5610" y="2907"/>
                    <a:pt x="5232" y="1218"/>
                    <a:pt x="3944" y="415"/>
                  </a:cubicBezTo>
                  <a:cubicBezTo>
                    <a:pt x="3497" y="134"/>
                    <a:pt x="3001" y="0"/>
                    <a:pt x="251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339176" y="3968375"/>
              <a:ext cx="179518" cy="126265"/>
            </a:xfrm>
            <a:custGeom>
              <a:avLst/>
              <a:gdLst/>
              <a:ahLst/>
              <a:cxnLst/>
              <a:rect l="l" t="t" r="r" b="b"/>
              <a:pathLst>
                <a:path w="5606" h="3943" extrusionOk="0">
                  <a:moveTo>
                    <a:pt x="2063" y="0"/>
                  </a:moveTo>
                  <a:cubicBezTo>
                    <a:pt x="1480" y="0"/>
                    <a:pt x="881" y="157"/>
                    <a:pt x="319" y="505"/>
                  </a:cubicBezTo>
                  <a:cubicBezTo>
                    <a:pt x="1" y="659"/>
                    <a:pt x="178" y="1072"/>
                    <a:pt x="440" y="1072"/>
                  </a:cubicBezTo>
                  <a:cubicBezTo>
                    <a:pt x="499" y="1072"/>
                    <a:pt x="563" y="1051"/>
                    <a:pt x="626" y="1001"/>
                  </a:cubicBezTo>
                  <a:cubicBezTo>
                    <a:pt x="1088" y="716"/>
                    <a:pt x="1582" y="588"/>
                    <a:pt x="2062" y="588"/>
                  </a:cubicBezTo>
                  <a:cubicBezTo>
                    <a:pt x="3593" y="588"/>
                    <a:pt x="4988" y="1897"/>
                    <a:pt x="4808" y="3624"/>
                  </a:cubicBezTo>
                  <a:cubicBezTo>
                    <a:pt x="4796" y="3789"/>
                    <a:pt x="4914" y="3931"/>
                    <a:pt x="5068" y="3943"/>
                  </a:cubicBezTo>
                  <a:lnTo>
                    <a:pt x="5103" y="3943"/>
                  </a:lnTo>
                  <a:cubicBezTo>
                    <a:pt x="5257" y="3943"/>
                    <a:pt x="5375" y="3836"/>
                    <a:pt x="5398" y="3683"/>
                  </a:cubicBezTo>
                  <a:cubicBezTo>
                    <a:pt x="5605" y="1589"/>
                    <a:pt x="3918" y="0"/>
                    <a:pt x="206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703112" y="4196471"/>
              <a:ext cx="179774" cy="126265"/>
            </a:xfrm>
            <a:custGeom>
              <a:avLst/>
              <a:gdLst/>
              <a:ahLst/>
              <a:cxnLst/>
              <a:rect l="l" t="t" r="r" b="b"/>
              <a:pathLst>
                <a:path w="5614" h="3943" extrusionOk="0">
                  <a:moveTo>
                    <a:pt x="2069" y="1"/>
                  </a:moveTo>
                  <a:cubicBezTo>
                    <a:pt x="1485" y="1"/>
                    <a:pt x="883" y="158"/>
                    <a:pt x="318" y="505"/>
                  </a:cubicBezTo>
                  <a:cubicBezTo>
                    <a:pt x="0" y="659"/>
                    <a:pt x="177" y="1073"/>
                    <a:pt x="439" y="1073"/>
                  </a:cubicBezTo>
                  <a:cubicBezTo>
                    <a:pt x="498" y="1073"/>
                    <a:pt x="562" y="1052"/>
                    <a:pt x="625" y="1001"/>
                  </a:cubicBezTo>
                  <a:cubicBezTo>
                    <a:pt x="1090" y="717"/>
                    <a:pt x="1585" y="588"/>
                    <a:pt x="2066" y="588"/>
                  </a:cubicBezTo>
                  <a:cubicBezTo>
                    <a:pt x="3599" y="588"/>
                    <a:pt x="4987" y="1897"/>
                    <a:pt x="4807" y="3624"/>
                  </a:cubicBezTo>
                  <a:cubicBezTo>
                    <a:pt x="4795" y="3789"/>
                    <a:pt x="4913" y="3931"/>
                    <a:pt x="5079" y="3943"/>
                  </a:cubicBezTo>
                  <a:lnTo>
                    <a:pt x="5102" y="3943"/>
                  </a:lnTo>
                  <a:cubicBezTo>
                    <a:pt x="5256" y="3943"/>
                    <a:pt x="5374" y="3837"/>
                    <a:pt x="5398" y="3683"/>
                  </a:cubicBezTo>
                  <a:cubicBezTo>
                    <a:pt x="5613" y="1589"/>
                    <a:pt x="3928" y="1"/>
                    <a:pt x="206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122768" y="4317965"/>
              <a:ext cx="526994" cy="397143"/>
            </a:xfrm>
            <a:custGeom>
              <a:avLst/>
              <a:gdLst/>
              <a:ahLst/>
              <a:cxnLst/>
              <a:rect l="l" t="t" r="r" b="b"/>
              <a:pathLst>
                <a:path w="16457" h="12402" extrusionOk="0">
                  <a:moveTo>
                    <a:pt x="2225" y="0"/>
                  </a:moveTo>
                  <a:cubicBezTo>
                    <a:pt x="1663" y="0"/>
                    <a:pt x="1132" y="369"/>
                    <a:pt x="981" y="964"/>
                  </a:cubicBezTo>
                  <a:cubicBezTo>
                    <a:pt x="1" y="4827"/>
                    <a:pt x="1619" y="8879"/>
                    <a:pt x="4998" y="10993"/>
                  </a:cubicBezTo>
                  <a:cubicBezTo>
                    <a:pt x="6496" y="11937"/>
                    <a:pt x="8190" y="12401"/>
                    <a:pt x="9877" y="12401"/>
                  </a:cubicBezTo>
                  <a:cubicBezTo>
                    <a:pt x="11994" y="12401"/>
                    <a:pt x="14099" y="11670"/>
                    <a:pt x="15795" y="10237"/>
                  </a:cubicBezTo>
                  <a:cubicBezTo>
                    <a:pt x="16456" y="9682"/>
                    <a:pt x="16374" y="8643"/>
                    <a:pt x="15641" y="8182"/>
                  </a:cubicBezTo>
                  <a:lnTo>
                    <a:pt x="2907" y="196"/>
                  </a:lnTo>
                  <a:cubicBezTo>
                    <a:pt x="2690" y="62"/>
                    <a:pt x="2455" y="0"/>
                    <a:pt x="2225"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185949" y="4319310"/>
              <a:ext cx="447546" cy="298258"/>
            </a:xfrm>
            <a:custGeom>
              <a:avLst/>
              <a:gdLst/>
              <a:ahLst/>
              <a:cxnLst/>
              <a:rect l="l" t="t" r="r" b="b"/>
              <a:pathLst>
                <a:path w="13976" h="9314" extrusionOk="0">
                  <a:moveTo>
                    <a:pt x="556" y="1"/>
                  </a:moveTo>
                  <a:lnTo>
                    <a:pt x="556" y="1"/>
                  </a:lnTo>
                  <a:cubicBezTo>
                    <a:pt x="0" y="922"/>
                    <a:pt x="284" y="2103"/>
                    <a:pt x="1194" y="2682"/>
                  </a:cubicBezTo>
                  <a:lnTo>
                    <a:pt x="11282" y="9014"/>
                  </a:lnTo>
                  <a:cubicBezTo>
                    <a:pt x="11607" y="9217"/>
                    <a:pt x="11970" y="9314"/>
                    <a:pt x="12329" y="9314"/>
                  </a:cubicBezTo>
                  <a:cubicBezTo>
                    <a:pt x="12973" y="9314"/>
                    <a:pt x="13604" y="9000"/>
                    <a:pt x="13975" y="8423"/>
                  </a:cubicBezTo>
                  <a:cubicBezTo>
                    <a:pt x="13893" y="8317"/>
                    <a:pt x="13798" y="8223"/>
                    <a:pt x="13680" y="8140"/>
                  </a:cubicBezTo>
                  <a:lnTo>
                    <a:pt x="934" y="154"/>
                  </a:lnTo>
                  <a:cubicBezTo>
                    <a:pt x="816" y="83"/>
                    <a:pt x="686" y="24"/>
                    <a:pt x="5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121263" y="4521468"/>
              <a:ext cx="329512" cy="301044"/>
            </a:xfrm>
            <a:custGeom>
              <a:avLst/>
              <a:gdLst/>
              <a:ahLst/>
              <a:cxnLst/>
              <a:rect l="l" t="t" r="r" b="b"/>
              <a:pathLst>
                <a:path w="10290" h="9401" extrusionOk="0">
                  <a:moveTo>
                    <a:pt x="4442" y="1"/>
                  </a:moveTo>
                  <a:cubicBezTo>
                    <a:pt x="3664" y="1"/>
                    <a:pt x="2966" y="350"/>
                    <a:pt x="2422" y="1224"/>
                  </a:cubicBezTo>
                  <a:lnTo>
                    <a:pt x="1123" y="3280"/>
                  </a:lnTo>
                  <a:cubicBezTo>
                    <a:pt x="0" y="5087"/>
                    <a:pt x="544" y="7485"/>
                    <a:pt x="2351" y="8619"/>
                  </a:cubicBezTo>
                  <a:lnTo>
                    <a:pt x="2647" y="8808"/>
                  </a:lnTo>
                  <a:cubicBezTo>
                    <a:pt x="3290" y="9209"/>
                    <a:pt x="4003" y="9401"/>
                    <a:pt x="4708" y="9401"/>
                  </a:cubicBezTo>
                  <a:cubicBezTo>
                    <a:pt x="5998" y="9401"/>
                    <a:pt x="7257" y="8760"/>
                    <a:pt x="7998" y="7592"/>
                  </a:cubicBezTo>
                  <a:lnTo>
                    <a:pt x="9297" y="5536"/>
                  </a:lnTo>
                  <a:cubicBezTo>
                    <a:pt x="10290" y="3941"/>
                    <a:pt x="9498" y="2654"/>
                    <a:pt x="8069" y="1602"/>
                  </a:cubicBezTo>
                  <a:cubicBezTo>
                    <a:pt x="7907" y="1497"/>
                    <a:pt x="7721" y="1439"/>
                    <a:pt x="7538" y="1439"/>
                  </a:cubicBezTo>
                  <a:cubicBezTo>
                    <a:pt x="7494" y="1439"/>
                    <a:pt x="7450" y="1442"/>
                    <a:pt x="7407" y="1449"/>
                  </a:cubicBezTo>
                  <a:cubicBezTo>
                    <a:pt x="7390" y="1451"/>
                    <a:pt x="7372" y="1452"/>
                    <a:pt x="7354" y="1452"/>
                  </a:cubicBezTo>
                  <a:cubicBezTo>
                    <a:pt x="7266" y="1452"/>
                    <a:pt x="7181" y="1427"/>
                    <a:pt x="7112" y="1378"/>
                  </a:cubicBezTo>
                  <a:cubicBezTo>
                    <a:pt x="7017" y="1319"/>
                    <a:pt x="6947" y="1236"/>
                    <a:pt x="6911" y="1142"/>
                  </a:cubicBezTo>
                  <a:cubicBezTo>
                    <a:pt x="6840" y="917"/>
                    <a:pt x="6687" y="728"/>
                    <a:pt x="6486" y="610"/>
                  </a:cubicBezTo>
                  <a:cubicBezTo>
                    <a:pt x="5777" y="237"/>
                    <a:pt x="5082" y="1"/>
                    <a:pt x="4442"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263251" y="4550832"/>
              <a:ext cx="103176" cy="133342"/>
            </a:xfrm>
            <a:custGeom>
              <a:avLst/>
              <a:gdLst/>
              <a:ahLst/>
              <a:cxnLst/>
              <a:rect l="l" t="t" r="r" b="b"/>
              <a:pathLst>
                <a:path w="3222" h="4164" extrusionOk="0">
                  <a:moveTo>
                    <a:pt x="2371" y="0"/>
                  </a:moveTo>
                  <a:lnTo>
                    <a:pt x="233" y="3402"/>
                  </a:lnTo>
                  <a:cubicBezTo>
                    <a:pt x="1" y="3792"/>
                    <a:pt x="332" y="4164"/>
                    <a:pt x="677" y="4164"/>
                  </a:cubicBezTo>
                  <a:cubicBezTo>
                    <a:pt x="824" y="4164"/>
                    <a:pt x="974" y="4096"/>
                    <a:pt x="1083" y="3934"/>
                  </a:cubicBezTo>
                  <a:lnTo>
                    <a:pt x="3221" y="532"/>
                  </a:lnTo>
                  <a:lnTo>
                    <a:pt x="2973" y="532"/>
                  </a:lnTo>
                  <a:cubicBezTo>
                    <a:pt x="2956" y="534"/>
                    <a:pt x="2938" y="535"/>
                    <a:pt x="2920" y="535"/>
                  </a:cubicBezTo>
                  <a:cubicBezTo>
                    <a:pt x="2832" y="535"/>
                    <a:pt x="2747" y="510"/>
                    <a:pt x="2678" y="461"/>
                  </a:cubicBezTo>
                  <a:cubicBezTo>
                    <a:pt x="2583" y="402"/>
                    <a:pt x="2513" y="319"/>
                    <a:pt x="2477" y="225"/>
                  </a:cubicBezTo>
                  <a:cubicBezTo>
                    <a:pt x="2442" y="154"/>
                    <a:pt x="2406" y="71"/>
                    <a:pt x="2371" y="0"/>
                  </a:cubicBezTo>
                  <a:close/>
                </a:path>
              </a:pathLst>
            </a:custGeom>
            <a:solidFill>
              <a:srgbClr val="FF8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2"/>
          <p:cNvGrpSpPr/>
          <p:nvPr/>
        </p:nvGrpSpPr>
        <p:grpSpPr>
          <a:xfrm>
            <a:off x="4555151" y="48351"/>
            <a:ext cx="808440" cy="732194"/>
            <a:chOff x="4555151" y="48351"/>
            <a:chExt cx="808440" cy="732194"/>
          </a:xfrm>
        </p:grpSpPr>
        <p:sp>
          <p:nvSpPr>
            <p:cNvPr id="157" name="Google Shape;157;p2"/>
            <p:cNvSpPr/>
            <p:nvPr/>
          </p:nvSpPr>
          <p:spPr>
            <a:xfrm>
              <a:off x="4555151" y="48351"/>
              <a:ext cx="808440" cy="732194"/>
            </a:xfrm>
            <a:custGeom>
              <a:avLst/>
              <a:gdLst/>
              <a:ahLst/>
              <a:cxnLst/>
              <a:rect l="l" t="t" r="r" b="b"/>
              <a:pathLst>
                <a:path w="25246" h="22865" extrusionOk="0">
                  <a:moveTo>
                    <a:pt x="12638" y="1"/>
                  </a:moveTo>
                  <a:cubicBezTo>
                    <a:pt x="11711" y="1"/>
                    <a:pt x="10769" y="114"/>
                    <a:pt x="9830" y="352"/>
                  </a:cubicBezTo>
                  <a:cubicBezTo>
                    <a:pt x="3710" y="1899"/>
                    <a:pt x="1" y="8113"/>
                    <a:pt x="1548" y="14232"/>
                  </a:cubicBezTo>
                  <a:cubicBezTo>
                    <a:pt x="2858" y="19412"/>
                    <a:pt x="7511" y="22865"/>
                    <a:pt x="12620" y="22865"/>
                  </a:cubicBezTo>
                  <a:cubicBezTo>
                    <a:pt x="13547" y="22865"/>
                    <a:pt x="14489" y="22751"/>
                    <a:pt x="15429" y="22513"/>
                  </a:cubicBezTo>
                  <a:cubicBezTo>
                    <a:pt x="21548" y="20966"/>
                    <a:pt x="25246" y="14752"/>
                    <a:pt x="23710" y="8633"/>
                  </a:cubicBezTo>
                  <a:cubicBezTo>
                    <a:pt x="22400" y="3454"/>
                    <a:pt x="17747" y="1"/>
                    <a:pt x="126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175554" y="548094"/>
              <a:ext cx="109357" cy="99014"/>
            </a:xfrm>
            <a:custGeom>
              <a:avLst/>
              <a:gdLst/>
              <a:ahLst/>
              <a:cxnLst/>
              <a:rect l="l" t="t" r="r" b="b"/>
              <a:pathLst>
                <a:path w="3415" h="3092" extrusionOk="0">
                  <a:moveTo>
                    <a:pt x="1400" y="0"/>
                  </a:moveTo>
                  <a:cubicBezTo>
                    <a:pt x="991" y="0"/>
                    <a:pt x="592" y="201"/>
                    <a:pt x="355" y="576"/>
                  </a:cubicBezTo>
                  <a:cubicBezTo>
                    <a:pt x="1" y="1154"/>
                    <a:pt x="166" y="1910"/>
                    <a:pt x="745" y="2265"/>
                  </a:cubicBezTo>
                  <a:lnTo>
                    <a:pt x="2056" y="3092"/>
                  </a:lnTo>
                  <a:cubicBezTo>
                    <a:pt x="2363" y="2726"/>
                    <a:pt x="2659" y="2324"/>
                    <a:pt x="2918" y="1910"/>
                  </a:cubicBezTo>
                  <a:cubicBezTo>
                    <a:pt x="3107" y="1627"/>
                    <a:pt x="3261" y="1332"/>
                    <a:pt x="3415" y="1048"/>
                  </a:cubicBezTo>
                  <a:lnTo>
                    <a:pt x="2056" y="186"/>
                  </a:lnTo>
                  <a:cubicBezTo>
                    <a:pt x="1851" y="60"/>
                    <a:pt x="1624" y="0"/>
                    <a:pt x="140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627425" y="193125"/>
              <a:ext cx="107852" cy="100006"/>
            </a:xfrm>
            <a:custGeom>
              <a:avLst/>
              <a:gdLst/>
              <a:ahLst/>
              <a:cxnLst/>
              <a:rect l="l" t="t" r="r" b="b"/>
              <a:pathLst>
                <a:path w="3368" h="3123" extrusionOk="0">
                  <a:moveTo>
                    <a:pt x="1264" y="1"/>
                  </a:moveTo>
                  <a:cubicBezTo>
                    <a:pt x="1075" y="261"/>
                    <a:pt x="874" y="533"/>
                    <a:pt x="697" y="816"/>
                  </a:cubicBezTo>
                  <a:cubicBezTo>
                    <a:pt x="437" y="1230"/>
                    <a:pt x="201" y="1667"/>
                    <a:pt x="0" y="2104"/>
                  </a:cubicBezTo>
                  <a:lnTo>
                    <a:pt x="1312" y="2931"/>
                  </a:lnTo>
                  <a:cubicBezTo>
                    <a:pt x="1517" y="3061"/>
                    <a:pt x="1745" y="3122"/>
                    <a:pt x="1969" y="3122"/>
                  </a:cubicBezTo>
                  <a:cubicBezTo>
                    <a:pt x="2378" y="3122"/>
                    <a:pt x="2776" y="2919"/>
                    <a:pt x="3013" y="2553"/>
                  </a:cubicBezTo>
                  <a:cubicBezTo>
                    <a:pt x="3367" y="1974"/>
                    <a:pt x="3202" y="1218"/>
                    <a:pt x="2623" y="852"/>
                  </a:cubicBezTo>
                  <a:lnTo>
                    <a:pt x="1264"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814661" y="424039"/>
              <a:ext cx="186755" cy="134174"/>
            </a:xfrm>
            <a:custGeom>
              <a:avLst/>
              <a:gdLst/>
              <a:ahLst/>
              <a:cxnLst/>
              <a:rect l="l" t="t" r="r" b="b"/>
              <a:pathLst>
                <a:path w="5832" h="4190" extrusionOk="0">
                  <a:moveTo>
                    <a:pt x="1047" y="0"/>
                  </a:moveTo>
                  <a:cubicBezTo>
                    <a:pt x="988" y="0"/>
                    <a:pt x="931" y="30"/>
                    <a:pt x="899" y="102"/>
                  </a:cubicBezTo>
                  <a:cubicBezTo>
                    <a:pt x="1" y="2004"/>
                    <a:pt x="1395" y="4190"/>
                    <a:pt x="3498" y="4190"/>
                  </a:cubicBezTo>
                  <a:cubicBezTo>
                    <a:pt x="4360" y="4190"/>
                    <a:pt x="5175" y="3800"/>
                    <a:pt x="5718" y="3138"/>
                  </a:cubicBezTo>
                  <a:cubicBezTo>
                    <a:pt x="5831" y="2999"/>
                    <a:pt x="5714" y="2847"/>
                    <a:pt x="5583" y="2847"/>
                  </a:cubicBezTo>
                  <a:cubicBezTo>
                    <a:pt x="5536" y="2847"/>
                    <a:pt x="5487" y="2867"/>
                    <a:pt x="5447" y="2914"/>
                  </a:cubicBezTo>
                  <a:cubicBezTo>
                    <a:pt x="4954" y="3507"/>
                    <a:pt x="4236" y="3826"/>
                    <a:pt x="3506" y="3826"/>
                  </a:cubicBezTo>
                  <a:cubicBezTo>
                    <a:pt x="3045" y="3826"/>
                    <a:pt x="2579" y="3699"/>
                    <a:pt x="2163" y="3434"/>
                  </a:cubicBezTo>
                  <a:cubicBezTo>
                    <a:pt x="1088" y="2760"/>
                    <a:pt x="686" y="1402"/>
                    <a:pt x="1218" y="256"/>
                  </a:cubicBezTo>
                  <a:cubicBezTo>
                    <a:pt x="1280" y="115"/>
                    <a:pt x="1162" y="0"/>
                    <a:pt x="104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881876" y="171318"/>
              <a:ext cx="105866" cy="75573"/>
            </a:xfrm>
            <a:custGeom>
              <a:avLst/>
              <a:gdLst/>
              <a:ahLst/>
              <a:cxnLst/>
              <a:rect l="l" t="t" r="r" b="b"/>
              <a:pathLst>
                <a:path w="3306" h="2360" extrusionOk="0">
                  <a:moveTo>
                    <a:pt x="1183" y="1"/>
                  </a:moveTo>
                  <a:cubicBezTo>
                    <a:pt x="833" y="1"/>
                    <a:pt x="473" y="95"/>
                    <a:pt x="135" y="304"/>
                  </a:cubicBezTo>
                  <a:cubicBezTo>
                    <a:pt x="0" y="418"/>
                    <a:pt x="101" y="612"/>
                    <a:pt x="246" y="612"/>
                  </a:cubicBezTo>
                  <a:cubicBezTo>
                    <a:pt x="267" y="612"/>
                    <a:pt x="289" y="608"/>
                    <a:pt x="312" y="599"/>
                  </a:cubicBezTo>
                  <a:cubicBezTo>
                    <a:pt x="592" y="423"/>
                    <a:pt x="891" y="344"/>
                    <a:pt x="1182" y="344"/>
                  </a:cubicBezTo>
                  <a:cubicBezTo>
                    <a:pt x="2102" y="344"/>
                    <a:pt x="2936" y="1138"/>
                    <a:pt x="2828" y="2170"/>
                  </a:cubicBezTo>
                  <a:cubicBezTo>
                    <a:pt x="2816" y="2265"/>
                    <a:pt x="2887" y="2359"/>
                    <a:pt x="2981" y="2359"/>
                  </a:cubicBezTo>
                  <a:lnTo>
                    <a:pt x="3005" y="2359"/>
                  </a:lnTo>
                  <a:cubicBezTo>
                    <a:pt x="3088" y="2359"/>
                    <a:pt x="3159" y="2300"/>
                    <a:pt x="3171" y="2218"/>
                  </a:cubicBezTo>
                  <a:cubicBezTo>
                    <a:pt x="3305" y="959"/>
                    <a:pt x="2297" y="1"/>
                    <a:pt x="118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108980" y="295789"/>
              <a:ext cx="105066" cy="75925"/>
            </a:xfrm>
            <a:custGeom>
              <a:avLst/>
              <a:gdLst/>
              <a:ahLst/>
              <a:cxnLst/>
              <a:rect l="l" t="t" r="r" b="b"/>
              <a:pathLst>
                <a:path w="3281" h="2371" extrusionOk="0">
                  <a:moveTo>
                    <a:pt x="1155" y="1"/>
                  </a:moveTo>
                  <a:cubicBezTo>
                    <a:pt x="805" y="1"/>
                    <a:pt x="445" y="95"/>
                    <a:pt x="107" y="303"/>
                  </a:cubicBezTo>
                  <a:cubicBezTo>
                    <a:pt x="24" y="351"/>
                    <a:pt x="0" y="457"/>
                    <a:pt x="48" y="540"/>
                  </a:cubicBezTo>
                  <a:cubicBezTo>
                    <a:pt x="79" y="594"/>
                    <a:pt x="140" y="623"/>
                    <a:pt x="202" y="623"/>
                  </a:cubicBezTo>
                  <a:cubicBezTo>
                    <a:pt x="235" y="623"/>
                    <a:pt x="267" y="615"/>
                    <a:pt x="296" y="599"/>
                  </a:cubicBezTo>
                  <a:cubicBezTo>
                    <a:pt x="572" y="427"/>
                    <a:pt x="868" y="349"/>
                    <a:pt x="1155" y="349"/>
                  </a:cubicBezTo>
                  <a:cubicBezTo>
                    <a:pt x="2072" y="349"/>
                    <a:pt x="2908" y="1139"/>
                    <a:pt x="2800" y="2182"/>
                  </a:cubicBezTo>
                  <a:cubicBezTo>
                    <a:pt x="2788" y="2276"/>
                    <a:pt x="2859" y="2359"/>
                    <a:pt x="2966" y="2371"/>
                  </a:cubicBezTo>
                  <a:lnTo>
                    <a:pt x="2977" y="2371"/>
                  </a:lnTo>
                  <a:cubicBezTo>
                    <a:pt x="3060" y="2371"/>
                    <a:pt x="3143" y="2300"/>
                    <a:pt x="3155" y="2217"/>
                  </a:cubicBezTo>
                  <a:cubicBezTo>
                    <a:pt x="3281" y="958"/>
                    <a:pt x="2270" y="1"/>
                    <a:pt x="115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44032" y="307733"/>
              <a:ext cx="117234" cy="78007"/>
            </a:xfrm>
            <a:custGeom>
              <a:avLst/>
              <a:gdLst/>
              <a:ahLst/>
              <a:cxnLst/>
              <a:rect l="l" t="t" r="r" b="b"/>
              <a:pathLst>
                <a:path w="3661" h="2436" extrusionOk="0">
                  <a:moveTo>
                    <a:pt x="241" y="0"/>
                  </a:moveTo>
                  <a:cubicBezTo>
                    <a:pt x="119" y="0"/>
                    <a:pt x="13" y="103"/>
                    <a:pt x="13" y="226"/>
                  </a:cubicBezTo>
                  <a:cubicBezTo>
                    <a:pt x="1" y="356"/>
                    <a:pt x="107" y="462"/>
                    <a:pt x="237" y="474"/>
                  </a:cubicBezTo>
                  <a:cubicBezTo>
                    <a:pt x="1430" y="616"/>
                    <a:pt x="2517" y="1301"/>
                    <a:pt x="3167" y="2317"/>
                  </a:cubicBezTo>
                  <a:cubicBezTo>
                    <a:pt x="3202" y="2399"/>
                    <a:pt x="3285" y="2435"/>
                    <a:pt x="3368" y="2435"/>
                  </a:cubicBezTo>
                  <a:cubicBezTo>
                    <a:pt x="3373" y="2435"/>
                    <a:pt x="3378" y="2435"/>
                    <a:pt x="3383" y="2435"/>
                  </a:cubicBezTo>
                  <a:cubicBezTo>
                    <a:pt x="3551" y="2435"/>
                    <a:pt x="3660" y="2242"/>
                    <a:pt x="3569" y="2092"/>
                  </a:cubicBezTo>
                  <a:cubicBezTo>
                    <a:pt x="2848" y="923"/>
                    <a:pt x="1631" y="167"/>
                    <a:pt x="261" y="1"/>
                  </a:cubicBezTo>
                  <a:cubicBezTo>
                    <a:pt x="254" y="1"/>
                    <a:pt x="248" y="0"/>
                    <a:pt x="24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732395" y="113421"/>
              <a:ext cx="71346" cy="89215"/>
            </a:xfrm>
            <a:custGeom>
              <a:avLst/>
              <a:gdLst/>
              <a:ahLst/>
              <a:cxnLst/>
              <a:rect l="l" t="t" r="r" b="b"/>
              <a:pathLst>
                <a:path w="2228" h="2786" extrusionOk="0">
                  <a:moveTo>
                    <a:pt x="332" y="1"/>
                  </a:moveTo>
                  <a:cubicBezTo>
                    <a:pt x="164" y="1"/>
                    <a:pt x="0" y="197"/>
                    <a:pt x="136" y="375"/>
                  </a:cubicBezTo>
                  <a:lnTo>
                    <a:pt x="1767" y="2679"/>
                  </a:lnTo>
                  <a:cubicBezTo>
                    <a:pt x="1814" y="2750"/>
                    <a:pt x="1885" y="2785"/>
                    <a:pt x="1967" y="2785"/>
                  </a:cubicBezTo>
                  <a:cubicBezTo>
                    <a:pt x="2015" y="2785"/>
                    <a:pt x="2062" y="2762"/>
                    <a:pt x="2097" y="2738"/>
                  </a:cubicBezTo>
                  <a:cubicBezTo>
                    <a:pt x="2204" y="2667"/>
                    <a:pt x="2227" y="2514"/>
                    <a:pt x="2156" y="2407"/>
                  </a:cubicBezTo>
                  <a:lnTo>
                    <a:pt x="514" y="104"/>
                  </a:lnTo>
                  <a:cubicBezTo>
                    <a:pt x="464" y="31"/>
                    <a:pt x="398" y="1"/>
                    <a:pt x="33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4748855" y="173143"/>
              <a:ext cx="230786" cy="219354"/>
            </a:xfrm>
            <a:custGeom>
              <a:avLst/>
              <a:gdLst/>
              <a:ahLst/>
              <a:cxnLst/>
              <a:rect l="l" t="t" r="r" b="b"/>
              <a:pathLst>
                <a:path w="7207" h="6850" extrusionOk="0">
                  <a:moveTo>
                    <a:pt x="1804" y="1"/>
                  </a:moveTo>
                  <a:cubicBezTo>
                    <a:pt x="1698" y="1"/>
                    <a:pt x="1596" y="55"/>
                    <a:pt x="1536" y="152"/>
                  </a:cubicBezTo>
                  <a:lnTo>
                    <a:pt x="1028" y="968"/>
                  </a:lnTo>
                  <a:cubicBezTo>
                    <a:pt x="981" y="1027"/>
                    <a:pt x="969" y="1098"/>
                    <a:pt x="981" y="1168"/>
                  </a:cubicBezTo>
                  <a:lnTo>
                    <a:pt x="1075" y="2243"/>
                  </a:lnTo>
                  <a:lnTo>
                    <a:pt x="378" y="3354"/>
                  </a:lnTo>
                  <a:cubicBezTo>
                    <a:pt x="0" y="3968"/>
                    <a:pt x="178" y="4783"/>
                    <a:pt x="792" y="5173"/>
                  </a:cubicBezTo>
                  <a:lnTo>
                    <a:pt x="2871" y="6484"/>
                  </a:lnTo>
                  <a:cubicBezTo>
                    <a:pt x="3265" y="6732"/>
                    <a:pt x="3704" y="6850"/>
                    <a:pt x="4137" y="6850"/>
                  </a:cubicBezTo>
                  <a:cubicBezTo>
                    <a:pt x="4925" y="6850"/>
                    <a:pt x="5694" y="6460"/>
                    <a:pt x="6143" y="5752"/>
                  </a:cubicBezTo>
                  <a:lnTo>
                    <a:pt x="6817" y="4665"/>
                  </a:lnTo>
                  <a:cubicBezTo>
                    <a:pt x="7206" y="4051"/>
                    <a:pt x="7029" y="3236"/>
                    <a:pt x="6415" y="2846"/>
                  </a:cubicBezTo>
                  <a:lnTo>
                    <a:pt x="3450" y="979"/>
                  </a:lnTo>
                  <a:lnTo>
                    <a:pt x="1985" y="58"/>
                  </a:lnTo>
                  <a:cubicBezTo>
                    <a:pt x="1929" y="19"/>
                    <a:pt x="1866" y="1"/>
                    <a:pt x="180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4773800" y="215541"/>
              <a:ext cx="181632" cy="156110"/>
            </a:xfrm>
            <a:custGeom>
              <a:avLst/>
              <a:gdLst/>
              <a:ahLst/>
              <a:cxnLst/>
              <a:rect l="l" t="t" r="r" b="b"/>
              <a:pathLst>
                <a:path w="5672" h="4875" extrusionOk="0">
                  <a:moveTo>
                    <a:pt x="1925" y="0"/>
                  </a:moveTo>
                  <a:cubicBezTo>
                    <a:pt x="1744" y="0"/>
                    <a:pt x="1565" y="89"/>
                    <a:pt x="1466" y="258"/>
                  </a:cubicBezTo>
                  <a:lnTo>
                    <a:pt x="816" y="1286"/>
                  </a:lnTo>
                  <a:lnTo>
                    <a:pt x="284" y="2113"/>
                  </a:lnTo>
                  <a:cubicBezTo>
                    <a:pt x="1" y="2609"/>
                    <a:pt x="166" y="3235"/>
                    <a:pt x="651" y="3518"/>
                  </a:cubicBezTo>
                  <a:lnTo>
                    <a:pt x="2316" y="4570"/>
                  </a:lnTo>
                  <a:cubicBezTo>
                    <a:pt x="2646" y="4776"/>
                    <a:pt x="3011" y="4875"/>
                    <a:pt x="3367" y="4875"/>
                  </a:cubicBezTo>
                  <a:cubicBezTo>
                    <a:pt x="3969" y="4875"/>
                    <a:pt x="4546" y="4593"/>
                    <a:pt x="4880" y="4073"/>
                  </a:cubicBezTo>
                  <a:lnTo>
                    <a:pt x="5388" y="3258"/>
                  </a:lnTo>
                  <a:cubicBezTo>
                    <a:pt x="5671" y="2774"/>
                    <a:pt x="5506" y="2148"/>
                    <a:pt x="5022" y="1853"/>
                  </a:cubicBezTo>
                  <a:lnTo>
                    <a:pt x="2210" y="81"/>
                  </a:lnTo>
                  <a:cubicBezTo>
                    <a:pt x="2123" y="27"/>
                    <a:pt x="2024" y="0"/>
                    <a:pt x="1925"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784015" y="215733"/>
              <a:ext cx="118067" cy="65582"/>
            </a:xfrm>
            <a:custGeom>
              <a:avLst/>
              <a:gdLst/>
              <a:ahLst/>
              <a:cxnLst/>
              <a:rect l="l" t="t" r="r" b="b"/>
              <a:pathLst>
                <a:path w="3687" h="2048" extrusionOk="0">
                  <a:moveTo>
                    <a:pt x="1599" y="0"/>
                  </a:moveTo>
                  <a:cubicBezTo>
                    <a:pt x="1418" y="0"/>
                    <a:pt x="1242" y="92"/>
                    <a:pt x="1135" y="252"/>
                  </a:cubicBezTo>
                  <a:lnTo>
                    <a:pt x="1" y="2047"/>
                  </a:lnTo>
                  <a:lnTo>
                    <a:pt x="3687" y="1221"/>
                  </a:lnTo>
                  <a:lnTo>
                    <a:pt x="1891" y="86"/>
                  </a:lnTo>
                  <a:cubicBezTo>
                    <a:pt x="1799" y="28"/>
                    <a:pt x="1698" y="0"/>
                    <a:pt x="15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812035" y="307765"/>
              <a:ext cx="138465" cy="42398"/>
            </a:xfrm>
            <a:custGeom>
              <a:avLst/>
              <a:gdLst/>
              <a:ahLst/>
              <a:cxnLst/>
              <a:rect l="l" t="t" r="r" b="b"/>
              <a:pathLst>
                <a:path w="4324" h="1324" extrusionOk="0">
                  <a:moveTo>
                    <a:pt x="4324" y="0"/>
                  </a:moveTo>
                  <a:lnTo>
                    <a:pt x="0" y="981"/>
                  </a:lnTo>
                  <a:lnTo>
                    <a:pt x="544" y="1323"/>
                  </a:lnTo>
                  <a:lnTo>
                    <a:pt x="4099" y="520"/>
                  </a:lnTo>
                  <a:lnTo>
                    <a:pt x="4194" y="378"/>
                  </a:lnTo>
                  <a:cubicBezTo>
                    <a:pt x="4265" y="260"/>
                    <a:pt x="4312" y="130"/>
                    <a:pt x="4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4858179" y="351636"/>
              <a:ext cx="67728" cy="20206"/>
            </a:xfrm>
            <a:custGeom>
              <a:avLst/>
              <a:gdLst/>
              <a:ahLst/>
              <a:cxnLst/>
              <a:rect l="l" t="t" r="r" b="b"/>
              <a:pathLst>
                <a:path w="2115" h="631" extrusionOk="0">
                  <a:moveTo>
                    <a:pt x="2115" y="1"/>
                  </a:moveTo>
                  <a:lnTo>
                    <a:pt x="0" y="485"/>
                  </a:lnTo>
                  <a:cubicBezTo>
                    <a:pt x="233" y="583"/>
                    <a:pt x="478" y="630"/>
                    <a:pt x="721" y="630"/>
                  </a:cubicBezTo>
                  <a:cubicBezTo>
                    <a:pt x="1241" y="630"/>
                    <a:pt x="1752" y="412"/>
                    <a:pt x="2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4779116" y="271452"/>
              <a:ext cx="166101" cy="49955"/>
            </a:xfrm>
            <a:custGeom>
              <a:avLst/>
              <a:gdLst/>
              <a:ahLst/>
              <a:cxnLst/>
              <a:rect l="l" t="t" r="r" b="b"/>
              <a:pathLst>
                <a:path w="5187" h="1560" extrusionOk="0">
                  <a:moveTo>
                    <a:pt x="4690" y="0"/>
                  </a:moveTo>
                  <a:lnTo>
                    <a:pt x="0" y="1063"/>
                  </a:lnTo>
                  <a:cubicBezTo>
                    <a:pt x="36" y="1252"/>
                    <a:pt x="130" y="1418"/>
                    <a:pt x="248" y="1560"/>
                  </a:cubicBezTo>
                  <a:lnTo>
                    <a:pt x="5186" y="449"/>
                  </a:lnTo>
                  <a:cubicBezTo>
                    <a:pt x="5104" y="307"/>
                    <a:pt x="4986" y="189"/>
                    <a:pt x="4856" y="107"/>
                  </a:cubicBezTo>
                  <a:lnTo>
                    <a:pt x="469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220194" y="460160"/>
              <a:ext cx="107852" cy="30710"/>
            </a:xfrm>
            <a:custGeom>
              <a:avLst/>
              <a:gdLst/>
              <a:ahLst/>
              <a:cxnLst/>
              <a:rect l="l" t="t" r="r" b="b"/>
              <a:pathLst>
                <a:path w="3368" h="959" extrusionOk="0">
                  <a:moveTo>
                    <a:pt x="271" y="1"/>
                  </a:moveTo>
                  <a:cubicBezTo>
                    <a:pt x="150" y="1"/>
                    <a:pt x="35" y="81"/>
                    <a:pt x="24" y="203"/>
                  </a:cubicBezTo>
                  <a:cubicBezTo>
                    <a:pt x="1" y="321"/>
                    <a:pt x="83" y="451"/>
                    <a:pt x="213" y="475"/>
                  </a:cubicBezTo>
                  <a:lnTo>
                    <a:pt x="3001" y="947"/>
                  </a:lnTo>
                  <a:lnTo>
                    <a:pt x="3037" y="947"/>
                  </a:lnTo>
                  <a:lnTo>
                    <a:pt x="3037" y="959"/>
                  </a:lnTo>
                  <a:cubicBezTo>
                    <a:pt x="3332" y="959"/>
                    <a:pt x="3367" y="534"/>
                    <a:pt x="3084" y="486"/>
                  </a:cubicBezTo>
                  <a:lnTo>
                    <a:pt x="296" y="2"/>
                  </a:lnTo>
                  <a:cubicBezTo>
                    <a:pt x="288" y="1"/>
                    <a:pt x="279" y="1"/>
                    <a:pt x="271"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995108" y="347794"/>
              <a:ext cx="250096" cy="207090"/>
            </a:xfrm>
            <a:custGeom>
              <a:avLst/>
              <a:gdLst/>
              <a:ahLst/>
              <a:cxnLst/>
              <a:rect l="l" t="t" r="r" b="b"/>
              <a:pathLst>
                <a:path w="7810" h="6467" extrusionOk="0">
                  <a:moveTo>
                    <a:pt x="2486" y="0"/>
                  </a:moveTo>
                  <a:cubicBezTo>
                    <a:pt x="2048" y="0"/>
                    <a:pt x="1623" y="220"/>
                    <a:pt x="1371" y="617"/>
                  </a:cubicBezTo>
                  <a:lnTo>
                    <a:pt x="686" y="1692"/>
                  </a:lnTo>
                  <a:cubicBezTo>
                    <a:pt x="1" y="2802"/>
                    <a:pt x="331" y="4255"/>
                    <a:pt x="1430" y="4964"/>
                  </a:cubicBezTo>
                  <a:lnTo>
                    <a:pt x="3509" y="6264"/>
                  </a:lnTo>
                  <a:cubicBezTo>
                    <a:pt x="3726" y="6401"/>
                    <a:pt x="3968" y="6467"/>
                    <a:pt x="4208" y="6467"/>
                  </a:cubicBezTo>
                  <a:cubicBezTo>
                    <a:pt x="4646" y="6467"/>
                    <a:pt x="5076" y="6247"/>
                    <a:pt x="5328" y="5850"/>
                  </a:cubicBezTo>
                  <a:lnTo>
                    <a:pt x="6025" y="4751"/>
                  </a:lnTo>
                  <a:lnTo>
                    <a:pt x="7041" y="4373"/>
                  </a:lnTo>
                  <a:cubicBezTo>
                    <a:pt x="7112" y="4350"/>
                    <a:pt x="7171" y="4303"/>
                    <a:pt x="7207" y="4243"/>
                  </a:cubicBezTo>
                  <a:lnTo>
                    <a:pt x="7715" y="3440"/>
                  </a:lnTo>
                  <a:cubicBezTo>
                    <a:pt x="7809" y="3287"/>
                    <a:pt x="7762" y="3086"/>
                    <a:pt x="7608" y="2979"/>
                  </a:cubicBezTo>
                  <a:lnTo>
                    <a:pt x="6155" y="2070"/>
                  </a:lnTo>
                  <a:lnTo>
                    <a:pt x="3190" y="203"/>
                  </a:lnTo>
                  <a:cubicBezTo>
                    <a:pt x="2969" y="66"/>
                    <a:pt x="2726" y="0"/>
                    <a:pt x="248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5017043" y="371138"/>
              <a:ext cx="179358" cy="160016"/>
            </a:xfrm>
            <a:custGeom>
              <a:avLst/>
              <a:gdLst/>
              <a:ahLst/>
              <a:cxnLst/>
              <a:rect l="l" t="t" r="r" b="b"/>
              <a:pathLst>
                <a:path w="5601" h="4997" extrusionOk="0">
                  <a:moveTo>
                    <a:pt x="1886" y="1"/>
                  </a:moveTo>
                  <a:cubicBezTo>
                    <a:pt x="1559" y="1"/>
                    <a:pt x="1240" y="155"/>
                    <a:pt x="1040" y="443"/>
                  </a:cubicBezTo>
                  <a:lnTo>
                    <a:pt x="521" y="1258"/>
                  </a:lnTo>
                  <a:cubicBezTo>
                    <a:pt x="1" y="2085"/>
                    <a:pt x="296" y="3219"/>
                    <a:pt x="1182" y="3774"/>
                  </a:cubicBezTo>
                  <a:lnTo>
                    <a:pt x="2848" y="4826"/>
                  </a:lnTo>
                  <a:cubicBezTo>
                    <a:pt x="3025" y="4941"/>
                    <a:pt x="3224" y="4996"/>
                    <a:pt x="3420" y="4996"/>
                  </a:cubicBezTo>
                  <a:cubicBezTo>
                    <a:pt x="3748" y="4996"/>
                    <a:pt x="4070" y="4842"/>
                    <a:pt x="4277" y="4554"/>
                  </a:cubicBezTo>
                  <a:lnTo>
                    <a:pt x="4797" y="3715"/>
                  </a:lnTo>
                  <a:lnTo>
                    <a:pt x="5435" y="2699"/>
                  </a:lnTo>
                  <a:cubicBezTo>
                    <a:pt x="5600" y="2439"/>
                    <a:pt x="5518" y="2109"/>
                    <a:pt x="5270" y="1943"/>
                  </a:cubicBezTo>
                  <a:lnTo>
                    <a:pt x="2458" y="171"/>
                  </a:lnTo>
                  <a:cubicBezTo>
                    <a:pt x="2281" y="56"/>
                    <a:pt x="2082" y="1"/>
                    <a:pt x="188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5025369" y="403481"/>
              <a:ext cx="141155" cy="49187"/>
            </a:xfrm>
            <a:custGeom>
              <a:avLst/>
              <a:gdLst/>
              <a:ahLst/>
              <a:cxnLst/>
              <a:rect l="l" t="t" r="r" b="b"/>
              <a:pathLst>
                <a:path w="4408" h="1536" extrusionOk="0">
                  <a:moveTo>
                    <a:pt x="3533" y="0"/>
                  </a:moveTo>
                  <a:lnTo>
                    <a:pt x="48" y="792"/>
                  </a:lnTo>
                  <a:cubicBezTo>
                    <a:pt x="1" y="1040"/>
                    <a:pt x="1" y="1288"/>
                    <a:pt x="60" y="1536"/>
                  </a:cubicBezTo>
                  <a:lnTo>
                    <a:pt x="4407" y="555"/>
                  </a:lnTo>
                  <a:lnTo>
                    <a:pt x="35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036353" y="438641"/>
              <a:ext cx="158159" cy="49219"/>
            </a:xfrm>
            <a:custGeom>
              <a:avLst/>
              <a:gdLst/>
              <a:ahLst/>
              <a:cxnLst/>
              <a:rect l="l" t="t" r="r" b="b"/>
              <a:pathLst>
                <a:path w="4939" h="1537" extrusionOk="0">
                  <a:moveTo>
                    <a:pt x="4832" y="1"/>
                  </a:moveTo>
                  <a:lnTo>
                    <a:pt x="0" y="1099"/>
                  </a:lnTo>
                  <a:cubicBezTo>
                    <a:pt x="107" y="1265"/>
                    <a:pt x="237" y="1406"/>
                    <a:pt x="390" y="1536"/>
                  </a:cubicBezTo>
                  <a:lnTo>
                    <a:pt x="4867" y="520"/>
                  </a:lnTo>
                  <a:cubicBezTo>
                    <a:pt x="4938" y="343"/>
                    <a:pt x="4926" y="154"/>
                    <a:pt x="48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5074940" y="482160"/>
              <a:ext cx="100647" cy="30293"/>
            </a:xfrm>
            <a:custGeom>
              <a:avLst/>
              <a:gdLst/>
              <a:ahLst/>
              <a:cxnLst/>
              <a:rect l="l" t="t" r="r" b="b"/>
              <a:pathLst>
                <a:path w="3143" h="946" extrusionOk="0">
                  <a:moveTo>
                    <a:pt x="3143" y="0"/>
                  </a:moveTo>
                  <a:lnTo>
                    <a:pt x="0" y="709"/>
                  </a:lnTo>
                  <a:lnTo>
                    <a:pt x="390" y="945"/>
                  </a:lnTo>
                  <a:lnTo>
                    <a:pt x="2906" y="378"/>
                  </a:lnTo>
                  <a:lnTo>
                    <a:pt x="314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039363" y="371138"/>
              <a:ext cx="71923" cy="31606"/>
            </a:xfrm>
            <a:custGeom>
              <a:avLst/>
              <a:gdLst/>
              <a:ahLst/>
              <a:cxnLst/>
              <a:rect l="l" t="t" r="r" b="b"/>
              <a:pathLst>
                <a:path w="2246" h="987" extrusionOk="0">
                  <a:moveTo>
                    <a:pt x="1189" y="1"/>
                  </a:moveTo>
                  <a:cubicBezTo>
                    <a:pt x="862" y="1"/>
                    <a:pt x="543" y="155"/>
                    <a:pt x="343" y="443"/>
                  </a:cubicBezTo>
                  <a:lnTo>
                    <a:pt x="1" y="986"/>
                  </a:lnTo>
                  <a:lnTo>
                    <a:pt x="2245" y="479"/>
                  </a:lnTo>
                  <a:lnTo>
                    <a:pt x="1761" y="171"/>
                  </a:lnTo>
                  <a:cubicBezTo>
                    <a:pt x="1584" y="56"/>
                    <a:pt x="1385" y="1"/>
                    <a:pt x="1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2"/>
          <p:cNvGrpSpPr/>
          <p:nvPr/>
        </p:nvGrpSpPr>
        <p:grpSpPr>
          <a:xfrm>
            <a:off x="6981284" y="2074039"/>
            <a:ext cx="1107658" cy="995419"/>
            <a:chOff x="6981284" y="2074039"/>
            <a:chExt cx="1107658" cy="995419"/>
          </a:xfrm>
        </p:grpSpPr>
        <p:grpSp>
          <p:nvGrpSpPr>
            <p:cNvPr id="179" name="Google Shape;179;p2"/>
            <p:cNvGrpSpPr/>
            <p:nvPr/>
          </p:nvGrpSpPr>
          <p:grpSpPr>
            <a:xfrm>
              <a:off x="6981284" y="2074039"/>
              <a:ext cx="1107658" cy="995419"/>
              <a:chOff x="6928484" y="2220726"/>
              <a:chExt cx="1107658" cy="995419"/>
            </a:xfrm>
          </p:grpSpPr>
          <p:sp>
            <p:nvSpPr>
              <p:cNvPr id="180" name="Google Shape;180;p2"/>
              <p:cNvSpPr/>
              <p:nvPr/>
            </p:nvSpPr>
            <p:spPr>
              <a:xfrm>
                <a:off x="6928484" y="2220726"/>
                <a:ext cx="1107658" cy="995419"/>
              </a:xfrm>
              <a:custGeom>
                <a:avLst/>
                <a:gdLst/>
                <a:ahLst/>
                <a:cxnLst/>
                <a:rect l="l" t="t" r="r" b="b"/>
                <a:pathLst>
                  <a:path w="34590" h="31085" extrusionOk="0">
                    <a:moveTo>
                      <a:pt x="17299" y="1"/>
                    </a:moveTo>
                    <a:cubicBezTo>
                      <a:pt x="15896" y="1"/>
                      <a:pt x="14470" y="192"/>
                      <a:pt x="13054" y="593"/>
                    </a:cubicBezTo>
                    <a:cubicBezTo>
                      <a:pt x="4796" y="2932"/>
                      <a:pt x="0" y="11520"/>
                      <a:pt x="2339" y="19778"/>
                    </a:cubicBezTo>
                    <a:cubicBezTo>
                      <a:pt x="4277" y="26619"/>
                      <a:pt x="10505" y="31085"/>
                      <a:pt x="17280" y="31085"/>
                    </a:cubicBezTo>
                    <a:cubicBezTo>
                      <a:pt x="18682" y="31085"/>
                      <a:pt x="20108" y="30893"/>
                      <a:pt x="21524" y="30492"/>
                    </a:cubicBezTo>
                    <a:cubicBezTo>
                      <a:pt x="29781" y="28165"/>
                      <a:pt x="34589" y="19565"/>
                      <a:pt x="32250" y="11308"/>
                    </a:cubicBezTo>
                    <a:cubicBezTo>
                      <a:pt x="30312" y="4466"/>
                      <a:pt x="24077" y="1"/>
                      <a:pt x="1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7770548" y="2828257"/>
                <a:ext cx="180863" cy="153292"/>
              </a:xfrm>
              <a:custGeom>
                <a:avLst/>
                <a:gdLst/>
                <a:ahLst/>
                <a:cxnLst/>
                <a:rect l="l" t="t" r="r" b="b"/>
                <a:pathLst>
                  <a:path w="5648" h="4787" extrusionOk="0">
                    <a:moveTo>
                      <a:pt x="1918" y="0"/>
                    </a:moveTo>
                    <a:cubicBezTo>
                      <a:pt x="1320" y="0"/>
                      <a:pt x="741" y="322"/>
                      <a:pt x="437" y="889"/>
                    </a:cubicBezTo>
                    <a:cubicBezTo>
                      <a:pt x="0" y="1704"/>
                      <a:pt x="308" y="2708"/>
                      <a:pt x="1123" y="3145"/>
                    </a:cubicBezTo>
                    <a:lnTo>
                      <a:pt x="4194" y="4787"/>
                    </a:lnTo>
                    <a:cubicBezTo>
                      <a:pt x="4371" y="4503"/>
                      <a:pt x="4537" y="4220"/>
                      <a:pt x="4702" y="3925"/>
                    </a:cubicBezTo>
                    <a:cubicBezTo>
                      <a:pt x="5068" y="3228"/>
                      <a:pt x="5387" y="2507"/>
                      <a:pt x="5647" y="1775"/>
                    </a:cubicBezTo>
                    <a:lnTo>
                      <a:pt x="2694" y="192"/>
                    </a:lnTo>
                    <a:cubicBezTo>
                      <a:pt x="2446" y="62"/>
                      <a:pt x="2180" y="0"/>
                      <a:pt x="191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7265906" y="2447862"/>
                <a:ext cx="207346" cy="201101"/>
              </a:xfrm>
              <a:custGeom>
                <a:avLst/>
                <a:gdLst/>
                <a:ahLst/>
                <a:cxnLst/>
                <a:rect l="l" t="t" r="r" b="b"/>
                <a:pathLst>
                  <a:path w="6475" h="6280" extrusionOk="0">
                    <a:moveTo>
                      <a:pt x="4555" y="0"/>
                    </a:moveTo>
                    <a:cubicBezTo>
                      <a:pt x="4497" y="0"/>
                      <a:pt x="4438" y="18"/>
                      <a:pt x="4383" y="57"/>
                    </a:cubicBezTo>
                    <a:lnTo>
                      <a:pt x="2859" y="1143"/>
                    </a:lnTo>
                    <a:lnTo>
                      <a:pt x="1099" y="505"/>
                    </a:lnTo>
                    <a:cubicBezTo>
                      <a:pt x="1068" y="496"/>
                      <a:pt x="1037" y="491"/>
                      <a:pt x="1007" y="491"/>
                    </a:cubicBezTo>
                    <a:cubicBezTo>
                      <a:pt x="821" y="491"/>
                      <a:pt x="672" y="668"/>
                      <a:pt x="733" y="872"/>
                    </a:cubicBezTo>
                    <a:lnTo>
                      <a:pt x="1288" y="2644"/>
                    </a:lnTo>
                    <a:lnTo>
                      <a:pt x="142" y="4120"/>
                    </a:lnTo>
                    <a:cubicBezTo>
                      <a:pt x="1" y="4309"/>
                      <a:pt x="130" y="4581"/>
                      <a:pt x="367" y="4593"/>
                    </a:cubicBezTo>
                    <a:lnTo>
                      <a:pt x="2245" y="4605"/>
                    </a:lnTo>
                    <a:lnTo>
                      <a:pt x="3296" y="6152"/>
                    </a:lnTo>
                    <a:cubicBezTo>
                      <a:pt x="3352" y="6239"/>
                      <a:pt x="3439" y="6279"/>
                      <a:pt x="3527" y="6279"/>
                    </a:cubicBezTo>
                    <a:cubicBezTo>
                      <a:pt x="3642" y="6279"/>
                      <a:pt x="3757" y="6209"/>
                      <a:pt x="3804" y="6081"/>
                    </a:cubicBezTo>
                    <a:lnTo>
                      <a:pt x="4395" y="4309"/>
                    </a:lnTo>
                    <a:lnTo>
                      <a:pt x="6191" y="3790"/>
                    </a:lnTo>
                    <a:cubicBezTo>
                      <a:pt x="6415" y="3719"/>
                      <a:pt x="6474" y="3423"/>
                      <a:pt x="6285" y="3282"/>
                    </a:cubicBezTo>
                    <a:lnTo>
                      <a:pt x="4785" y="2171"/>
                    </a:lnTo>
                    <a:lnTo>
                      <a:pt x="4844" y="305"/>
                    </a:lnTo>
                    <a:cubicBezTo>
                      <a:pt x="4844" y="124"/>
                      <a:pt x="4707" y="0"/>
                      <a:pt x="45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593496" y="2623217"/>
                <a:ext cx="207346" cy="201101"/>
              </a:xfrm>
              <a:custGeom>
                <a:avLst/>
                <a:gdLst/>
                <a:ahLst/>
                <a:cxnLst/>
                <a:rect l="l" t="t" r="r" b="b"/>
                <a:pathLst>
                  <a:path w="6475" h="6280" extrusionOk="0">
                    <a:moveTo>
                      <a:pt x="4547" y="1"/>
                    </a:moveTo>
                    <a:cubicBezTo>
                      <a:pt x="4493" y="1"/>
                      <a:pt x="4436" y="16"/>
                      <a:pt x="4383" y="50"/>
                    </a:cubicBezTo>
                    <a:lnTo>
                      <a:pt x="2860" y="1137"/>
                    </a:lnTo>
                    <a:lnTo>
                      <a:pt x="1099" y="499"/>
                    </a:lnTo>
                    <a:cubicBezTo>
                      <a:pt x="1069" y="489"/>
                      <a:pt x="1040" y="485"/>
                      <a:pt x="1011" y="485"/>
                    </a:cubicBezTo>
                    <a:cubicBezTo>
                      <a:pt x="823" y="485"/>
                      <a:pt x="672" y="671"/>
                      <a:pt x="733" y="865"/>
                    </a:cubicBezTo>
                    <a:lnTo>
                      <a:pt x="1288" y="2649"/>
                    </a:lnTo>
                    <a:lnTo>
                      <a:pt x="143" y="4126"/>
                    </a:lnTo>
                    <a:cubicBezTo>
                      <a:pt x="1" y="4315"/>
                      <a:pt x="131" y="4586"/>
                      <a:pt x="367" y="4598"/>
                    </a:cubicBezTo>
                    <a:lnTo>
                      <a:pt x="2245" y="4610"/>
                    </a:lnTo>
                    <a:lnTo>
                      <a:pt x="3297" y="6157"/>
                    </a:lnTo>
                    <a:cubicBezTo>
                      <a:pt x="3353" y="6240"/>
                      <a:pt x="3444" y="6280"/>
                      <a:pt x="3533" y="6280"/>
                    </a:cubicBezTo>
                    <a:cubicBezTo>
                      <a:pt x="3650" y="6280"/>
                      <a:pt x="3765" y="6213"/>
                      <a:pt x="3805" y="6087"/>
                    </a:cubicBezTo>
                    <a:lnTo>
                      <a:pt x="4395" y="4315"/>
                    </a:lnTo>
                    <a:lnTo>
                      <a:pt x="6191" y="3795"/>
                    </a:lnTo>
                    <a:cubicBezTo>
                      <a:pt x="6427" y="3724"/>
                      <a:pt x="6474" y="3429"/>
                      <a:pt x="6285" y="3275"/>
                    </a:cubicBezTo>
                    <a:lnTo>
                      <a:pt x="4785" y="2165"/>
                    </a:lnTo>
                    <a:lnTo>
                      <a:pt x="4844" y="298"/>
                    </a:lnTo>
                    <a:cubicBezTo>
                      <a:pt x="4844" y="124"/>
                      <a:pt x="4702" y="1"/>
                      <a:pt x="4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7282173" y="2721334"/>
                <a:ext cx="286761" cy="220507"/>
              </a:xfrm>
              <a:custGeom>
                <a:avLst/>
                <a:gdLst/>
                <a:ahLst/>
                <a:cxnLst/>
                <a:rect l="l" t="t" r="r" b="b"/>
                <a:pathLst>
                  <a:path w="8955" h="6886" extrusionOk="0">
                    <a:moveTo>
                      <a:pt x="1526" y="1"/>
                    </a:moveTo>
                    <a:cubicBezTo>
                      <a:pt x="1328" y="1"/>
                      <a:pt x="1121" y="153"/>
                      <a:pt x="1040" y="388"/>
                    </a:cubicBezTo>
                    <a:cubicBezTo>
                      <a:pt x="1" y="3259"/>
                      <a:pt x="910" y="5350"/>
                      <a:pt x="2812" y="6366"/>
                    </a:cubicBezTo>
                    <a:cubicBezTo>
                      <a:pt x="3442" y="6704"/>
                      <a:pt x="4112" y="6885"/>
                      <a:pt x="4791" y="6885"/>
                    </a:cubicBezTo>
                    <a:cubicBezTo>
                      <a:pt x="6151" y="6885"/>
                      <a:pt x="7553" y="6161"/>
                      <a:pt x="8766" y="4523"/>
                    </a:cubicBezTo>
                    <a:cubicBezTo>
                      <a:pt x="8955" y="4263"/>
                      <a:pt x="8908" y="3909"/>
                      <a:pt x="8683" y="3779"/>
                    </a:cubicBezTo>
                    <a:lnTo>
                      <a:pt x="1702" y="46"/>
                    </a:lnTo>
                    <a:cubicBezTo>
                      <a:pt x="1646" y="15"/>
                      <a:pt x="1586" y="1"/>
                      <a:pt x="1526"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7308656" y="2721334"/>
                <a:ext cx="260279" cy="162258"/>
              </a:xfrm>
              <a:custGeom>
                <a:avLst/>
                <a:gdLst/>
                <a:ahLst/>
                <a:cxnLst/>
                <a:rect l="l" t="t" r="r" b="b"/>
                <a:pathLst>
                  <a:path w="8128" h="5067" extrusionOk="0">
                    <a:moveTo>
                      <a:pt x="699" y="1"/>
                    </a:moveTo>
                    <a:cubicBezTo>
                      <a:pt x="501" y="1"/>
                      <a:pt x="294" y="153"/>
                      <a:pt x="213" y="388"/>
                    </a:cubicBezTo>
                    <a:cubicBezTo>
                      <a:pt x="130" y="613"/>
                      <a:pt x="59" y="837"/>
                      <a:pt x="0" y="1050"/>
                    </a:cubicBezTo>
                    <a:lnTo>
                      <a:pt x="7490" y="5066"/>
                    </a:lnTo>
                    <a:cubicBezTo>
                      <a:pt x="7644" y="4889"/>
                      <a:pt x="7785" y="4712"/>
                      <a:pt x="7939" y="4523"/>
                    </a:cubicBezTo>
                    <a:cubicBezTo>
                      <a:pt x="8128" y="4263"/>
                      <a:pt x="8092" y="3909"/>
                      <a:pt x="7856" y="3779"/>
                    </a:cubicBezTo>
                    <a:lnTo>
                      <a:pt x="875" y="46"/>
                    </a:lnTo>
                    <a:cubicBezTo>
                      <a:pt x="819" y="15"/>
                      <a:pt x="759" y="1"/>
                      <a:pt x="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7305261" y="2840042"/>
                <a:ext cx="174779" cy="101255"/>
              </a:xfrm>
              <a:custGeom>
                <a:avLst/>
                <a:gdLst/>
                <a:ahLst/>
                <a:cxnLst/>
                <a:rect l="l" t="t" r="r" b="b"/>
                <a:pathLst>
                  <a:path w="5458" h="3162" extrusionOk="0">
                    <a:moveTo>
                      <a:pt x="0" y="1"/>
                    </a:moveTo>
                    <a:lnTo>
                      <a:pt x="0" y="1"/>
                    </a:lnTo>
                    <a:cubicBezTo>
                      <a:pt x="482" y="1910"/>
                      <a:pt x="2197" y="3162"/>
                      <a:pt x="4056" y="3162"/>
                    </a:cubicBezTo>
                    <a:cubicBezTo>
                      <a:pt x="4520" y="3162"/>
                      <a:pt x="4993" y="3084"/>
                      <a:pt x="5458" y="291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2"/>
            <p:cNvSpPr/>
            <p:nvPr/>
          </p:nvSpPr>
          <p:spPr>
            <a:xfrm rot="-268389">
              <a:off x="7058190" y="2322094"/>
              <a:ext cx="185026" cy="151307"/>
            </a:xfrm>
            <a:custGeom>
              <a:avLst/>
              <a:gdLst/>
              <a:ahLst/>
              <a:cxnLst/>
              <a:rect l="l" t="t" r="r" b="b"/>
              <a:pathLst>
                <a:path w="5778" h="4725" extrusionOk="0">
                  <a:moveTo>
                    <a:pt x="1702" y="1"/>
                  </a:moveTo>
                  <a:cubicBezTo>
                    <a:pt x="1241" y="627"/>
                    <a:pt x="816" y="1288"/>
                    <a:pt x="449" y="1985"/>
                  </a:cubicBezTo>
                  <a:cubicBezTo>
                    <a:pt x="284" y="2281"/>
                    <a:pt x="142" y="2576"/>
                    <a:pt x="0" y="2883"/>
                  </a:cubicBezTo>
                  <a:lnTo>
                    <a:pt x="3072" y="4525"/>
                  </a:lnTo>
                  <a:cubicBezTo>
                    <a:pt x="3324" y="4660"/>
                    <a:pt x="3594" y="4724"/>
                    <a:pt x="3861" y="4724"/>
                  </a:cubicBezTo>
                  <a:cubicBezTo>
                    <a:pt x="4459" y="4724"/>
                    <a:pt x="5038" y="4403"/>
                    <a:pt x="5340" y="3840"/>
                  </a:cubicBezTo>
                  <a:cubicBezTo>
                    <a:pt x="5777" y="3025"/>
                    <a:pt x="5470" y="2009"/>
                    <a:pt x="4655" y="1572"/>
                  </a:cubicBezTo>
                  <a:lnTo>
                    <a:pt x="4655" y="1584"/>
                  </a:lnTo>
                  <a:lnTo>
                    <a:pt x="1702"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2"/>
          <p:cNvGrpSpPr/>
          <p:nvPr/>
        </p:nvGrpSpPr>
        <p:grpSpPr>
          <a:xfrm>
            <a:off x="3573680" y="-67293"/>
            <a:ext cx="832649" cy="497854"/>
            <a:chOff x="3573680" y="-67293"/>
            <a:chExt cx="832649" cy="497854"/>
          </a:xfrm>
        </p:grpSpPr>
        <p:sp>
          <p:nvSpPr>
            <p:cNvPr id="189" name="Google Shape;189;p2"/>
            <p:cNvSpPr/>
            <p:nvPr/>
          </p:nvSpPr>
          <p:spPr>
            <a:xfrm>
              <a:off x="3573680" y="-67293"/>
              <a:ext cx="832649" cy="497854"/>
            </a:xfrm>
            <a:custGeom>
              <a:avLst/>
              <a:gdLst/>
              <a:ahLst/>
              <a:cxnLst/>
              <a:rect l="l" t="t" r="r" b="b"/>
              <a:pathLst>
                <a:path w="26002" h="15547" extrusionOk="0">
                  <a:moveTo>
                    <a:pt x="709" y="0"/>
                  </a:moveTo>
                  <a:cubicBezTo>
                    <a:pt x="1" y="2457"/>
                    <a:pt x="95" y="5068"/>
                    <a:pt x="969" y="7466"/>
                  </a:cubicBezTo>
                  <a:cubicBezTo>
                    <a:pt x="2750" y="12429"/>
                    <a:pt x="7431" y="15547"/>
                    <a:pt x="12444" y="15547"/>
                  </a:cubicBezTo>
                  <a:cubicBezTo>
                    <a:pt x="13684" y="15547"/>
                    <a:pt x="14943" y="15356"/>
                    <a:pt x="16185" y="14956"/>
                  </a:cubicBezTo>
                  <a:cubicBezTo>
                    <a:pt x="22457" y="12947"/>
                    <a:pt x="26001" y="6332"/>
                    <a:pt x="24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211088" y="-67293"/>
              <a:ext cx="128282" cy="29429"/>
            </a:xfrm>
            <a:custGeom>
              <a:avLst/>
              <a:gdLst/>
              <a:ahLst/>
              <a:cxnLst/>
              <a:rect l="l" t="t" r="r" b="b"/>
              <a:pathLst>
                <a:path w="4006" h="919" extrusionOk="0">
                  <a:moveTo>
                    <a:pt x="1" y="0"/>
                  </a:moveTo>
                  <a:cubicBezTo>
                    <a:pt x="1" y="12"/>
                    <a:pt x="1" y="36"/>
                    <a:pt x="13" y="47"/>
                  </a:cubicBezTo>
                  <a:cubicBezTo>
                    <a:pt x="207" y="584"/>
                    <a:pt x="713" y="918"/>
                    <a:pt x="1253" y="918"/>
                  </a:cubicBezTo>
                  <a:cubicBezTo>
                    <a:pt x="1402" y="918"/>
                    <a:pt x="1554" y="893"/>
                    <a:pt x="1702" y="839"/>
                  </a:cubicBezTo>
                  <a:lnTo>
                    <a:pt x="4005"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726139" y="-62874"/>
              <a:ext cx="140739" cy="141379"/>
            </a:xfrm>
            <a:custGeom>
              <a:avLst/>
              <a:gdLst/>
              <a:ahLst/>
              <a:cxnLst/>
              <a:rect l="l" t="t" r="r" b="b"/>
              <a:pathLst>
                <a:path w="4395" h="4415" extrusionOk="0">
                  <a:moveTo>
                    <a:pt x="3281" y="0"/>
                  </a:moveTo>
                  <a:cubicBezTo>
                    <a:pt x="3184" y="0"/>
                    <a:pt x="3086" y="13"/>
                    <a:pt x="2989" y="39"/>
                  </a:cubicBezTo>
                  <a:cubicBezTo>
                    <a:pt x="2516" y="134"/>
                    <a:pt x="2138" y="488"/>
                    <a:pt x="2032" y="961"/>
                  </a:cubicBezTo>
                  <a:cubicBezTo>
                    <a:pt x="1812" y="801"/>
                    <a:pt x="1551" y="720"/>
                    <a:pt x="1289" y="720"/>
                  </a:cubicBezTo>
                  <a:cubicBezTo>
                    <a:pt x="1086" y="720"/>
                    <a:pt x="883" y="768"/>
                    <a:pt x="697" y="866"/>
                  </a:cubicBezTo>
                  <a:cubicBezTo>
                    <a:pt x="260" y="1079"/>
                    <a:pt x="0" y="1540"/>
                    <a:pt x="59" y="2024"/>
                  </a:cubicBezTo>
                  <a:cubicBezTo>
                    <a:pt x="95" y="2284"/>
                    <a:pt x="236" y="2508"/>
                    <a:pt x="449" y="2650"/>
                  </a:cubicBezTo>
                  <a:lnTo>
                    <a:pt x="508" y="2685"/>
                  </a:lnTo>
                  <a:lnTo>
                    <a:pt x="2930" y="4351"/>
                  </a:lnTo>
                  <a:cubicBezTo>
                    <a:pt x="2999" y="4394"/>
                    <a:pt x="3073" y="4415"/>
                    <a:pt x="3145" y="4415"/>
                  </a:cubicBezTo>
                  <a:cubicBezTo>
                    <a:pt x="3309" y="4415"/>
                    <a:pt x="3463" y="4311"/>
                    <a:pt x="3521" y="4139"/>
                  </a:cubicBezTo>
                  <a:lnTo>
                    <a:pt x="4324" y="1303"/>
                  </a:lnTo>
                  <a:cubicBezTo>
                    <a:pt x="4324" y="1280"/>
                    <a:pt x="4336" y="1256"/>
                    <a:pt x="4336" y="1232"/>
                  </a:cubicBezTo>
                  <a:lnTo>
                    <a:pt x="4336" y="1244"/>
                  </a:lnTo>
                  <a:cubicBezTo>
                    <a:pt x="4395" y="996"/>
                    <a:pt x="4359" y="736"/>
                    <a:pt x="4229" y="512"/>
                  </a:cubicBezTo>
                  <a:cubicBezTo>
                    <a:pt x="4023" y="192"/>
                    <a:pt x="3659" y="0"/>
                    <a:pt x="3281"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030289" y="-67293"/>
              <a:ext cx="93826" cy="46337"/>
            </a:xfrm>
            <a:custGeom>
              <a:avLst/>
              <a:gdLst/>
              <a:ahLst/>
              <a:cxnLst/>
              <a:rect l="l" t="t" r="r" b="b"/>
              <a:pathLst>
                <a:path w="2930" h="1447" extrusionOk="0">
                  <a:moveTo>
                    <a:pt x="0" y="0"/>
                  </a:moveTo>
                  <a:lnTo>
                    <a:pt x="2020" y="1382"/>
                  </a:lnTo>
                  <a:cubicBezTo>
                    <a:pt x="2086" y="1426"/>
                    <a:pt x="2158" y="1446"/>
                    <a:pt x="2229" y="1446"/>
                  </a:cubicBezTo>
                  <a:cubicBezTo>
                    <a:pt x="2389" y="1446"/>
                    <a:pt x="2542" y="1345"/>
                    <a:pt x="2599" y="1181"/>
                  </a:cubicBezTo>
                  <a:lnTo>
                    <a:pt x="2930" y="0"/>
                  </a:ln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3761684" y="7672"/>
              <a:ext cx="460868" cy="231459"/>
            </a:xfrm>
            <a:custGeom>
              <a:avLst/>
              <a:gdLst/>
              <a:ahLst/>
              <a:cxnLst/>
              <a:rect l="l" t="t" r="r" b="b"/>
              <a:pathLst>
                <a:path w="14392" h="7228" extrusionOk="0">
                  <a:moveTo>
                    <a:pt x="14074" y="0"/>
                  </a:moveTo>
                  <a:cubicBezTo>
                    <a:pt x="13977" y="0"/>
                    <a:pt x="13882" y="53"/>
                    <a:pt x="13846" y="175"/>
                  </a:cubicBezTo>
                  <a:cubicBezTo>
                    <a:pt x="12853" y="3188"/>
                    <a:pt x="10904" y="5420"/>
                    <a:pt x="8506" y="6295"/>
                  </a:cubicBezTo>
                  <a:cubicBezTo>
                    <a:pt x="7715" y="6579"/>
                    <a:pt x="6868" y="6719"/>
                    <a:pt x="5991" y="6719"/>
                  </a:cubicBezTo>
                  <a:cubicBezTo>
                    <a:pt x="4208" y="6719"/>
                    <a:pt x="2302" y="6139"/>
                    <a:pt x="497" y="5007"/>
                  </a:cubicBezTo>
                  <a:cubicBezTo>
                    <a:pt x="450" y="4977"/>
                    <a:pt x="403" y="4965"/>
                    <a:pt x="359" y="4965"/>
                  </a:cubicBezTo>
                  <a:cubicBezTo>
                    <a:pt x="142" y="4965"/>
                    <a:pt x="1" y="5285"/>
                    <a:pt x="237" y="5432"/>
                  </a:cubicBezTo>
                  <a:cubicBezTo>
                    <a:pt x="2115" y="6614"/>
                    <a:pt x="4112" y="7228"/>
                    <a:pt x="5990" y="7228"/>
                  </a:cubicBezTo>
                  <a:cubicBezTo>
                    <a:pt x="6911" y="7228"/>
                    <a:pt x="7821" y="7074"/>
                    <a:pt x="8683" y="6767"/>
                  </a:cubicBezTo>
                  <a:cubicBezTo>
                    <a:pt x="11223" y="5846"/>
                    <a:pt x="13291" y="3495"/>
                    <a:pt x="14318" y="341"/>
                  </a:cubicBezTo>
                  <a:cubicBezTo>
                    <a:pt x="14391" y="137"/>
                    <a:pt x="14230" y="0"/>
                    <a:pt x="1407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182235" y="-14263"/>
              <a:ext cx="74356" cy="43455"/>
            </a:xfrm>
            <a:custGeom>
              <a:avLst/>
              <a:gdLst/>
              <a:ahLst/>
              <a:cxnLst/>
              <a:rect l="l" t="t" r="r" b="b"/>
              <a:pathLst>
                <a:path w="2322" h="1357" extrusionOk="0">
                  <a:moveTo>
                    <a:pt x="317" y="0"/>
                  </a:moveTo>
                  <a:cubicBezTo>
                    <a:pt x="160" y="0"/>
                    <a:pt x="1" y="140"/>
                    <a:pt x="75" y="341"/>
                  </a:cubicBezTo>
                  <a:cubicBezTo>
                    <a:pt x="287" y="955"/>
                    <a:pt x="866" y="1356"/>
                    <a:pt x="1516" y="1356"/>
                  </a:cubicBezTo>
                  <a:cubicBezTo>
                    <a:pt x="1693" y="1356"/>
                    <a:pt x="1870" y="1321"/>
                    <a:pt x="2048" y="1262"/>
                  </a:cubicBezTo>
                  <a:cubicBezTo>
                    <a:pt x="2321" y="1157"/>
                    <a:pt x="2220" y="771"/>
                    <a:pt x="1969" y="771"/>
                  </a:cubicBezTo>
                  <a:cubicBezTo>
                    <a:pt x="1939" y="771"/>
                    <a:pt x="1905" y="777"/>
                    <a:pt x="1870" y="789"/>
                  </a:cubicBezTo>
                  <a:cubicBezTo>
                    <a:pt x="1752" y="833"/>
                    <a:pt x="1631" y="854"/>
                    <a:pt x="1512" y="854"/>
                  </a:cubicBezTo>
                  <a:cubicBezTo>
                    <a:pt x="1088" y="854"/>
                    <a:pt x="695" y="588"/>
                    <a:pt x="547" y="163"/>
                  </a:cubicBezTo>
                  <a:cubicBezTo>
                    <a:pt x="503" y="49"/>
                    <a:pt x="411" y="0"/>
                    <a:pt x="31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3738980" y="137107"/>
              <a:ext cx="52997" cy="68368"/>
            </a:xfrm>
            <a:custGeom>
              <a:avLst/>
              <a:gdLst/>
              <a:ahLst/>
              <a:cxnLst/>
              <a:rect l="l" t="t" r="r" b="b"/>
              <a:pathLst>
                <a:path w="1655" h="2135" extrusionOk="0">
                  <a:moveTo>
                    <a:pt x="1133" y="0"/>
                  </a:moveTo>
                  <a:cubicBezTo>
                    <a:pt x="980" y="0"/>
                    <a:pt x="827" y="133"/>
                    <a:pt x="887" y="327"/>
                  </a:cubicBezTo>
                  <a:cubicBezTo>
                    <a:pt x="1088" y="859"/>
                    <a:pt x="804" y="1461"/>
                    <a:pt x="261" y="1650"/>
                  </a:cubicBezTo>
                  <a:cubicBezTo>
                    <a:pt x="1" y="1745"/>
                    <a:pt x="72" y="2134"/>
                    <a:pt x="355" y="2134"/>
                  </a:cubicBezTo>
                  <a:cubicBezTo>
                    <a:pt x="379" y="2134"/>
                    <a:pt x="414" y="2134"/>
                    <a:pt x="438" y="2123"/>
                  </a:cubicBezTo>
                  <a:cubicBezTo>
                    <a:pt x="1241" y="1827"/>
                    <a:pt x="1655" y="953"/>
                    <a:pt x="1359" y="150"/>
                  </a:cubicBezTo>
                  <a:cubicBezTo>
                    <a:pt x="1312" y="45"/>
                    <a:pt x="1222" y="0"/>
                    <a:pt x="113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3588827" y="83758"/>
              <a:ext cx="140739" cy="111502"/>
            </a:xfrm>
            <a:custGeom>
              <a:avLst/>
              <a:gdLst/>
              <a:ahLst/>
              <a:cxnLst/>
              <a:rect l="l" t="t" r="r" b="b"/>
              <a:pathLst>
                <a:path w="4395" h="3482" extrusionOk="0">
                  <a:moveTo>
                    <a:pt x="2918" y="0"/>
                  </a:moveTo>
                  <a:cubicBezTo>
                    <a:pt x="2769" y="0"/>
                    <a:pt x="2617" y="26"/>
                    <a:pt x="2469" y="79"/>
                  </a:cubicBezTo>
                  <a:lnTo>
                    <a:pt x="0" y="977"/>
                  </a:lnTo>
                  <a:cubicBezTo>
                    <a:pt x="118" y="1568"/>
                    <a:pt x="284" y="2170"/>
                    <a:pt x="496" y="2749"/>
                  </a:cubicBezTo>
                  <a:cubicBezTo>
                    <a:pt x="579" y="2997"/>
                    <a:pt x="685" y="3233"/>
                    <a:pt x="792" y="3481"/>
                  </a:cubicBezTo>
                  <a:lnTo>
                    <a:pt x="3367" y="2548"/>
                  </a:lnTo>
                  <a:cubicBezTo>
                    <a:pt x="4052" y="2300"/>
                    <a:pt x="4395" y="1544"/>
                    <a:pt x="4146" y="871"/>
                  </a:cubicBezTo>
                  <a:cubicBezTo>
                    <a:pt x="3961" y="334"/>
                    <a:pt x="3457" y="0"/>
                    <a:pt x="291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2"/>
          <p:cNvGrpSpPr/>
          <p:nvPr/>
        </p:nvGrpSpPr>
        <p:grpSpPr>
          <a:xfrm>
            <a:off x="3596384" y="4857322"/>
            <a:ext cx="752048" cy="285513"/>
            <a:chOff x="3596384" y="4857322"/>
            <a:chExt cx="752048" cy="285513"/>
          </a:xfrm>
        </p:grpSpPr>
        <p:sp>
          <p:nvSpPr>
            <p:cNvPr id="198" name="Google Shape;198;p2"/>
            <p:cNvSpPr/>
            <p:nvPr/>
          </p:nvSpPr>
          <p:spPr>
            <a:xfrm>
              <a:off x="3596384" y="4857322"/>
              <a:ext cx="752048" cy="285513"/>
            </a:xfrm>
            <a:custGeom>
              <a:avLst/>
              <a:gdLst/>
              <a:ahLst/>
              <a:cxnLst/>
              <a:rect l="l" t="t" r="r" b="b"/>
              <a:pathLst>
                <a:path w="23485" h="8916" extrusionOk="0">
                  <a:moveTo>
                    <a:pt x="11743" y="1"/>
                  </a:moveTo>
                  <a:cubicBezTo>
                    <a:pt x="11598" y="1"/>
                    <a:pt x="11452" y="3"/>
                    <a:pt x="11306" y="8"/>
                  </a:cubicBezTo>
                  <a:cubicBezTo>
                    <a:pt x="6001" y="209"/>
                    <a:pt x="1430" y="3800"/>
                    <a:pt x="0" y="8915"/>
                  </a:cubicBezTo>
                  <a:lnTo>
                    <a:pt x="23485" y="8915"/>
                  </a:lnTo>
                  <a:cubicBezTo>
                    <a:pt x="23414" y="8644"/>
                    <a:pt x="23331" y="8348"/>
                    <a:pt x="23225" y="8065"/>
                  </a:cubicBezTo>
                  <a:cubicBezTo>
                    <a:pt x="21479" y="3217"/>
                    <a:pt x="16873" y="1"/>
                    <a:pt x="11743"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001148" y="5047503"/>
              <a:ext cx="140739" cy="95331"/>
            </a:xfrm>
            <a:custGeom>
              <a:avLst/>
              <a:gdLst/>
              <a:ahLst/>
              <a:cxnLst/>
              <a:rect l="l" t="t" r="r" b="b"/>
              <a:pathLst>
                <a:path w="4395" h="2977" extrusionOk="0">
                  <a:moveTo>
                    <a:pt x="3270" y="0"/>
                  </a:moveTo>
                  <a:cubicBezTo>
                    <a:pt x="3177" y="0"/>
                    <a:pt x="3083" y="12"/>
                    <a:pt x="2989" y="35"/>
                  </a:cubicBezTo>
                  <a:cubicBezTo>
                    <a:pt x="2517" y="130"/>
                    <a:pt x="2139" y="496"/>
                    <a:pt x="2032" y="956"/>
                  </a:cubicBezTo>
                  <a:cubicBezTo>
                    <a:pt x="1813" y="797"/>
                    <a:pt x="1551" y="716"/>
                    <a:pt x="1289" y="716"/>
                  </a:cubicBezTo>
                  <a:cubicBezTo>
                    <a:pt x="1086" y="716"/>
                    <a:pt x="883" y="764"/>
                    <a:pt x="697" y="862"/>
                  </a:cubicBezTo>
                  <a:cubicBezTo>
                    <a:pt x="260" y="1075"/>
                    <a:pt x="0" y="1547"/>
                    <a:pt x="48" y="2031"/>
                  </a:cubicBezTo>
                  <a:cubicBezTo>
                    <a:pt x="95" y="2279"/>
                    <a:pt x="237" y="2504"/>
                    <a:pt x="438" y="2646"/>
                  </a:cubicBezTo>
                  <a:cubicBezTo>
                    <a:pt x="461" y="2669"/>
                    <a:pt x="485" y="2681"/>
                    <a:pt x="508" y="2693"/>
                  </a:cubicBezTo>
                  <a:lnTo>
                    <a:pt x="910" y="2976"/>
                  </a:lnTo>
                  <a:lnTo>
                    <a:pt x="3852" y="2976"/>
                  </a:lnTo>
                  <a:lnTo>
                    <a:pt x="4312" y="1311"/>
                  </a:lnTo>
                  <a:cubicBezTo>
                    <a:pt x="4312" y="1287"/>
                    <a:pt x="4324" y="1264"/>
                    <a:pt x="4324" y="1240"/>
                  </a:cubicBezTo>
                  <a:cubicBezTo>
                    <a:pt x="4395" y="992"/>
                    <a:pt x="4360" y="732"/>
                    <a:pt x="4230" y="519"/>
                  </a:cubicBezTo>
                  <a:cubicBezTo>
                    <a:pt x="4012" y="188"/>
                    <a:pt x="3649" y="0"/>
                    <a:pt x="3270"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204299" y="5061849"/>
              <a:ext cx="143781" cy="80985"/>
            </a:xfrm>
            <a:custGeom>
              <a:avLst/>
              <a:gdLst/>
              <a:ahLst/>
              <a:cxnLst/>
              <a:rect l="l" t="t" r="r" b="b"/>
              <a:pathLst>
                <a:path w="4490" h="2529" extrusionOk="0">
                  <a:moveTo>
                    <a:pt x="3485" y="0"/>
                  </a:moveTo>
                  <a:lnTo>
                    <a:pt x="1016" y="886"/>
                  </a:lnTo>
                  <a:cubicBezTo>
                    <a:pt x="355" y="1135"/>
                    <a:pt x="0" y="1855"/>
                    <a:pt x="213" y="2528"/>
                  </a:cubicBezTo>
                  <a:lnTo>
                    <a:pt x="4229" y="2528"/>
                  </a:lnTo>
                  <a:lnTo>
                    <a:pt x="4489" y="2434"/>
                  </a:lnTo>
                  <a:cubicBezTo>
                    <a:pt x="4418" y="2174"/>
                    <a:pt x="4336" y="1926"/>
                    <a:pt x="4241" y="1678"/>
                  </a:cubicBezTo>
                  <a:cubicBezTo>
                    <a:pt x="4040" y="1099"/>
                    <a:pt x="3780" y="532"/>
                    <a:pt x="3485"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2"/>
          <p:cNvGrpSpPr/>
          <p:nvPr/>
        </p:nvGrpSpPr>
        <p:grpSpPr>
          <a:xfrm>
            <a:off x="1138449" y="-580990"/>
            <a:ext cx="1391378" cy="1391346"/>
            <a:chOff x="836749" y="-640015"/>
            <a:chExt cx="1391378" cy="1391346"/>
          </a:xfrm>
        </p:grpSpPr>
        <p:sp>
          <p:nvSpPr>
            <p:cNvPr id="202" name="Google Shape;202;p2"/>
            <p:cNvSpPr/>
            <p:nvPr/>
          </p:nvSpPr>
          <p:spPr>
            <a:xfrm>
              <a:off x="836749" y="-640015"/>
              <a:ext cx="1391378" cy="1391346"/>
            </a:xfrm>
            <a:custGeom>
              <a:avLst/>
              <a:gdLst/>
              <a:ahLst/>
              <a:cxnLst/>
              <a:rect l="l" t="t" r="r" b="b"/>
              <a:pathLst>
                <a:path w="43450" h="43449" extrusionOk="0">
                  <a:moveTo>
                    <a:pt x="21725" y="0"/>
                  </a:moveTo>
                  <a:cubicBezTo>
                    <a:pt x="9735" y="0"/>
                    <a:pt x="1" y="9722"/>
                    <a:pt x="1" y="21724"/>
                  </a:cubicBezTo>
                  <a:cubicBezTo>
                    <a:pt x="1" y="33727"/>
                    <a:pt x="9735" y="43449"/>
                    <a:pt x="21725" y="43449"/>
                  </a:cubicBezTo>
                  <a:cubicBezTo>
                    <a:pt x="33728" y="43449"/>
                    <a:pt x="43450" y="33727"/>
                    <a:pt x="43450" y="21724"/>
                  </a:cubicBezTo>
                  <a:cubicBezTo>
                    <a:pt x="43450" y="9722"/>
                    <a:pt x="33728" y="0"/>
                    <a:pt x="217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835435" y="288637"/>
              <a:ext cx="288299" cy="251633"/>
            </a:xfrm>
            <a:custGeom>
              <a:avLst/>
              <a:gdLst/>
              <a:ahLst/>
              <a:cxnLst/>
              <a:rect l="l" t="t" r="r" b="b"/>
              <a:pathLst>
                <a:path w="9003" h="7858" extrusionOk="0">
                  <a:moveTo>
                    <a:pt x="2653" y="1"/>
                  </a:moveTo>
                  <a:cubicBezTo>
                    <a:pt x="1940" y="1"/>
                    <a:pt x="1237" y="324"/>
                    <a:pt x="780" y="935"/>
                  </a:cubicBezTo>
                  <a:cubicBezTo>
                    <a:pt x="1" y="1974"/>
                    <a:pt x="213" y="3439"/>
                    <a:pt x="1253" y="4207"/>
                  </a:cubicBezTo>
                  <a:lnTo>
                    <a:pt x="6120" y="7857"/>
                  </a:lnTo>
                  <a:cubicBezTo>
                    <a:pt x="6770" y="7184"/>
                    <a:pt x="7372" y="6475"/>
                    <a:pt x="7939" y="5731"/>
                  </a:cubicBezTo>
                  <a:cubicBezTo>
                    <a:pt x="8317" y="5223"/>
                    <a:pt x="8672" y="4703"/>
                    <a:pt x="9002" y="4171"/>
                  </a:cubicBezTo>
                  <a:lnTo>
                    <a:pt x="4053" y="462"/>
                  </a:lnTo>
                  <a:cubicBezTo>
                    <a:pt x="3631" y="151"/>
                    <a:pt x="3140" y="1"/>
                    <a:pt x="2653"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926796" y="-407372"/>
              <a:ext cx="287530" cy="254034"/>
            </a:xfrm>
            <a:custGeom>
              <a:avLst/>
              <a:gdLst/>
              <a:ahLst/>
              <a:cxnLst/>
              <a:rect l="l" t="t" r="r" b="b"/>
              <a:pathLst>
                <a:path w="8979" h="7933" extrusionOk="0">
                  <a:moveTo>
                    <a:pt x="2717" y="0"/>
                  </a:moveTo>
                  <a:cubicBezTo>
                    <a:pt x="2304" y="461"/>
                    <a:pt x="1902" y="945"/>
                    <a:pt x="1512" y="1465"/>
                  </a:cubicBezTo>
                  <a:cubicBezTo>
                    <a:pt x="957" y="2209"/>
                    <a:pt x="461" y="2989"/>
                    <a:pt x="0" y="3792"/>
                  </a:cubicBezTo>
                  <a:lnTo>
                    <a:pt x="4879" y="7431"/>
                  </a:lnTo>
                  <a:cubicBezTo>
                    <a:pt x="5306" y="7769"/>
                    <a:pt x="5814" y="7932"/>
                    <a:pt x="6318" y="7932"/>
                  </a:cubicBezTo>
                  <a:cubicBezTo>
                    <a:pt x="7029" y="7932"/>
                    <a:pt x="7731" y="7608"/>
                    <a:pt x="8187" y="6993"/>
                  </a:cubicBezTo>
                  <a:cubicBezTo>
                    <a:pt x="8978" y="5942"/>
                    <a:pt x="8742" y="4454"/>
                    <a:pt x="7667" y="3686"/>
                  </a:cubicBezTo>
                  <a:lnTo>
                    <a:pt x="2717"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293966" y="-247547"/>
              <a:ext cx="188196" cy="169975"/>
            </a:xfrm>
            <a:custGeom>
              <a:avLst/>
              <a:gdLst/>
              <a:ahLst/>
              <a:cxnLst/>
              <a:rect l="l" t="t" r="r" b="b"/>
              <a:pathLst>
                <a:path w="5877" h="5308" extrusionOk="0">
                  <a:moveTo>
                    <a:pt x="2882" y="1"/>
                  </a:moveTo>
                  <a:cubicBezTo>
                    <a:pt x="1382" y="1"/>
                    <a:pt x="0" y="1313"/>
                    <a:pt x="253" y="3030"/>
                  </a:cubicBezTo>
                  <a:cubicBezTo>
                    <a:pt x="456" y="4464"/>
                    <a:pt x="1662" y="5307"/>
                    <a:pt x="2891" y="5307"/>
                  </a:cubicBezTo>
                  <a:cubicBezTo>
                    <a:pt x="3668" y="5307"/>
                    <a:pt x="4453" y="4971"/>
                    <a:pt x="5002" y="4235"/>
                  </a:cubicBezTo>
                  <a:cubicBezTo>
                    <a:pt x="5876" y="3066"/>
                    <a:pt x="5628" y="1412"/>
                    <a:pt x="4459" y="538"/>
                  </a:cubicBezTo>
                  <a:cubicBezTo>
                    <a:pt x="3963" y="166"/>
                    <a:pt x="3415" y="1"/>
                    <a:pt x="288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353528" y="-223242"/>
              <a:ext cx="56007" cy="50596"/>
            </a:xfrm>
            <a:custGeom>
              <a:avLst/>
              <a:gdLst/>
              <a:ahLst/>
              <a:cxnLst/>
              <a:rect l="l" t="t" r="r" b="b"/>
              <a:pathLst>
                <a:path w="1749" h="1580" extrusionOk="0">
                  <a:moveTo>
                    <a:pt x="859" y="0"/>
                  </a:moveTo>
                  <a:cubicBezTo>
                    <a:pt x="414" y="0"/>
                    <a:pt x="1" y="386"/>
                    <a:pt x="71" y="901"/>
                  </a:cubicBezTo>
                  <a:cubicBezTo>
                    <a:pt x="136" y="1329"/>
                    <a:pt x="496" y="1579"/>
                    <a:pt x="862" y="1579"/>
                  </a:cubicBezTo>
                  <a:cubicBezTo>
                    <a:pt x="1092" y="1579"/>
                    <a:pt x="1324" y="1481"/>
                    <a:pt x="1488" y="1267"/>
                  </a:cubicBezTo>
                  <a:cubicBezTo>
                    <a:pt x="1748" y="913"/>
                    <a:pt x="1677" y="417"/>
                    <a:pt x="1323" y="157"/>
                  </a:cubicBezTo>
                  <a:cubicBezTo>
                    <a:pt x="1178" y="49"/>
                    <a:pt x="1016" y="0"/>
                    <a:pt x="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691429" y="49429"/>
              <a:ext cx="187940" cy="169879"/>
            </a:xfrm>
            <a:custGeom>
              <a:avLst/>
              <a:gdLst/>
              <a:ahLst/>
              <a:cxnLst/>
              <a:rect l="l" t="t" r="r" b="b"/>
              <a:pathLst>
                <a:path w="5869" h="5305" extrusionOk="0">
                  <a:moveTo>
                    <a:pt x="2876" y="0"/>
                  </a:moveTo>
                  <a:cubicBezTo>
                    <a:pt x="1378" y="0"/>
                    <a:pt x="1" y="1312"/>
                    <a:pt x="245" y="3030"/>
                  </a:cubicBezTo>
                  <a:cubicBezTo>
                    <a:pt x="455" y="4465"/>
                    <a:pt x="1662" y="5304"/>
                    <a:pt x="2891" y="5304"/>
                  </a:cubicBezTo>
                  <a:cubicBezTo>
                    <a:pt x="3664" y="5304"/>
                    <a:pt x="4446" y="4972"/>
                    <a:pt x="4994" y="4246"/>
                  </a:cubicBezTo>
                  <a:cubicBezTo>
                    <a:pt x="5868" y="3065"/>
                    <a:pt x="5632" y="1411"/>
                    <a:pt x="4450" y="537"/>
                  </a:cubicBezTo>
                  <a:cubicBezTo>
                    <a:pt x="3955" y="166"/>
                    <a:pt x="3408" y="0"/>
                    <a:pt x="287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750831" y="73702"/>
              <a:ext cx="55879" cy="50596"/>
            </a:xfrm>
            <a:custGeom>
              <a:avLst/>
              <a:gdLst/>
              <a:ahLst/>
              <a:cxnLst/>
              <a:rect l="l" t="t" r="r" b="b"/>
              <a:pathLst>
                <a:path w="1745" h="1580" extrusionOk="0">
                  <a:moveTo>
                    <a:pt x="861" y="1"/>
                  </a:moveTo>
                  <a:cubicBezTo>
                    <a:pt x="412" y="1"/>
                    <a:pt x="1" y="386"/>
                    <a:pt x="79" y="901"/>
                  </a:cubicBezTo>
                  <a:cubicBezTo>
                    <a:pt x="137" y="1330"/>
                    <a:pt x="495" y="1580"/>
                    <a:pt x="860" y="1580"/>
                  </a:cubicBezTo>
                  <a:cubicBezTo>
                    <a:pt x="1089" y="1580"/>
                    <a:pt x="1321" y="1481"/>
                    <a:pt x="1485" y="1267"/>
                  </a:cubicBezTo>
                  <a:cubicBezTo>
                    <a:pt x="1745" y="913"/>
                    <a:pt x="1674" y="417"/>
                    <a:pt x="1331" y="157"/>
                  </a:cubicBezTo>
                  <a:cubicBezTo>
                    <a:pt x="1183" y="49"/>
                    <a:pt x="1020" y="1"/>
                    <a:pt x="8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269149" y="13980"/>
              <a:ext cx="361534" cy="274337"/>
            </a:xfrm>
            <a:custGeom>
              <a:avLst/>
              <a:gdLst/>
              <a:ahLst/>
              <a:cxnLst/>
              <a:rect l="l" t="t" r="r" b="b"/>
              <a:pathLst>
                <a:path w="11290" h="8567" extrusionOk="0">
                  <a:moveTo>
                    <a:pt x="2488" y="1"/>
                  </a:moveTo>
                  <a:cubicBezTo>
                    <a:pt x="2348" y="1"/>
                    <a:pt x="2208" y="67"/>
                    <a:pt x="2115" y="226"/>
                  </a:cubicBezTo>
                  <a:cubicBezTo>
                    <a:pt x="0" y="3948"/>
                    <a:pt x="2682" y="8567"/>
                    <a:pt x="6958" y="8567"/>
                  </a:cubicBezTo>
                  <a:cubicBezTo>
                    <a:pt x="8470" y="8567"/>
                    <a:pt x="9923" y="7952"/>
                    <a:pt x="10975" y="6854"/>
                  </a:cubicBezTo>
                  <a:cubicBezTo>
                    <a:pt x="11289" y="6530"/>
                    <a:pt x="10996" y="6091"/>
                    <a:pt x="10655" y="6091"/>
                  </a:cubicBezTo>
                  <a:cubicBezTo>
                    <a:pt x="10548" y="6091"/>
                    <a:pt x="10436" y="6135"/>
                    <a:pt x="10337" y="6239"/>
                  </a:cubicBezTo>
                  <a:cubicBezTo>
                    <a:pt x="9423" y="7186"/>
                    <a:pt x="8198" y="7672"/>
                    <a:pt x="6965" y="7672"/>
                  </a:cubicBezTo>
                  <a:cubicBezTo>
                    <a:pt x="5983" y="7672"/>
                    <a:pt x="4997" y="7364"/>
                    <a:pt x="4159" y="6735"/>
                  </a:cubicBezTo>
                  <a:cubicBezTo>
                    <a:pt x="2268" y="5330"/>
                    <a:pt x="1725" y="2731"/>
                    <a:pt x="2895" y="675"/>
                  </a:cubicBezTo>
                  <a:cubicBezTo>
                    <a:pt x="3097" y="319"/>
                    <a:pt x="2794" y="1"/>
                    <a:pt x="2488"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367906" y="-342750"/>
              <a:ext cx="200141" cy="153292"/>
            </a:xfrm>
            <a:custGeom>
              <a:avLst/>
              <a:gdLst/>
              <a:ahLst/>
              <a:cxnLst/>
              <a:rect l="l" t="t" r="r" b="b"/>
              <a:pathLst>
                <a:path w="6250" h="4787" extrusionOk="0">
                  <a:moveTo>
                    <a:pt x="2053" y="1"/>
                  </a:moveTo>
                  <a:cubicBezTo>
                    <a:pt x="1481" y="1"/>
                    <a:pt x="891" y="134"/>
                    <a:pt x="319" y="427"/>
                  </a:cubicBezTo>
                  <a:cubicBezTo>
                    <a:pt x="1" y="530"/>
                    <a:pt x="225" y="1059"/>
                    <a:pt x="491" y="1059"/>
                  </a:cubicBezTo>
                  <a:cubicBezTo>
                    <a:pt x="531" y="1059"/>
                    <a:pt x="573" y="1046"/>
                    <a:pt x="614" y="1018"/>
                  </a:cubicBezTo>
                  <a:cubicBezTo>
                    <a:pt x="1086" y="778"/>
                    <a:pt x="1572" y="670"/>
                    <a:pt x="2043" y="670"/>
                  </a:cubicBezTo>
                  <a:cubicBezTo>
                    <a:pt x="3894" y="670"/>
                    <a:pt x="5513" y="2351"/>
                    <a:pt x="5127" y="4385"/>
                  </a:cubicBezTo>
                  <a:cubicBezTo>
                    <a:pt x="5091" y="4574"/>
                    <a:pt x="5209" y="4751"/>
                    <a:pt x="5386" y="4786"/>
                  </a:cubicBezTo>
                  <a:lnTo>
                    <a:pt x="5457" y="4786"/>
                  </a:lnTo>
                  <a:cubicBezTo>
                    <a:pt x="5611" y="4786"/>
                    <a:pt x="5753" y="4668"/>
                    <a:pt x="5788" y="4515"/>
                  </a:cubicBezTo>
                  <a:cubicBezTo>
                    <a:pt x="6249" y="2040"/>
                    <a:pt x="4290" y="1"/>
                    <a:pt x="205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795727" y="-94832"/>
              <a:ext cx="199020" cy="153068"/>
            </a:xfrm>
            <a:custGeom>
              <a:avLst/>
              <a:gdLst/>
              <a:ahLst/>
              <a:cxnLst/>
              <a:rect l="l" t="t" r="r" b="b"/>
              <a:pathLst>
                <a:path w="6215" h="4780" extrusionOk="0">
                  <a:moveTo>
                    <a:pt x="2013" y="1"/>
                  </a:moveTo>
                  <a:cubicBezTo>
                    <a:pt x="1443" y="1"/>
                    <a:pt x="855" y="133"/>
                    <a:pt x="284" y="423"/>
                  </a:cubicBezTo>
                  <a:cubicBezTo>
                    <a:pt x="1" y="622"/>
                    <a:pt x="164" y="1035"/>
                    <a:pt x="460" y="1035"/>
                  </a:cubicBezTo>
                  <a:cubicBezTo>
                    <a:pt x="498" y="1035"/>
                    <a:pt x="538" y="1028"/>
                    <a:pt x="579" y="1014"/>
                  </a:cubicBezTo>
                  <a:cubicBezTo>
                    <a:pt x="1051" y="774"/>
                    <a:pt x="1537" y="665"/>
                    <a:pt x="2007" y="665"/>
                  </a:cubicBezTo>
                  <a:cubicBezTo>
                    <a:pt x="3856" y="665"/>
                    <a:pt x="5469" y="2346"/>
                    <a:pt x="5092" y="4380"/>
                  </a:cubicBezTo>
                  <a:cubicBezTo>
                    <a:pt x="5056" y="4569"/>
                    <a:pt x="5175" y="4747"/>
                    <a:pt x="5364" y="4770"/>
                  </a:cubicBezTo>
                  <a:cubicBezTo>
                    <a:pt x="5375" y="4776"/>
                    <a:pt x="5384" y="4779"/>
                    <a:pt x="5393" y="4779"/>
                  </a:cubicBezTo>
                  <a:cubicBezTo>
                    <a:pt x="5402" y="4779"/>
                    <a:pt x="5411" y="4776"/>
                    <a:pt x="5423" y="4770"/>
                  </a:cubicBezTo>
                  <a:cubicBezTo>
                    <a:pt x="5576" y="4770"/>
                    <a:pt x="5718" y="4664"/>
                    <a:pt x="5753" y="4510"/>
                  </a:cubicBezTo>
                  <a:cubicBezTo>
                    <a:pt x="6215" y="2034"/>
                    <a:pt x="4252" y="1"/>
                    <a:pt x="201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7010816" y="-428894"/>
            <a:ext cx="1125046" cy="985941"/>
            <a:chOff x="6952566" y="-423319"/>
            <a:chExt cx="1125046" cy="985941"/>
          </a:xfrm>
        </p:grpSpPr>
        <p:sp>
          <p:nvSpPr>
            <p:cNvPr id="213" name="Google Shape;213;p2"/>
            <p:cNvSpPr/>
            <p:nvPr/>
          </p:nvSpPr>
          <p:spPr>
            <a:xfrm>
              <a:off x="6952566" y="-423319"/>
              <a:ext cx="1125046" cy="985941"/>
            </a:xfrm>
            <a:custGeom>
              <a:avLst/>
              <a:gdLst/>
              <a:ahLst/>
              <a:cxnLst/>
              <a:rect l="l" t="t" r="r" b="b"/>
              <a:pathLst>
                <a:path w="35133" h="30789" extrusionOk="0">
                  <a:moveTo>
                    <a:pt x="17578" y="0"/>
                  </a:moveTo>
                  <a:cubicBezTo>
                    <a:pt x="11934" y="0"/>
                    <a:pt x="6501" y="3111"/>
                    <a:pt x="3804" y="8496"/>
                  </a:cubicBezTo>
                  <a:cubicBezTo>
                    <a:pt x="0" y="16103"/>
                    <a:pt x="3072" y="25353"/>
                    <a:pt x="10668" y="29157"/>
                  </a:cubicBezTo>
                  <a:cubicBezTo>
                    <a:pt x="12879" y="30264"/>
                    <a:pt x="15230" y="30789"/>
                    <a:pt x="17547" y="30789"/>
                  </a:cubicBezTo>
                  <a:cubicBezTo>
                    <a:pt x="23188" y="30789"/>
                    <a:pt x="28624" y="27678"/>
                    <a:pt x="31329" y="22293"/>
                  </a:cubicBezTo>
                  <a:cubicBezTo>
                    <a:pt x="35133" y="14698"/>
                    <a:pt x="32061" y="5448"/>
                    <a:pt x="24465" y="1632"/>
                  </a:cubicBezTo>
                  <a:cubicBezTo>
                    <a:pt x="22251" y="525"/>
                    <a:pt x="19897" y="0"/>
                    <a:pt x="17578" y="0"/>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858547" y="-125926"/>
              <a:ext cx="140002" cy="125208"/>
            </a:xfrm>
            <a:custGeom>
              <a:avLst/>
              <a:gdLst/>
              <a:ahLst/>
              <a:cxnLst/>
              <a:rect l="l" t="t" r="r" b="b"/>
              <a:pathLst>
                <a:path w="4372" h="3910" extrusionOk="0">
                  <a:moveTo>
                    <a:pt x="3391" y="0"/>
                  </a:moveTo>
                  <a:lnTo>
                    <a:pt x="1348" y="685"/>
                  </a:lnTo>
                  <a:cubicBezTo>
                    <a:pt x="473" y="969"/>
                    <a:pt x="1" y="1902"/>
                    <a:pt x="296" y="2776"/>
                  </a:cubicBezTo>
                  <a:cubicBezTo>
                    <a:pt x="524" y="3469"/>
                    <a:pt x="1171" y="3910"/>
                    <a:pt x="1869" y="3910"/>
                  </a:cubicBezTo>
                  <a:cubicBezTo>
                    <a:pt x="2041" y="3910"/>
                    <a:pt x="2215" y="3883"/>
                    <a:pt x="2387" y="3828"/>
                  </a:cubicBezTo>
                  <a:lnTo>
                    <a:pt x="4372" y="3166"/>
                  </a:lnTo>
                  <a:cubicBezTo>
                    <a:pt x="4242" y="2516"/>
                    <a:pt x="4076" y="1878"/>
                    <a:pt x="3876" y="1252"/>
                  </a:cubicBezTo>
                  <a:cubicBezTo>
                    <a:pt x="3734" y="815"/>
                    <a:pt x="3568" y="402"/>
                    <a:pt x="339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035408" y="158754"/>
              <a:ext cx="143012" cy="125016"/>
            </a:xfrm>
            <a:custGeom>
              <a:avLst/>
              <a:gdLst/>
              <a:ahLst/>
              <a:cxnLst/>
              <a:rect l="l" t="t" r="r" b="b"/>
              <a:pathLst>
                <a:path w="4466" h="3904" extrusionOk="0">
                  <a:moveTo>
                    <a:pt x="2607" y="0"/>
                  </a:moveTo>
                  <a:cubicBezTo>
                    <a:pt x="2420" y="0"/>
                    <a:pt x="2230" y="32"/>
                    <a:pt x="2044" y="100"/>
                  </a:cubicBezTo>
                  <a:lnTo>
                    <a:pt x="0" y="773"/>
                  </a:lnTo>
                  <a:cubicBezTo>
                    <a:pt x="107" y="1210"/>
                    <a:pt x="225" y="1636"/>
                    <a:pt x="366" y="2073"/>
                  </a:cubicBezTo>
                  <a:cubicBezTo>
                    <a:pt x="567" y="2699"/>
                    <a:pt x="815" y="3301"/>
                    <a:pt x="1099" y="3904"/>
                  </a:cubicBezTo>
                  <a:lnTo>
                    <a:pt x="3084" y="3242"/>
                  </a:lnTo>
                  <a:cubicBezTo>
                    <a:pt x="3981" y="2971"/>
                    <a:pt x="4466" y="2014"/>
                    <a:pt x="4170" y="1128"/>
                  </a:cubicBezTo>
                  <a:cubicBezTo>
                    <a:pt x="3947" y="439"/>
                    <a:pt x="3299" y="0"/>
                    <a:pt x="260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7426083" y="118502"/>
              <a:ext cx="251697" cy="153932"/>
            </a:xfrm>
            <a:custGeom>
              <a:avLst/>
              <a:gdLst/>
              <a:ahLst/>
              <a:cxnLst/>
              <a:rect l="l" t="t" r="r" b="b"/>
              <a:pathLst>
                <a:path w="7860" h="4807" extrusionOk="0">
                  <a:moveTo>
                    <a:pt x="7157" y="1"/>
                  </a:moveTo>
                  <a:cubicBezTo>
                    <a:pt x="7026" y="1"/>
                    <a:pt x="6894" y="100"/>
                    <a:pt x="6914" y="270"/>
                  </a:cubicBezTo>
                  <a:cubicBezTo>
                    <a:pt x="7257" y="1948"/>
                    <a:pt x="6288" y="3613"/>
                    <a:pt x="4658" y="4157"/>
                  </a:cubicBezTo>
                  <a:cubicBezTo>
                    <a:pt x="4302" y="4275"/>
                    <a:pt x="3939" y="4332"/>
                    <a:pt x="3582" y="4332"/>
                  </a:cubicBezTo>
                  <a:cubicBezTo>
                    <a:pt x="2303" y="4332"/>
                    <a:pt x="1096" y="3606"/>
                    <a:pt x="523" y="2396"/>
                  </a:cubicBezTo>
                  <a:cubicBezTo>
                    <a:pt x="475" y="2296"/>
                    <a:pt x="394" y="2254"/>
                    <a:pt x="313" y="2254"/>
                  </a:cubicBezTo>
                  <a:cubicBezTo>
                    <a:pt x="156" y="2254"/>
                    <a:pt x="0" y="2410"/>
                    <a:pt x="86" y="2597"/>
                  </a:cubicBezTo>
                  <a:cubicBezTo>
                    <a:pt x="736" y="3944"/>
                    <a:pt x="2094" y="4795"/>
                    <a:pt x="3595" y="4795"/>
                  </a:cubicBezTo>
                  <a:lnTo>
                    <a:pt x="3595" y="4806"/>
                  </a:lnTo>
                  <a:cubicBezTo>
                    <a:pt x="6028" y="4795"/>
                    <a:pt x="7859" y="2562"/>
                    <a:pt x="7387" y="176"/>
                  </a:cubicBezTo>
                  <a:cubicBezTo>
                    <a:pt x="7351" y="55"/>
                    <a:pt x="7254" y="1"/>
                    <a:pt x="71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7208266" y="-128680"/>
              <a:ext cx="153708" cy="83355"/>
            </a:xfrm>
            <a:custGeom>
              <a:avLst/>
              <a:gdLst/>
              <a:ahLst/>
              <a:cxnLst/>
              <a:rect l="l" t="t" r="r" b="b"/>
              <a:pathLst>
                <a:path w="4800" h="2603" extrusionOk="0">
                  <a:moveTo>
                    <a:pt x="2716" y="1"/>
                  </a:moveTo>
                  <a:cubicBezTo>
                    <a:pt x="1452" y="1"/>
                    <a:pt x="225" y="889"/>
                    <a:pt x="25" y="2331"/>
                  </a:cubicBezTo>
                  <a:cubicBezTo>
                    <a:pt x="1" y="2461"/>
                    <a:pt x="95" y="2579"/>
                    <a:pt x="225" y="2602"/>
                  </a:cubicBezTo>
                  <a:lnTo>
                    <a:pt x="261" y="2602"/>
                  </a:lnTo>
                  <a:cubicBezTo>
                    <a:pt x="379" y="2602"/>
                    <a:pt x="473" y="2520"/>
                    <a:pt x="497" y="2401"/>
                  </a:cubicBezTo>
                  <a:cubicBezTo>
                    <a:pt x="659" y="1207"/>
                    <a:pt x="1666" y="474"/>
                    <a:pt x="2707" y="474"/>
                  </a:cubicBezTo>
                  <a:cubicBezTo>
                    <a:pt x="3262" y="474"/>
                    <a:pt x="3826" y="682"/>
                    <a:pt x="4277" y="1137"/>
                  </a:cubicBezTo>
                  <a:cubicBezTo>
                    <a:pt x="4331" y="1197"/>
                    <a:pt x="4393" y="1222"/>
                    <a:pt x="4452" y="1222"/>
                  </a:cubicBezTo>
                  <a:cubicBezTo>
                    <a:pt x="4638" y="1222"/>
                    <a:pt x="4799" y="977"/>
                    <a:pt x="4620" y="807"/>
                  </a:cubicBezTo>
                  <a:cubicBezTo>
                    <a:pt x="4074" y="253"/>
                    <a:pt x="3390" y="1"/>
                    <a:pt x="27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7531725" y="-257634"/>
              <a:ext cx="153644" cy="83323"/>
            </a:xfrm>
            <a:custGeom>
              <a:avLst/>
              <a:gdLst/>
              <a:ahLst/>
              <a:cxnLst/>
              <a:rect l="l" t="t" r="r" b="b"/>
              <a:pathLst>
                <a:path w="4798" h="2602" extrusionOk="0">
                  <a:moveTo>
                    <a:pt x="2706" y="0"/>
                  </a:moveTo>
                  <a:cubicBezTo>
                    <a:pt x="1440" y="0"/>
                    <a:pt x="213" y="891"/>
                    <a:pt x="12" y="2341"/>
                  </a:cubicBezTo>
                  <a:cubicBezTo>
                    <a:pt x="0" y="2471"/>
                    <a:pt x="83" y="2589"/>
                    <a:pt x="213" y="2601"/>
                  </a:cubicBezTo>
                  <a:lnTo>
                    <a:pt x="248" y="2601"/>
                  </a:lnTo>
                  <a:cubicBezTo>
                    <a:pt x="366" y="2601"/>
                    <a:pt x="473" y="2518"/>
                    <a:pt x="485" y="2400"/>
                  </a:cubicBezTo>
                  <a:cubicBezTo>
                    <a:pt x="646" y="1208"/>
                    <a:pt x="1654" y="476"/>
                    <a:pt x="2696" y="476"/>
                  </a:cubicBezTo>
                  <a:cubicBezTo>
                    <a:pt x="3255" y="476"/>
                    <a:pt x="3823" y="686"/>
                    <a:pt x="4277" y="1148"/>
                  </a:cubicBezTo>
                  <a:cubicBezTo>
                    <a:pt x="4326" y="1203"/>
                    <a:pt x="4384" y="1226"/>
                    <a:pt x="4441" y="1226"/>
                  </a:cubicBezTo>
                  <a:cubicBezTo>
                    <a:pt x="4627" y="1226"/>
                    <a:pt x="4798" y="978"/>
                    <a:pt x="4607" y="805"/>
                  </a:cubicBezTo>
                  <a:cubicBezTo>
                    <a:pt x="4062" y="252"/>
                    <a:pt x="3379" y="0"/>
                    <a:pt x="27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7394412" y="-68509"/>
              <a:ext cx="175804" cy="71602"/>
            </a:xfrm>
            <a:custGeom>
              <a:avLst/>
              <a:gdLst/>
              <a:ahLst/>
              <a:cxnLst/>
              <a:rect l="l" t="t" r="r" b="b"/>
              <a:pathLst>
                <a:path w="5490" h="2236" extrusionOk="0">
                  <a:moveTo>
                    <a:pt x="4341" y="0"/>
                  </a:moveTo>
                  <a:cubicBezTo>
                    <a:pt x="2774" y="0"/>
                    <a:pt x="1255" y="608"/>
                    <a:pt x="118" y="1704"/>
                  </a:cubicBezTo>
                  <a:cubicBezTo>
                    <a:pt x="0" y="1834"/>
                    <a:pt x="0" y="2023"/>
                    <a:pt x="130" y="2153"/>
                  </a:cubicBezTo>
                  <a:cubicBezTo>
                    <a:pt x="189" y="2200"/>
                    <a:pt x="260" y="2235"/>
                    <a:pt x="343" y="2235"/>
                  </a:cubicBezTo>
                  <a:cubicBezTo>
                    <a:pt x="425" y="2235"/>
                    <a:pt x="508" y="2200"/>
                    <a:pt x="579" y="2141"/>
                  </a:cubicBezTo>
                  <a:cubicBezTo>
                    <a:pt x="1606" y="1165"/>
                    <a:pt x="2963" y="627"/>
                    <a:pt x="4371" y="627"/>
                  </a:cubicBezTo>
                  <a:cubicBezTo>
                    <a:pt x="4582" y="627"/>
                    <a:pt x="4796" y="640"/>
                    <a:pt x="5009" y="664"/>
                  </a:cubicBezTo>
                  <a:cubicBezTo>
                    <a:pt x="5024" y="666"/>
                    <a:pt x="5039" y="667"/>
                    <a:pt x="5053" y="667"/>
                  </a:cubicBezTo>
                  <a:cubicBezTo>
                    <a:pt x="5406" y="667"/>
                    <a:pt x="5490" y="129"/>
                    <a:pt x="5115" y="50"/>
                  </a:cubicBezTo>
                  <a:cubicBezTo>
                    <a:pt x="4857" y="17"/>
                    <a:pt x="4598" y="0"/>
                    <a:pt x="434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7128466" y="-56181"/>
              <a:ext cx="332554" cy="256949"/>
            </a:xfrm>
            <a:custGeom>
              <a:avLst/>
              <a:gdLst/>
              <a:ahLst/>
              <a:cxnLst/>
              <a:rect l="l" t="t" r="r" b="b"/>
              <a:pathLst>
                <a:path w="10385" h="8024" extrusionOk="0">
                  <a:moveTo>
                    <a:pt x="7597" y="1"/>
                  </a:moveTo>
                  <a:cubicBezTo>
                    <a:pt x="7413" y="1"/>
                    <a:pt x="7226" y="29"/>
                    <a:pt x="7041" y="90"/>
                  </a:cubicBezTo>
                  <a:lnTo>
                    <a:pt x="2564" y="1579"/>
                  </a:lnTo>
                  <a:lnTo>
                    <a:pt x="355" y="2311"/>
                  </a:lnTo>
                  <a:cubicBezTo>
                    <a:pt x="130" y="2394"/>
                    <a:pt x="0" y="2642"/>
                    <a:pt x="83" y="2866"/>
                  </a:cubicBezTo>
                  <a:lnTo>
                    <a:pt x="485" y="4095"/>
                  </a:lnTo>
                  <a:cubicBezTo>
                    <a:pt x="520" y="4178"/>
                    <a:pt x="579" y="4260"/>
                    <a:pt x="662" y="4319"/>
                  </a:cubicBezTo>
                  <a:lnTo>
                    <a:pt x="1867" y="5134"/>
                  </a:lnTo>
                  <a:lnTo>
                    <a:pt x="2422" y="6800"/>
                  </a:lnTo>
                  <a:cubicBezTo>
                    <a:pt x="2678" y="7549"/>
                    <a:pt x="3375" y="8024"/>
                    <a:pt x="4122" y="8024"/>
                  </a:cubicBezTo>
                  <a:cubicBezTo>
                    <a:pt x="4306" y="8024"/>
                    <a:pt x="4494" y="7995"/>
                    <a:pt x="4678" y="7934"/>
                  </a:cubicBezTo>
                  <a:lnTo>
                    <a:pt x="7809" y="6883"/>
                  </a:lnTo>
                  <a:cubicBezTo>
                    <a:pt x="9475" y="6328"/>
                    <a:pt x="10384" y="4520"/>
                    <a:pt x="9829" y="2855"/>
                  </a:cubicBezTo>
                  <a:lnTo>
                    <a:pt x="9297" y="1224"/>
                  </a:lnTo>
                  <a:cubicBezTo>
                    <a:pt x="9041" y="476"/>
                    <a:pt x="8345" y="1"/>
                    <a:pt x="759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193535" y="-25920"/>
              <a:ext cx="237959" cy="196010"/>
            </a:xfrm>
            <a:custGeom>
              <a:avLst/>
              <a:gdLst/>
              <a:ahLst/>
              <a:cxnLst/>
              <a:rect l="l" t="t" r="r" b="b"/>
              <a:pathLst>
                <a:path w="7431" h="6121" extrusionOk="0">
                  <a:moveTo>
                    <a:pt x="5314" y="1"/>
                  </a:moveTo>
                  <a:cubicBezTo>
                    <a:pt x="5158" y="1"/>
                    <a:pt x="4999" y="26"/>
                    <a:pt x="4844" y="78"/>
                  </a:cubicBezTo>
                  <a:lnTo>
                    <a:pt x="591" y="1484"/>
                  </a:lnTo>
                  <a:cubicBezTo>
                    <a:pt x="213" y="1614"/>
                    <a:pt x="0" y="2028"/>
                    <a:pt x="130" y="2417"/>
                  </a:cubicBezTo>
                  <a:lnTo>
                    <a:pt x="650" y="3965"/>
                  </a:lnTo>
                  <a:lnTo>
                    <a:pt x="1063" y="5217"/>
                  </a:lnTo>
                  <a:cubicBezTo>
                    <a:pt x="1250" y="5769"/>
                    <a:pt x="1785" y="6120"/>
                    <a:pt x="2368" y="6120"/>
                  </a:cubicBezTo>
                  <a:cubicBezTo>
                    <a:pt x="2523" y="6120"/>
                    <a:pt x="2680" y="6096"/>
                    <a:pt x="2835" y="6044"/>
                  </a:cubicBezTo>
                  <a:lnTo>
                    <a:pt x="5340" y="5205"/>
                  </a:lnTo>
                  <a:cubicBezTo>
                    <a:pt x="6675" y="4756"/>
                    <a:pt x="7431" y="3374"/>
                    <a:pt x="7017" y="2122"/>
                  </a:cubicBezTo>
                  <a:lnTo>
                    <a:pt x="6616" y="894"/>
                  </a:lnTo>
                  <a:cubicBezTo>
                    <a:pt x="6430" y="345"/>
                    <a:pt x="5892" y="1"/>
                    <a:pt x="531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7193535" y="-7154"/>
              <a:ext cx="105930" cy="145670"/>
            </a:xfrm>
            <a:custGeom>
              <a:avLst/>
              <a:gdLst/>
              <a:ahLst/>
              <a:cxnLst/>
              <a:rect l="l" t="t" r="r" b="b"/>
              <a:pathLst>
                <a:path w="3308" h="4549" extrusionOk="0">
                  <a:moveTo>
                    <a:pt x="3308" y="0"/>
                  </a:moveTo>
                  <a:lnTo>
                    <a:pt x="591" y="898"/>
                  </a:lnTo>
                  <a:cubicBezTo>
                    <a:pt x="213" y="1028"/>
                    <a:pt x="0" y="1442"/>
                    <a:pt x="130" y="1831"/>
                  </a:cubicBezTo>
                  <a:lnTo>
                    <a:pt x="1028" y="4549"/>
                  </a:lnTo>
                  <a:lnTo>
                    <a:pt x="3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310417" y="-12438"/>
              <a:ext cx="97252" cy="171384"/>
            </a:xfrm>
            <a:custGeom>
              <a:avLst/>
              <a:gdLst/>
              <a:ahLst/>
              <a:cxnLst/>
              <a:rect l="l" t="t" r="r" b="b"/>
              <a:pathLst>
                <a:path w="3037" h="5352" extrusionOk="0">
                  <a:moveTo>
                    <a:pt x="2682" y="0"/>
                  </a:moveTo>
                  <a:lnTo>
                    <a:pt x="1" y="5351"/>
                  </a:lnTo>
                  <a:lnTo>
                    <a:pt x="827" y="5068"/>
                  </a:lnTo>
                  <a:lnTo>
                    <a:pt x="3036" y="685"/>
                  </a:lnTo>
                  <a:lnTo>
                    <a:pt x="2966" y="473"/>
                  </a:lnTo>
                  <a:cubicBezTo>
                    <a:pt x="2907" y="295"/>
                    <a:pt x="2812" y="142"/>
                    <a:pt x="2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378882" y="51095"/>
              <a:ext cx="48066" cy="83643"/>
            </a:xfrm>
            <a:custGeom>
              <a:avLst/>
              <a:gdLst/>
              <a:ahLst/>
              <a:cxnLst/>
              <a:rect l="l" t="t" r="r" b="b"/>
              <a:pathLst>
                <a:path w="1501" h="2612" extrusionOk="0">
                  <a:moveTo>
                    <a:pt x="1312" y="1"/>
                  </a:moveTo>
                  <a:lnTo>
                    <a:pt x="1" y="2611"/>
                  </a:lnTo>
                  <a:cubicBezTo>
                    <a:pt x="969" y="2080"/>
                    <a:pt x="1501" y="1028"/>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7247621" y="-25984"/>
              <a:ext cx="121077" cy="195561"/>
            </a:xfrm>
            <a:custGeom>
              <a:avLst/>
              <a:gdLst/>
              <a:ahLst/>
              <a:cxnLst/>
              <a:rect l="l" t="t" r="r" b="b"/>
              <a:pathLst>
                <a:path w="3781" h="6107" extrusionOk="0">
                  <a:moveTo>
                    <a:pt x="3621" y="1"/>
                  </a:moveTo>
                  <a:cubicBezTo>
                    <a:pt x="3463" y="1"/>
                    <a:pt x="3305" y="27"/>
                    <a:pt x="3155" y="80"/>
                  </a:cubicBezTo>
                  <a:lnTo>
                    <a:pt x="2895" y="163"/>
                  </a:lnTo>
                  <a:lnTo>
                    <a:pt x="1" y="5952"/>
                  </a:lnTo>
                  <a:cubicBezTo>
                    <a:pt x="203" y="6058"/>
                    <a:pt x="434" y="6107"/>
                    <a:pt x="659" y="6107"/>
                  </a:cubicBezTo>
                  <a:cubicBezTo>
                    <a:pt x="684" y="6107"/>
                    <a:pt x="708" y="6106"/>
                    <a:pt x="733" y="6105"/>
                  </a:cubicBezTo>
                  <a:lnTo>
                    <a:pt x="3781" y="10"/>
                  </a:lnTo>
                  <a:cubicBezTo>
                    <a:pt x="3728" y="4"/>
                    <a:pt x="3674" y="1"/>
                    <a:pt x="3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7788962" y="-254304"/>
              <a:ext cx="118515" cy="100038"/>
            </a:xfrm>
            <a:custGeom>
              <a:avLst/>
              <a:gdLst/>
              <a:ahLst/>
              <a:cxnLst/>
              <a:rect l="l" t="t" r="r" b="b"/>
              <a:pathLst>
                <a:path w="3701" h="3124" extrusionOk="0">
                  <a:moveTo>
                    <a:pt x="3246" y="1"/>
                  </a:moveTo>
                  <a:cubicBezTo>
                    <a:pt x="3177" y="1"/>
                    <a:pt x="3104" y="27"/>
                    <a:pt x="3036" y="87"/>
                  </a:cubicBezTo>
                  <a:lnTo>
                    <a:pt x="154" y="2580"/>
                  </a:lnTo>
                  <a:cubicBezTo>
                    <a:pt x="24" y="2686"/>
                    <a:pt x="0" y="2887"/>
                    <a:pt x="118" y="3017"/>
                  </a:cubicBezTo>
                  <a:cubicBezTo>
                    <a:pt x="177" y="3088"/>
                    <a:pt x="260" y="3123"/>
                    <a:pt x="355" y="3123"/>
                  </a:cubicBezTo>
                  <a:cubicBezTo>
                    <a:pt x="426" y="3123"/>
                    <a:pt x="508" y="3099"/>
                    <a:pt x="567" y="3052"/>
                  </a:cubicBezTo>
                  <a:lnTo>
                    <a:pt x="3450" y="560"/>
                  </a:lnTo>
                  <a:cubicBezTo>
                    <a:pt x="3700" y="346"/>
                    <a:pt x="3498" y="1"/>
                    <a:pt x="324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7524136" y="-197112"/>
              <a:ext cx="302677" cy="265947"/>
            </a:xfrm>
            <a:custGeom>
              <a:avLst/>
              <a:gdLst/>
              <a:ahLst/>
              <a:cxnLst/>
              <a:rect l="l" t="t" r="r" b="b"/>
              <a:pathLst>
                <a:path w="9452" h="8305" extrusionOk="0">
                  <a:moveTo>
                    <a:pt x="8257" y="1"/>
                  </a:moveTo>
                  <a:cubicBezTo>
                    <a:pt x="8210" y="1"/>
                    <a:pt x="8163" y="9"/>
                    <a:pt x="8117" y="26"/>
                  </a:cubicBezTo>
                  <a:lnTo>
                    <a:pt x="5908" y="758"/>
                  </a:lnTo>
                  <a:lnTo>
                    <a:pt x="1430" y="2247"/>
                  </a:lnTo>
                  <a:cubicBezTo>
                    <a:pt x="497" y="2554"/>
                    <a:pt x="1" y="3570"/>
                    <a:pt x="308" y="4503"/>
                  </a:cubicBezTo>
                  <a:lnTo>
                    <a:pt x="852" y="6121"/>
                  </a:lnTo>
                  <a:cubicBezTo>
                    <a:pt x="1296" y="7455"/>
                    <a:pt x="2544" y="8305"/>
                    <a:pt x="3879" y="8305"/>
                  </a:cubicBezTo>
                  <a:cubicBezTo>
                    <a:pt x="4211" y="8305"/>
                    <a:pt x="4548" y="8252"/>
                    <a:pt x="4880" y="8141"/>
                  </a:cubicBezTo>
                  <a:lnTo>
                    <a:pt x="8022" y="7102"/>
                  </a:lnTo>
                  <a:cubicBezTo>
                    <a:pt x="8955" y="6795"/>
                    <a:pt x="9452" y="5791"/>
                    <a:pt x="9144" y="4857"/>
                  </a:cubicBezTo>
                  <a:lnTo>
                    <a:pt x="8589" y="3180"/>
                  </a:lnTo>
                  <a:lnTo>
                    <a:pt x="9074" y="1810"/>
                  </a:lnTo>
                  <a:cubicBezTo>
                    <a:pt x="9109" y="1715"/>
                    <a:pt x="9109" y="1609"/>
                    <a:pt x="9074" y="1526"/>
                  </a:cubicBezTo>
                  <a:lnTo>
                    <a:pt x="8672" y="298"/>
                  </a:lnTo>
                  <a:cubicBezTo>
                    <a:pt x="8606" y="119"/>
                    <a:pt x="8436" y="1"/>
                    <a:pt x="82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7555165" y="-150999"/>
              <a:ext cx="239881" cy="192263"/>
            </a:xfrm>
            <a:custGeom>
              <a:avLst/>
              <a:gdLst/>
              <a:ahLst/>
              <a:cxnLst/>
              <a:rect l="l" t="t" r="r" b="b"/>
              <a:pathLst>
                <a:path w="7491" h="6004" extrusionOk="0">
                  <a:moveTo>
                    <a:pt x="5634" y="1"/>
                  </a:moveTo>
                  <a:cubicBezTo>
                    <a:pt x="5556" y="1"/>
                    <a:pt x="5477" y="13"/>
                    <a:pt x="5399" y="39"/>
                  </a:cubicBezTo>
                  <a:lnTo>
                    <a:pt x="1158" y="1445"/>
                  </a:lnTo>
                  <a:cubicBezTo>
                    <a:pt x="414" y="1693"/>
                    <a:pt x="1" y="2472"/>
                    <a:pt x="225" y="3169"/>
                  </a:cubicBezTo>
                  <a:lnTo>
                    <a:pt x="639" y="4386"/>
                  </a:lnTo>
                  <a:cubicBezTo>
                    <a:pt x="964" y="5382"/>
                    <a:pt x="1927" y="6003"/>
                    <a:pt x="2968" y="6003"/>
                  </a:cubicBezTo>
                  <a:cubicBezTo>
                    <a:pt x="3249" y="6003"/>
                    <a:pt x="3535" y="5958"/>
                    <a:pt x="3816" y="5863"/>
                  </a:cubicBezTo>
                  <a:lnTo>
                    <a:pt x="6333" y="5036"/>
                  </a:lnTo>
                  <a:cubicBezTo>
                    <a:pt x="7077" y="4788"/>
                    <a:pt x="7490" y="4008"/>
                    <a:pt x="7266" y="3311"/>
                  </a:cubicBezTo>
                  <a:lnTo>
                    <a:pt x="6841" y="2059"/>
                  </a:lnTo>
                  <a:lnTo>
                    <a:pt x="6333" y="500"/>
                  </a:lnTo>
                  <a:cubicBezTo>
                    <a:pt x="6229" y="197"/>
                    <a:pt x="5943" y="1"/>
                    <a:pt x="56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587316" y="-139920"/>
              <a:ext cx="111630" cy="172121"/>
            </a:xfrm>
            <a:custGeom>
              <a:avLst/>
              <a:gdLst/>
              <a:ahLst/>
              <a:cxnLst/>
              <a:rect l="l" t="t" r="r" b="b"/>
              <a:pathLst>
                <a:path w="3486" h="5375" extrusionOk="0">
                  <a:moveTo>
                    <a:pt x="3486" y="0"/>
                  </a:moveTo>
                  <a:lnTo>
                    <a:pt x="2163" y="437"/>
                  </a:lnTo>
                  <a:lnTo>
                    <a:pt x="1" y="4749"/>
                  </a:lnTo>
                  <a:cubicBezTo>
                    <a:pt x="213" y="5009"/>
                    <a:pt x="485" y="5221"/>
                    <a:pt x="792" y="5375"/>
                  </a:cubicBezTo>
                  <a:lnTo>
                    <a:pt x="34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7642555" y="-150519"/>
              <a:ext cx="113904" cy="191815"/>
            </a:xfrm>
            <a:custGeom>
              <a:avLst/>
              <a:gdLst/>
              <a:ahLst/>
              <a:cxnLst/>
              <a:rect l="l" t="t" r="r" b="b"/>
              <a:pathLst>
                <a:path w="3557" h="5990" extrusionOk="0">
                  <a:moveTo>
                    <a:pt x="2989" y="0"/>
                  </a:moveTo>
                  <a:lnTo>
                    <a:pt x="1" y="5978"/>
                  </a:lnTo>
                  <a:cubicBezTo>
                    <a:pt x="87" y="5986"/>
                    <a:pt x="174" y="5990"/>
                    <a:pt x="260" y="5990"/>
                  </a:cubicBezTo>
                  <a:cubicBezTo>
                    <a:pt x="434" y="5990"/>
                    <a:pt x="607" y="5974"/>
                    <a:pt x="780" y="5942"/>
                  </a:cubicBezTo>
                  <a:cubicBezTo>
                    <a:pt x="1702" y="4088"/>
                    <a:pt x="2635" y="2245"/>
                    <a:pt x="3556" y="402"/>
                  </a:cubicBezTo>
                  <a:cubicBezTo>
                    <a:pt x="3450" y="177"/>
                    <a:pt x="3237" y="24"/>
                    <a:pt x="2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7708009" y="-97554"/>
              <a:ext cx="68496" cy="124471"/>
            </a:xfrm>
            <a:custGeom>
              <a:avLst/>
              <a:gdLst/>
              <a:ahLst/>
              <a:cxnLst/>
              <a:rect l="l" t="t" r="r" b="b"/>
              <a:pathLst>
                <a:path w="2139" h="3887" extrusionOk="0">
                  <a:moveTo>
                    <a:pt x="1949" y="0"/>
                  </a:moveTo>
                  <a:lnTo>
                    <a:pt x="0" y="3887"/>
                  </a:lnTo>
                  <a:lnTo>
                    <a:pt x="0" y="3887"/>
                  </a:lnTo>
                  <a:lnTo>
                    <a:pt x="567" y="3698"/>
                  </a:lnTo>
                  <a:cubicBezTo>
                    <a:pt x="1087" y="2646"/>
                    <a:pt x="1607" y="1607"/>
                    <a:pt x="2138" y="579"/>
                  </a:cubicBezTo>
                  <a:lnTo>
                    <a:pt x="1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554781" y="-112316"/>
              <a:ext cx="60939" cy="88926"/>
            </a:xfrm>
            <a:custGeom>
              <a:avLst/>
              <a:gdLst/>
              <a:ahLst/>
              <a:cxnLst/>
              <a:rect l="l" t="t" r="r" b="b"/>
              <a:pathLst>
                <a:path w="1903" h="2777" extrusionOk="0">
                  <a:moveTo>
                    <a:pt x="1903" y="0"/>
                  </a:moveTo>
                  <a:lnTo>
                    <a:pt x="1170" y="248"/>
                  </a:lnTo>
                  <a:cubicBezTo>
                    <a:pt x="426" y="497"/>
                    <a:pt x="1" y="1264"/>
                    <a:pt x="237" y="1961"/>
                  </a:cubicBezTo>
                  <a:lnTo>
                    <a:pt x="509" y="2776"/>
                  </a:lnTo>
                  <a:lnTo>
                    <a:pt x="19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951774" y="4308710"/>
            <a:ext cx="1334986" cy="1216247"/>
            <a:chOff x="951774" y="4308710"/>
            <a:chExt cx="1334986" cy="1216247"/>
          </a:xfrm>
        </p:grpSpPr>
        <p:sp>
          <p:nvSpPr>
            <p:cNvPr id="234" name="Google Shape;234;p2"/>
            <p:cNvSpPr/>
            <p:nvPr/>
          </p:nvSpPr>
          <p:spPr>
            <a:xfrm>
              <a:off x="951774" y="4308710"/>
              <a:ext cx="1334986" cy="1216247"/>
            </a:xfrm>
            <a:custGeom>
              <a:avLst/>
              <a:gdLst/>
              <a:ahLst/>
              <a:cxnLst/>
              <a:rect l="l" t="t" r="r" b="b"/>
              <a:pathLst>
                <a:path w="41689" h="37981" extrusionOk="0">
                  <a:moveTo>
                    <a:pt x="20849" y="1"/>
                  </a:moveTo>
                  <a:cubicBezTo>
                    <a:pt x="15989" y="1"/>
                    <a:pt x="11128" y="1856"/>
                    <a:pt x="7419" y="5565"/>
                  </a:cubicBezTo>
                  <a:cubicBezTo>
                    <a:pt x="0" y="12984"/>
                    <a:pt x="0" y="25009"/>
                    <a:pt x="7419" y="32416"/>
                  </a:cubicBezTo>
                  <a:cubicBezTo>
                    <a:pt x="11128" y="36126"/>
                    <a:pt x="15989" y="37980"/>
                    <a:pt x="20849" y="37980"/>
                  </a:cubicBezTo>
                  <a:cubicBezTo>
                    <a:pt x="25709" y="37980"/>
                    <a:pt x="30567" y="36126"/>
                    <a:pt x="34270" y="32416"/>
                  </a:cubicBezTo>
                  <a:cubicBezTo>
                    <a:pt x="41689" y="25009"/>
                    <a:pt x="41689" y="12984"/>
                    <a:pt x="34270" y="5565"/>
                  </a:cubicBezTo>
                  <a:cubicBezTo>
                    <a:pt x="30567" y="1856"/>
                    <a:pt x="25709" y="1"/>
                    <a:pt x="20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921703" y="4507314"/>
              <a:ext cx="224350" cy="192551"/>
            </a:xfrm>
            <a:custGeom>
              <a:avLst/>
              <a:gdLst/>
              <a:ahLst/>
              <a:cxnLst/>
              <a:rect l="l" t="t" r="r" b="b"/>
              <a:pathLst>
                <a:path w="7006" h="6013" extrusionOk="0">
                  <a:moveTo>
                    <a:pt x="4596" y="1"/>
                  </a:moveTo>
                  <a:lnTo>
                    <a:pt x="1193" y="2269"/>
                  </a:lnTo>
                  <a:cubicBezTo>
                    <a:pt x="260" y="2895"/>
                    <a:pt x="0" y="4159"/>
                    <a:pt x="626" y="5104"/>
                  </a:cubicBezTo>
                  <a:cubicBezTo>
                    <a:pt x="1021" y="5692"/>
                    <a:pt x="1669" y="6013"/>
                    <a:pt x="2331" y="6013"/>
                  </a:cubicBezTo>
                  <a:cubicBezTo>
                    <a:pt x="2719" y="6013"/>
                    <a:pt x="3112" y="5903"/>
                    <a:pt x="3461" y="5671"/>
                  </a:cubicBezTo>
                  <a:lnTo>
                    <a:pt x="7005" y="3308"/>
                  </a:lnTo>
                  <a:cubicBezTo>
                    <a:pt x="6805" y="2954"/>
                    <a:pt x="6592" y="2611"/>
                    <a:pt x="6356" y="2257"/>
                  </a:cubicBezTo>
                  <a:cubicBezTo>
                    <a:pt x="5836" y="1466"/>
                    <a:pt x="5245" y="710"/>
                    <a:pt x="4596"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068656" y="5088650"/>
              <a:ext cx="223229" cy="197227"/>
            </a:xfrm>
            <a:custGeom>
              <a:avLst/>
              <a:gdLst/>
              <a:ahLst/>
              <a:cxnLst/>
              <a:rect l="l" t="t" r="r" b="b"/>
              <a:pathLst>
                <a:path w="6971" h="6159" extrusionOk="0">
                  <a:moveTo>
                    <a:pt x="4620" y="0"/>
                  </a:moveTo>
                  <a:cubicBezTo>
                    <a:pt x="4196" y="0"/>
                    <a:pt x="3768" y="132"/>
                    <a:pt x="3403" y="405"/>
                  </a:cubicBezTo>
                  <a:lnTo>
                    <a:pt x="3403" y="393"/>
                  </a:lnTo>
                  <a:lnTo>
                    <a:pt x="0" y="2662"/>
                  </a:lnTo>
                  <a:cubicBezTo>
                    <a:pt x="402" y="3536"/>
                    <a:pt x="875" y="4363"/>
                    <a:pt x="1406" y="5166"/>
                  </a:cubicBezTo>
                  <a:cubicBezTo>
                    <a:pt x="1631" y="5509"/>
                    <a:pt x="1879" y="5839"/>
                    <a:pt x="2127" y="6158"/>
                  </a:cubicBezTo>
                  <a:lnTo>
                    <a:pt x="5671" y="3796"/>
                  </a:lnTo>
                  <a:cubicBezTo>
                    <a:pt x="6675" y="3205"/>
                    <a:pt x="6970" y="1882"/>
                    <a:pt x="6320" y="913"/>
                  </a:cubicBezTo>
                  <a:cubicBezTo>
                    <a:pt x="5925" y="317"/>
                    <a:pt x="5277" y="0"/>
                    <a:pt x="46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233219" y="4830389"/>
              <a:ext cx="256116" cy="240937"/>
            </a:xfrm>
            <a:custGeom>
              <a:avLst/>
              <a:gdLst/>
              <a:ahLst/>
              <a:cxnLst/>
              <a:rect l="l" t="t" r="r" b="b"/>
              <a:pathLst>
                <a:path w="7998" h="7524" extrusionOk="0">
                  <a:moveTo>
                    <a:pt x="1977" y="1"/>
                  </a:moveTo>
                  <a:cubicBezTo>
                    <a:pt x="1776" y="1"/>
                    <a:pt x="1591" y="173"/>
                    <a:pt x="1619" y="402"/>
                  </a:cubicBezTo>
                  <a:lnTo>
                    <a:pt x="1914" y="2658"/>
                  </a:lnTo>
                  <a:lnTo>
                    <a:pt x="213" y="4194"/>
                  </a:lnTo>
                  <a:cubicBezTo>
                    <a:pt x="0" y="4383"/>
                    <a:pt x="106" y="4749"/>
                    <a:pt x="390" y="4808"/>
                  </a:cubicBezTo>
                  <a:lnTo>
                    <a:pt x="2634" y="5222"/>
                  </a:lnTo>
                  <a:lnTo>
                    <a:pt x="3568" y="7313"/>
                  </a:lnTo>
                  <a:cubicBezTo>
                    <a:pt x="3629" y="7453"/>
                    <a:pt x="3759" y="7524"/>
                    <a:pt x="3890" y="7524"/>
                  </a:cubicBezTo>
                  <a:cubicBezTo>
                    <a:pt x="4013" y="7524"/>
                    <a:pt x="4137" y="7462"/>
                    <a:pt x="4206" y="7336"/>
                  </a:cubicBezTo>
                  <a:lnTo>
                    <a:pt x="5292" y="5340"/>
                  </a:lnTo>
                  <a:lnTo>
                    <a:pt x="7572" y="5104"/>
                  </a:lnTo>
                  <a:cubicBezTo>
                    <a:pt x="7868" y="5068"/>
                    <a:pt x="7998" y="4714"/>
                    <a:pt x="7785" y="4501"/>
                  </a:cubicBezTo>
                  <a:lnTo>
                    <a:pt x="6226" y="2835"/>
                  </a:lnTo>
                  <a:lnTo>
                    <a:pt x="6698" y="603"/>
                  </a:lnTo>
                  <a:cubicBezTo>
                    <a:pt x="6746" y="374"/>
                    <a:pt x="6563" y="176"/>
                    <a:pt x="6354" y="176"/>
                  </a:cubicBezTo>
                  <a:cubicBezTo>
                    <a:pt x="6304" y="176"/>
                    <a:pt x="6252" y="188"/>
                    <a:pt x="6202" y="213"/>
                  </a:cubicBezTo>
                  <a:lnTo>
                    <a:pt x="4135" y="1193"/>
                  </a:lnTo>
                  <a:lnTo>
                    <a:pt x="2150" y="47"/>
                  </a:lnTo>
                  <a:cubicBezTo>
                    <a:pt x="2094" y="16"/>
                    <a:pt x="2035" y="1"/>
                    <a:pt x="19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611117" y="4578468"/>
              <a:ext cx="256148" cy="241322"/>
            </a:xfrm>
            <a:custGeom>
              <a:avLst/>
              <a:gdLst/>
              <a:ahLst/>
              <a:cxnLst/>
              <a:rect l="l" t="t" r="r" b="b"/>
              <a:pathLst>
                <a:path w="7999" h="7536" extrusionOk="0">
                  <a:moveTo>
                    <a:pt x="1977" y="0"/>
                  </a:moveTo>
                  <a:cubicBezTo>
                    <a:pt x="1777" y="0"/>
                    <a:pt x="1591" y="172"/>
                    <a:pt x="1619" y="401"/>
                  </a:cubicBezTo>
                  <a:lnTo>
                    <a:pt x="1914" y="2669"/>
                  </a:lnTo>
                  <a:lnTo>
                    <a:pt x="213" y="4193"/>
                  </a:lnTo>
                  <a:cubicBezTo>
                    <a:pt x="1" y="4394"/>
                    <a:pt x="95" y="4749"/>
                    <a:pt x="390" y="4808"/>
                  </a:cubicBezTo>
                  <a:lnTo>
                    <a:pt x="2635" y="5233"/>
                  </a:lnTo>
                  <a:lnTo>
                    <a:pt x="3568" y="7324"/>
                  </a:lnTo>
                  <a:cubicBezTo>
                    <a:pt x="3629" y="7464"/>
                    <a:pt x="3760" y="7535"/>
                    <a:pt x="3891" y="7535"/>
                  </a:cubicBezTo>
                  <a:cubicBezTo>
                    <a:pt x="4014" y="7535"/>
                    <a:pt x="4137" y="7473"/>
                    <a:pt x="4206" y="7347"/>
                  </a:cubicBezTo>
                  <a:lnTo>
                    <a:pt x="5305" y="5339"/>
                  </a:lnTo>
                  <a:lnTo>
                    <a:pt x="7573" y="5103"/>
                  </a:lnTo>
                  <a:cubicBezTo>
                    <a:pt x="7868" y="5079"/>
                    <a:pt x="7998" y="4725"/>
                    <a:pt x="7797" y="4512"/>
                  </a:cubicBezTo>
                  <a:lnTo>
                    <a:pt x="6226" y="2847"/>
                  </a:lnTo>
                  <a:lnTo>
                    <a:pt x="6699" y="614"/>
                  </a:lnTo>
                  <a:cubicBezTo>
                    <a:pt x="6747" y="374"/>
                    <a:pt x="6560" y="180"/>
                    <a:pt x="6349" y="180"/>
                  </a:cubicBezTo>
                  <a:cubicBezTo>
                    <a:pt x="6300" y="180"/>
                    <a:pt x="6251" y="190"/>
                    <a:pt x="6202" y="212"/>
                  </a:cubicBezTo>
                  <a:lnTo>
                    <a:pt x="4135" y="1193"/>
                  </a:lnTo>
                  <a:lnTo>
                    <a:pt x="2151" y="47"/>
                  </a:lnTo>
                  <a:cubicBezTo>
                    <a:pt x="2095" y="15"/>
                    <a:pt x="2035"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530164" y="4901863"/>
              <a:ext cx="345042" cy="280997"/>
            </a:xfrm>
            <a:custGeom>
              <a:avLst/>
              <a:gdLst/>
              <a:ahLst/>
              <a:cxnLst/>
              <a:rect l="l" t="t" r="r" b="b"/>
              <a:pathLst>
                <a:path w="10775" h="8775" extrusionOk="0">
                  <a:moveTo>
                    <a:pt x="8578" y="0"/>
                  </a:moveTo>
                  <a:cubicBezTo>
                    <a:pt x="8489" y="0"/>
                    <a:pt x="8404" y="23"/>
                    <a:pt x="8329" y="72"/>
                  </a:cubicBezTo>
                  <a:lnTo>
                    <a:pt x="284" y="5435"/>
                  </a:lnTo>
                  <a:cubicBezTo>
                    <a:pt x="12" y="5612"/>
                    <a:pt x="0" y="6049"/>
                    <a:pt x="272" y="6345"/>
                  </a:cubicBezTo>
                  <a:cubicBezTo>
                    <a:pt x="1785" y="8030"/>
                    <a:pt x="3408" y="8775"/>
                    <a:pt x="4935" y="8775"/>
                  </a:cubicBezTo>
                  <a:cubicBezTo>
                    <a:pt x="5924" y="8775"/>
                    <a:pt x="6872" y="8463"/>
                    <a:pt x="7726" y="7892"/>
                  </a:cubicBezTo>
                  <a:cubicBezTo>
                    <a:pt x="9912" y="6439"/>
                    <a:pt x="10774" y="3793"/>
                    <a:pt x="9179" y="414"/>
                  </a:cubicBezTo>
                  <a:cubicBezTo>
                    <a:pt x="9060" y="158"/>
                    <a:pt x="8810" y="0"/>
                    <a:pt x="8578"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530164" y="4901863"/>
              <a:ext cx="304182" cy="222492"/>
            </a:xfrm>
            <a:custGeom>
              <a:avLst/>
              <a:gdLst/>
              <a:ahLst/>
              <a:cxnLst/>
              <a:rect l="l" t="t" r="r" b="b"/>
              <a:pathLst>
                <a:path w="9499" h="6948" extrusionOk="0">
                  <a:moveTo>
                    <a:pt x="8577" y="0"/>
                  </a:moveTo>
                  <a:cubicBezTo>
                    <a:pt x="8489" y="0"/>
                    <a:pt x="8404" y="23"/>
                    <a:pt x="8329" y="72"/>
                  </a:cubicBezTo>
                  <a:lnTo>
                    <a:pt x="272" y="5435"/>
                  </a:lnTo>
                  <a:cubicBezTo>
                    <a:pt x="12" y="5612"/>
                    <a:pt x="0" y="6049"/>
                    <a:pt x="272" y="6345"/>
                  </a:cubicBezTo>
                  <a:cubicBezTo>
                    <a:pt x="461" y="6569"/>
                    <a:pt x="662" y="6770"/>
                    <a:pt x="863" y="6947"/>
                  </a:cubicBezTo>
                  <a:lnTo>
                    <a:pt x="9498" y="1194"/>
                  </a:lnTo>
                  <a:cubicBezTo>
                    <a:pt x="9404" y="934"/>
                    <a:pt x="9297" y="674"/>
                    <a:pt x="9168" y="414"/>
                  </a:cubicBezTo>
                  <a:cubicBezTo>
                    <a:pt x="9056" y="158"/>
                    <a:pt x="8809" y="0"/>
                    <a:pt x="85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647430" y="5042986"/>
              <a:ext cx="201678" cy="139842"/>
            </a:xfrm>
            <a:custGeom>
              <a:avLst/>
              <a:gdLst/>
              <a:ahLst/>
              <a:cxnLst/>
              <a:rect l="l" t="t" r="r" b="b"/>
              <a:pathLst>
                <a:path w="6298" h="4367" extrusionOk="0">
                  <a:moveTo>
                    <a:pt x="6297" y="0"/>
                  </a:moveTo>
                  <a:lnTo>
                    <a:pt x="1" y="4194"/>
                  </a:lnTo>
                  <a:cubicBezTo>
                    <a:pt x="431" y="4310"/>
                    <a:pt x="859" y="4367"/>
                    <a:pt x="1279" y="4367"/>
                  </a:cubicBezTo>
                  <a:cubicBezTo>
                    <a:pt x="2265" y="4367"/>
                    <a:pt x="3211" y="4057"/>
                    <a:pt x="4064" y="3485"/>
                  </a:cubicBezTo>
                  <a:cubicBezTo>
                    <a:pt x="5293" y="2670"/>
                    <a:pt x="6096" y="1489"/>
                    <a:pt x="62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2"/>
          <p:cNvGrpSpPr/>
          <p:nvPr/>
        </p:nvGrpSpPr>
        <p:grpSpPr>
          <a:xfrm>
            <a:off x="812507" y="2434789"/>
            <a:ext cx="1035272" cy="943453"/>
            <a:chOff x="889714" y="2598292"/>
            <a:chExt cx="1330855" cy="1212820"/>
          </a:xfrm>
        </p:grpSpPr>
        <p:grpSp>
          <p:nvGrpSpPr>
            <p:cNvPr id="243" name="Google Shape;243;p2"/>
            <p:cNvGrpSpPr/>
            <p:nvPr/>
          </p:nvGrpSpPr>
          <p:grpSpPr>
            <a:xfrm>
              <a:off x="889714" y="2598292"/>
              <a:ext cx="1330855" cy="1212820"/>
              <a:chOff x="889714" y="2598292"/>
              <a:chExt cx="1330855" cy="1212820"/>
            </a:xfrm>
          </p:grpSpPr>
          <p:sp>
            <p:nvSpPr>
              <p:cNvPr id="244" name="Google Shape;244;p2"/>
              <p:cNvSpPr/>
              <p:nvPr/>
            </p:nvSpPr>
            <p:spPr>
              <a:xfrm>
                <a:off x="889714" y="2598292"/>
                <a:ext cx="1330855" cy="1212820"/>
              </a:xfrm>
              <a:custGeom>
                <a:avLst/>
                <a:gdLst/>
                <a:ahLst/>
                <a:cxnLst/>
                <a:rect l="l" t="t" r="r" b="b"/>
                <a:pathLst>
                  <a:path w="41560" h="37874" extrusionOk="0">
                    <a:moveTo>
                      <a:pt x="20776" y="1"/>
                    </a:moveTo>
                    <a:cubicBezTo>
                      <a:pt x="15931" y="1"/>
                      <a:pt x="11087" y="1849"/>
                      <a:pt x="7396" y="5547"/>
                    </a:cubicBezTo>
                    <a:cubicBezTo>
                      <a:pt x="1" y="12942"/>
                      <a:pt x="1" y="24932"/>
                      <a:pt x="7396" y="32327"/>
                    </a:cubicBezTo>
                    <a:cubicBezTo>
                      <a:pt x="11087" y="36025"/>
                      <a:pt x="15931" y="37874"/>
                      <a:pt x="20776" y="37874"/>
                    </a:cubicBezTo>
                    <a:cubicBezTo>
                      <a:pt x="25621" y="37874"/>
                      <a:pt x="30467" y="36025"/>
                      <a:pt x="34165" y="32327"/>
                    </a:cubicBezTo>
                    <a:cubicBezTo>
                      <a:pt x="41560" y="24932"/>
                      <a:pt x="41560" y="12942"/>
                      <a:pt x="34165" y="5547"/>
                    </a:cubicBezTo>
                    <a:cubicBezTo>
                      <a:pt x="30467" y="1849"/>
                      <a:pt x="25621" y="1"/>
                      <a:pt x="207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1326277" y="3151321"/>
                <a:ext cx="541757" cy="324452"/>
              </a:xfrm>
              <a:custGeom>
                <a:avLst/>
                <a:gdLst/>
                <a:ahLst/>
                <a:cxnLst/>
                <a:rect l="l" t="t" r="r" b="b"/>
                <a:pathLst>
                  <a:path w="16918" h="10132" extrusionOk="0">
                    <a:moveTo>
                      <a:pt x="16487" y="0"/>
                    </a:moveTo>
                    <a:cubicBezTo>
                      <a:pt x="16328" y="0"/>
                      <a:pt x="16169" y="90"/>
                      <a:pt x="16113" y="291"/>
                    </a:cubicBezTo>
                    <a:cubicBezTo>
                      <a:pt x="15322" y="4083"/>
                      <a:pt x="13278" y="7048"/>
                      <a:pt x="10490" y="8430"/>
                    </a:cubicBezTo>
                    <a:cubicBezTo>
                      <a:pt x="9242" y="9044"/>
                      <a:pt x="7833" y="9349"/>
                      <a:pt x="6343" y="9349"/>
                    </a:cubicBezTo>
                    <a:cubicBezTo>
                      <a:pt x="4506" y="9349"/>
                      <a:pt x="2546" y="8884"/>
                      <a:pt x="614" y="7958"/>
                    </a:cubicBezTo>
                    <a:cubicBezTo>
                      <a:pt x="562" y="7931"/>
                      <a:pt x="505" y="7919"/>
                      <a:pt x="449" y="7919"/>
                    </a:cubicBezTo>
                    <a:cubicBezTo>
                      <a:pt x="304" y="7919"/>
                      <a:pt x="163" y="8002"/>
                      <a:pt x="95" y="8147"/>
                    </a:cubicBezTo>
                    <a:cubicBezTo>
                      <a:pt x="0" y="8336"/>
                      <a:pt x="83" y="8572"/>
                      <a:pt x="284" y="8666"/>
                    </a:cubicBezTo>
                    <a:cubicBezTo>
                      <a:pt x="2320" y="9639"/>
                      <a:pt x="4395" y="10131"/>
                      <a:pt x="6349" y="10131"/>
                    </a:cubicBezTo>
                    <a:cubicBezTo>
                      <a:pt x="7955" y="10131"/>
                      <a:pt x="9479" y="9799"/>
                      <a:pt x="10833" y="9127"/>
                    </a:cubicBezTo>
                    <a:cubicBezTo>
                      <a:pt x="13042" y="8040"/>
                      <a:pt x="14814" y="6044"/>
                      <a:pt x="15924" y="3469"/>
                    </a:cubicBezTo>
                    <a:cubicBezTo>
                      <a:pt x="16338" y="2500"/>
                      <a:pt x="16657" y="1484"/>
                      <a:pt x="16869" y="444"/>
                    </a:cubicBezTo>
                    <a:cubicBezTo>
                      <a:pt x="16917" y="166"/>
                      <a:pt x="16702" y="0"/>
                      <a:pt x="1648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1810361" y="3126760"/>
                <a:ext cx="98918" cy="52965"/>
              </a:xfrm>
              <a:custGeom>
                <a:avLst/>
                <a:gdLst/>
                <a:ahLst/>
                <a:cxnLst/>
                <a:rect l="l" t="t" r="r" b="b"/>
                <a:pathLst>
                  <a:path w="3089" h="1654" extrusionOk="0">
                    <a:moveTo>
                      <a:pt x="515" y="1"/>
                    </a:moveTo>
                    <a:cubicBezTo>
                      <a:pt x="257" y="1"/>
                      <a:pt x="0" y="255"/>
                      <a:pt x="158" y="562"/>
                    </a:cubicBezTo>
                    <a:cubicBezTo>
                      <a:pt x="502" y="1251"/>
                      <a:pt x="1200" y="1653"/>
                      <a:pt x="1923" y="1653"/>
                    </a:cubicBezTo>
                    <a:cubicBezTo>
                      <a:pt x="2216" y="1653"/>
                      <a:pt x="2513" y="1587"/>
                      <a:pt x="2792" y="1448"/>
                    </a:cubicBezTo>
                    <a:cubicBezTo>
                      <a:pt x="2875" y="1412"/>
                      <a:pt x="2934" y="1341"/>
                      <a:pt x="2981" y="1259"/>
                    </a:cubicBezTo>
                    <a:cubicBezTo>
                      <a:pt x="3088" y="985"/>
                      <a:pt x="2873" y="712"/>
                      <a:pt x="2615" y="712"/>
                    </a:cubicBezTo>
                    <a:cubicBezTo>
                      <a:pt x="2561" y="712"/>
                      <a:pt x="2505" y="724"/>
                      <a:pt x="2449" y="751"/>
                    </a:cubicBezTo>
                    <a:cubicBezTo>
                      <a:pt x="2277" y="837"/>
                      <a:pt x="2093" y="878"/>
                      <a:pt x="1913" y="878"/>
                    </a:cubicBezTo>
                    <a:cubicBezTo>
                      <a:pt x="1475" y="878"/>
                      <a:pt x="1055" y="637"/>
                      <a:pt x="855" y="219"/>
                    </a:cubicBezTo>
                    <a:cubicBezTo>
                      <a:pt x="776" y="65"/>
                      <a:pt x="645" y="1"/>
                      <a:pt x="51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1296784" y="3367537"/>
                <a:ext cx="61675" cy="93730"/>
              </a:xfrm>
              <a:custGeom>
                <a:avLst/>
                <a:gdLst/>
                <a:ahLst/>
                <a:cxnLst/>
                <a:rect l="l" t="t" r="r" b="b"/>
                <a:pathLst>
                  <a:path w="1926" h="2927" extrusionOk="0">
                    <a:moveTo>
                      <a:pt x="1310" y="0"/>
                    </a:moveTo>
                    <a:cubicBezTo>
                      <a:pt x="1048" y="0"/>
                      <a:pt x="784" y="267"/>
                      <a:pt x="957" y="580"/>
                    </a:cubicBezTo>
                    <a:cubicBezTo>
                      <a:pt x="1240" y="1170"/>
                      <a:pt x="1004" y="1879"/>
                      <a:pt x="413" y="2174"/>
                    </a:cubicBezTo>
                    <a:cubicBezTo>
                      <a:pt x="0" y="2366"/>
                      <a:pt x="197" y="2926"/>
                      <a:pt x="557" y="2926"/>
                    </a:cubicBezTo>
                    <a:cubicBezTo>
                      <a:pt x="619" y="2926"/>
                      <a:pt x="686" y="2910"/>
                      <a:pt x="756" y="2871"/>
                    </a:cubicBezTo>
                    <a:cubicBezTo>
                      <a:pt x="1181" y="2670"/>
                      <a:pt x="1512" y="2316"/>
                      <a:pt x="1689" y="1891"/>
                    </a:cubicBezTo>
                    <a:cubicBezTo>
                      <a:pt x="1925" y="1359"/>
                      <a:pt x="1913" y="757"/>
                      <a:pt x="1654" y="237"/>
                    </a:cubicBezTo>
                    <a:cubicBezTo>
                      <a:pt x="1578" y="69"/>
                      <a:pt x="1444" y="0"/>
                      <a:pt x="131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1904667" y="2904908"/>
                <a:ext cx="229665" cy="189285"/>
              </a:xfrm>
              <a:custGeom>
                <a:avLst/>
                <a:gdLst/>
                <a:ahLst/>
                <a:cxnLst/>
                <a:rect l="l" t="t" r="r" b="b"/>
                <a:pathLst>
                  <a:path w="7172" h="5911" extrusionOk="0">
                    <a:moveTo>
                      <a:pt x="5541" y="0"/>
                    </a:moveTo>
                    <a:lnTo>
                      <a:pt x="1371" y="2067"/>
                    </a:lnTo>
                    <a:cubicBezTo>
                      <a:pt x="390" y="2575"/>
                      <a:pt x="1" y="3780"/>
                      <a:pt x="497" y="4773"/>
                    </a:cubicBezTo>
                    <a:cubicBezTo>
                      <a:pt x="847" y="5490"/>
                      <a:pt x="1567" y="5911"/>
                      <a:pt x="2318" y="5911"/>
                    </a:cubicBezTo>
                    <a:cubicBezTo>
                      <a:pt x="2607" y="5911"/>
                      <a:pt x="2900" y="5849"/>
                      <a:pt x="3178" y="5718"/>
                    </a:cubicBezTo>
                    <a:lnTo>
                      <a:pt x="7171" y="3745"/>
                    </a:lnTo>
                    <a:cubicBezTo>
                      <a:pt x="6876" y="2788"/>
                      <a:pt x="6498" y="1855"/>
                      <a:pt x="6061" y="969"/>
                    </a:cubicBezTo>
                    <a:cubicBezTo>
                      <a:pt x="5895" y="638"/>
                      <a:pt x="5718" y="307"/>
                      <a:pt x="554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997150" y="3369266"/>
                <a:ext cx="236838" cy="187075"/>
              </a:xfrm>
              <a:custGeom>
                <a:avLst/>
                <a:gdLst/>
                <a:ahLst/>
                <a:cxnLst/>
                <a:rect l="l" t="t" r="r" b="b"/>
                <a:pathLst>
                  <a:path w="7396" h="5842" extrusionOk="0">
                    <a:moveTo>
                      <a:pt x="5080" y="1"/>
                    </a:moveTo>
                    <a:cubicBezTo>
                      <a:pt x="4774" y="1"/>
                      <a:pt x="4463" y="71"/>
                      <a:pt x="4171" y="218"/>
                    </a:cubicBezTo>
                    <a:lnTo>
                      <a:pt x="4171" y="207"/>
                    </a:lnTo>
                    <a:lnTo>
                      <a:pt x="1" y="2274"/>
                    </a:lnTo>
                    <a:cubicBezTo>
                      <a:pt x="154" y="2605"/>
                      <a:pt x="296" y="2935"/>
                      <a:pt x="450" y="3266"/>
                    </a:cubicBezTo>
                    <a:cubicBezTo>
                      <a:pt x="898" y="4164"/>
                      <a:pt x="1406" y="5026"/>
                      <a:pt x="1985" y="5841"/>
                    </a:cubicBezTo>
                    <a:lnTo>
                      <a:pt x="5978" y="3869"/>
                    </a:lnTo>
                    <a:cubicBezTo>
                      <a:pt x="6982" y="3361"/>
                      <a:pt x="7396" y="2144"/>
                      <a:pt x="6900" y="1128"/>
                    </a:cubicBezTo>
                    <a:cubicBezTo>
                      <a:pt x="6548" y="416"/>
                      <a:pt x="5827" y="1"/>
                      <a:pt x="5080"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1184513" y="3132652"/>
                <a:ext cx="221980" cy="153580"/>
              </a:xfrm>
              <a:custGeom>
                <a:avLst/>
                <a:gdLst/>
                <a:ahLst/>
                <a:cxnLst/>
                <a:rect l="l" t="t" r="r" b="b"/>
                <a:pathLst>
                  <a:path w="6932" h="4796" extrusionOk="0">
                    <a:moveTo>
                      <a:pt x="6444" y="1"/>
                    </a:moveTo>
                    <a:cubicBezTo>
                      <a:pt x="6222" y="1"/>
                      <a:pt x="5999" y="171"/>
                      <a:pt x="6057" y="472"/>
                    </a:cubicBezTo>
                    <a:cubicBezTo>
                      <a:pt x="6282" y="1795"/>
                      <a:pt x="5620" y="3107"/>
                      <a:pt x="4415" y="3709"/>
                    </a:cubicBezTo>
                    <a:cubicBezTo>
                      <a:pt x="3986" y="3919"/>
                      <a:pt x="3526" y="4022"/>
                      <a:pt x="3069" y="4022"/>
                    </a:cubicBezTo>
                    <a:cubicBezTo>
                      <a:pt x="2243" y="4022"/>
                      <a:pt x="1429" y="3687"/>
                      <a:pt x="836" y="3048"/>
                    </a:cubicBezTo>
                    <a:cubicBezTo>
                      <a:pt x="750" y="2962"/>
                      <a:pt x="655" y="2926"/>
                      <a:pt x="563" y="2926"/>
                    </a:cubicBezTo>
                    <a:cubicBezTo>
                      <a:pt x="261" y="2926"/>
                      <a:pt x="0" y="3313"/>
                      <a:pt x="281" y="3603"/>
                    </a:cubicBezTo>
                    <a:cubicBezTo>
                      <a:pt x="1037" y="4382"/>
                      <a:pt x="2055" y="4796"/>
                      <a:pt x="3093" y="4796"/>
                    </a:cubicBezTo>
                    <a:cubicBezTo>
                      <a:pt x="3659" y="4796"/>
                      <a:pt x="4231" y="4672"/>
                      <a:pt x="4770" y="4418"/>
                    </a:cubicBezTo>
                    <a:cubicBezTo>
                      <a:pt x="5561" y="4016"/>
                      <a:pt x="6187" y="3355"/>
                      <a:pt x="6542" y="2540"/>
                    </a:cubicBezTo>
                    <a:cubicBezTo>
                      <a:pt x="6837" y="1843"/>
                      <a:pt x="6932" y="1098"/>
                      <a:pt x="6825" y="354"/>
                    </a:cubicBezTo>
                    <a:cubicBezTo>
                      <a:pt x="6799" y="112"/>
                      <a:pt x="6622" y="1"/>
                      <a:pt x="644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1590398" y="2933024"/>
                <a:ext cx="222012" cy="152331"/>
              </a:xfrm>
              <a:custGeom>
                <a:avLst/>
                <a:gdLst/>
                <a:ahLst/>
                <a:cxnLst/>
                <a:rect l="l" t="t" r="r" b="b"/>
                <a:pathLst>
                  <a:path w="6933" h="4757" extrusionOk="0">
                    <a:moveTo>
                      <a:pt x="6450" y="1"/>
                    </a:moveTo>
                    <a:cubicBezTo>
                      <a:pt x="6241" y="1"/>
                      <a:pt x="6032" y="153"/>
                      <a:pt x="6058" y="422"/>
                    </a:cubicBezTo>
                    <a:cubicBezTo>
                      <a:pt x="6294" y="1757"/>
                      <a:pt x="5621" y="3080"/>
                      <a:pt x="4416" y="3670"/>
                    </a:cubicBezTo>
                    <a:cubicBezTo>
                      <a:pt x="3987" y="3885"/>
                      <a:pt x="3526" y="3988"/>
                      <a:pt x="3068" y="3988"/>
                    </a:cubicBezTo>
                    <a:cubicBezTo>
                      <a:pt x="2239" y="3988"/>
                      <a:pt x="1423" y="3648"/>
                      <a:pt x="837" y="3009"/>
                    </a:cubicBezTo>
                    <a:cubicBezTo>
                      <a:pt x="751" y="2923"/>
                      <a:pt x="655" y="2887"/>
                      <a:pt x="563" y="2887"/>
                    </a:cubicBezTo>
                    <a:cubicBezTo>
                      <a:pt x="261" y="2887"/>
                      <a:pt x="1" y="3274"/>
                      <a:pt x="281" y="3564"/>
                    </a:cubicBezTo>
                    <a:cubicBezTo>
                      <a:pt x="1030" y="4343"/>
                      <a:pt x="2051" y="4757"/>
                      <a:pt x="3087" y="4757"/>
                    </a:cubicBezTo>
                    <a:cubicBezTo>
                      <a:pt x="3653" y="4757"/>
                      <a:pt x="4224" y="4634"/>
                      <a:pt x="4759" y="4379"/>
                    </a:cubicBezTo>
                    <a:cubicBezTo>
                      <a:pt x="5550" y="3977"/>
                      <a:pt x="6188" y="3316"/>
                      <a:pt x="6530" y="2501"/>
                    </a:cubicBezTo>
                    <a:cubicBezTo>
                      <a:pt x="6826" y="1816"/>
                      <a:pt x="6932" y="1060"/>
                      <a:pt x="6826" y="315"/>
                    </a:cubicBezTo>
                    <a:cubicBezTo>
                      <a:pt x="6784" y="99"/>
                      <a:pt x="6617" y="1"/>
                      <a:pt x="645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1533302" y="2731858"/>
                <a:ext cx="175836" cy="116242"/>
              </a:xfrm>
              <a:custGeom>
                <a:avLst/>
                <a:gdLst/>
                <a:ahLst/>
                <a:cxnLst/>
                <a:rect l="l" t="t" r="r" b="b"/>
                <a:pathLst>
                  <a:path w="5491" h="3630" extrusionOk="0">
                    <a:moveTo>
                      <a:pt x="3341" y="0"/>
                    </a:moveTo>
                    <a:cubicBezTo>
                      <a:pt x="1616" y="0"/>
                      <a:pt x="0" y="1366"/>
                      <a:pt x="9" y="3337"/>
                    </a:cubicBezTo>
                    <a:cubicBezTo>
                      <a:pt x="9" y="3532"/>
                      <a:pt x="156" y="3629"/>
                      <a:pt x="304" y="3629"/>
                    </a:cubicBezTo>
                    <a:cubicBezTo>
                      <a:pt x="452" y="3629"/>
                      <a:pt x="599" y="3532"/>
                      <a:pt x="599" y="3337"/>
                    </a:cubicBezTo>
                    <a:cubicBezTo>
                      <a:pt x="591" y="1705"/>
                      <a:pt x="1926" y="581"/>
                      <a:pt x="3344" y="581"/>
                    </a:cubicBezTo>
                    <a:cubicBezTo>
                      <a:pt x="3907" y="581"/>
                      <a:pt x="4484" y="759"/>
                      <a:pt x="4994" y="1151"/>
                    </a:cubicBezTo>
                    <a:cubicBezTo>
                      <a:pt x="5048" y="1191"/>
                      <a:pt x="5111" y="1210"/>
                      <a:pt x="5173" y="1210"/>
                    </a:cubicBezTo>
                    <a:cubicBezTo>
                      <a:pt x="5260" y="1210"/>
                      <a:pt x="5346" y="1173"/>
                      <a:pt x="5407" y="1104"/>
                    </a:cubicBezTo>
                    <a:cubicBezTo>
                      <a:pt x="5419" y="1081"/>
                      <a:pt x="5431" y="1057"/>
                      <a:pt x="5443" y="1045"/>
                    </a:cubicBezTo>
                    <a:cubicBezTo>
                      <a:pt x="5490" y="915"/>
                      <a:pt x="5455" y="773"/>
                      <a:pt x="5348" y="691"/>
                    </a:cubicBezTo>
                    <a:cubicBezTo>
                      <a:pt x="4725" y="215"/>
                      <a:pt x="4024" y="0"/>
                      <a:pt x="334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2"/>
            <p:cNvSpPr/>
            <p:nvPr/>
          </p:nvSpPr>
          <p:spPr>
            <a:xfrm>
              <a:off x="1105738" y="2943623"/>
              <a:ext cx="175932" cy="116210"/>
            </a:xfrm>
            <a:custGeom>
              <a:avLst/>
              <a:gdLst/>
              <a:ahLst/>
              <a:cxnLst/>
              <a:rect l="l" t="t" r="r" b="b"/>
              <a:pathLst>
                <a:path w="5494" h="3629" extrusionOk="0">
                  <a:moveTo>
                    <a:pt x="3333" y="0"/>
                  </a:moveTo>
                  <a:cubicBezTo>
                    <a:pt x="1614" y="0"/>
                    <a:pt x="0" y="1359"/>
                    <a:pt x="0" y="3327"/>
                  </a:cubicBezTo>
                  <a:cubicBezTo>
                    <a:pt x="0" y="3528"/>
                    <a:pt x="148" y="3629"/>
                    <a:pt x="295" y="3629"/>
                  </a:cubicBezTo>
                  <a:cubicBezTo>
                    <a:pt x="443" y="3629"/>
                    <a:pt x="591" y="3528"/>
                    <a:pt x="591" y="3327"/>
                  </a:cubicBezTo>
                  <a:cubicBezTo>
                    <a:pt x="591" y="1704"/>
                    <a:pt x="1921" y="584"/>
                    <a:pt x="3341" y="584"/>
                  </a:cubicBezTo>
                  <a:cubicBezTo>
                    <a:pt x="3905" y="584"/>
                    <a:pt x="4483" y="761"/>
                    <a:pt x="4997" y="1154"/>
                  </a:cubicBezTo>
                  <a:cubicBezTo>
                    <a:pt x="5050" y="1192"/>
                    <a:pt x="5111" y="1211"/>
                    <a:pt x="5171" y="1211"/>
                  </a:cubicBezTo>
                  <a:cubicBezTo>
                    <a:pt x="5258" y="1211"/>
                    <a:pt x="5343" y="1172"/>
                    <a:pt x="5399" y="1095"/>
                  </a:cubicBezTo>
                  <a:cubicBezTo>
                    <a:pt x="5411" y="1083"/>
                    <a:pt x="5434" y="1059"/>
                    <a:pt x="5434" y="1036"/>
                  </a:cubicBezTo>
                  <a:cubicBezTo>
                    <a:pt x="5493" y="918"/>
                    <a:pt x="5446" y="764"/>
                    <a:pt x="5340" y="693"/>
                  </a:cubicBezTo>
                  <a:cubicBezTo>
                    <a:pt x="4717" y="216"/>
                    <a:pt x="4017" y="0"/>
                    <a:pt x="333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2"/>
          <p:cNvGrpSpPr/>
          <p:nvPr/>
        </p:nvGrpSpPr>
        <p:grpSpPr>
          <a:xfrm>
            <a:off x="6716496" y="4482371"/>
            <a:ext cx="1166676" cy="779451"/>
            <a:chOff x="6716496" y="4482371"/>
            <a:chExt cx="1166676" cy="779451"/>
          </a:xfrm>
        </p:grpSpPr>
        <p:sp>
          <p:nvSpPr>
            <p:cNvPr id="255" name="Google Shape;255;p2"/>
            <p:cNvSpPr/>
            <p:nvPr/>
          </p:nvSpPr>
          <p:spPr>
            <a:xfrm>
              <a:off x="6716496" y="4482371"/>
              <a:ext cx="1166676" cy="664179"/>
            </a:xfrm>
            <a:custGeom>
              <a:avLst/>
              <a:gdLst/>
              <a:ahLst/>
              <a:cxnLst/>
              <a:rect l="l" t="t" r="r" b="b"/>
              <a:pathLst>
                <a:path w="36433" h="20741" extrusionOk="0">
                  <a:moveTo>
                    <a:pt x="18819" y="1"/>
                  </a:moveTo>
                  <a:cubicBezTo>
                    <a:pt x="17327" y="1"/>
                    <a:pt x="15813" y="194"/>
                    <a:pt x="14307" y="599"/>
                  </a:cubicBezTo>
                  <a:cubicBezTo>
                    <a:pt x="5482" y="2962"/>
                    <a:pt x="1" y="11774"/>
                    <a:pt x="1773" y="20740"/>
                  </a:cubicBezTo>
                  <a:lnTo>
                    <a:pt x="35830" y="20740"/>
                  </a:lnTo>
                  <a:cubicBezTo>
                    <a:pt x="36433" y="17752"/>
                    <a:pt x="36232" y="14645"/>
                    <a:pt x="35240" y="11762"/>
                  </a:cubicBezTo>
                  <a:cubicBezTo>
                    <a:pt x="32790" y="4589"/>
                    <a:pt x="26080" y="1"/>
                    <a:pt x="188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630066" y="4813996"/>
              <a:ext cx="233828" cy="167221"/>
            </a:xfrm>
            <a:custGeom>
              <a:avLst/>
              <a:gdLst/>
              <a:ahLst/>
              <a:cxnLst/>
              <a:rect l="l" t="t" r="r" b="b"/>
              <a:pathLst>
                <a:path w="7302" h="5222" extrusionOk="0">
                  <a:moveTo>
                    <a:pt x="6155" y="1"/>
                  </a:moveTo>
                  <a:lnTo>
                    <a:pt x="1489" y="1584"/>
                  </a:lnTo>
                  <a:cubicBezTo>
                    <a:pt x="520" y="1926"/>
                    <a:pt x="1" y="2989"/>
                    <a:pt x="331" y="3958"/>
                  </a:cubicBezTo>
                  <a:cubicBezTo>
                    <a:pt x="596" y="4734"/>
                    <a:pt x="1323" y="5221"/>
                    <a:pt x="2105" y="5221"/>
                  </a:cubicBezTo>
                  <a:cubicBezTo>
                    <a:pt x="2300" y="5221"/>
                    <a:pt x="2499" y="5191"/>
                    <a:pt x="2694" y="5128"/>
                  </a:cubicBezTo>
                  <a:lnTo>
                    <a:pt x="7301" y="3568"/>
                  </a:lnTo>
                  <a:cubicBezTo>
                    <a:pt x="7148" y="2836"/>
                    <a:pt x="6959" y="2115"/>
                    <a:pt x="6722" y="1406"/>
                  </a:cubicBezTo>
                  <a:cubicBezTo>
                    <a:pt x="6545" y="922"/>
                    <a:pt x="6356" y="461"/>
                    <a:pt x="6155"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6850414" y="5116865"/>
              <a:ext cx="149097" cy="29685"/>
            </a:xfrm>
            <a:custGeom>
              <a:avLst/>
              <a:gdLst/>
              <a:ahLst/>
              <a:cxnLst/>
              <a:rect l="l" t="t" r="r" b="b"/>
              <a:pathLst>
                <a:path w="4656" h="927" extrusionOk="0">
                  <a:moveTo>
                    <a:pt x="3039" y="1"/>
                  </a:moveTo>
                  <a:cubicBezTo>
                    <a:pt x="2838" y="1"/>
                    <a:pt x="2634" y="33"/>
                    <a:pt x="2434" y="99"/>
                  </a:cubicBezTo>
                  <a:lnTo>
                    <a:pt x="1" y="926"/>
                  </a:lnTo>
                  <a:lnTo>
                    <a:pt x="4655" y="926"/>
                  </a:lnTo>
                  <a:cubicBezTo>
                    <a:pt x="4312" y="339"/>
                    <a:pt x="3692" y="1"/>
                    <a:pt x="3039"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020646" y="4957521"/>
              <a:ext cx="164019" cy="135807"/>
            </a:xfrm>
            <a:custGeom>
              <a:avLst/>
              <a:gdLst/>
              <a:ahLst/>
              <a:cxnLst/>
              <a:rect l="l" t="t" r="r" b="b"/>
              <a:pathLst>
                <a:path w="5122" h="4241" extrusionOk="0">
                  <a:moveTo>
                    <a:pt x="2628" y="1"/>
                  </a:moveTo>
                  <a:cubicBezTo>
                    <a:pt x="2403" y="1"/>
                    <a:pt x="2175" y="37"/>
                    <a:pt x="1950" y="114"/>
                  </a:cubicBezTo>
                  <a:cubicBezTo>
                    <a:pt x="166" y="716"/>
                    <a:pt x="1" y="3174"/>
                    <a:pt x="1690" y="4012"/>
                  </a:cubicBezTo>
                  <a:cubicBezTo>
                    <a:pt x="2006" y="4169"/>
                    <a:pt x="2327" y="4240"/>
                    <a:pt x="2638" y="4240"/>
                  </a:cubicBezTo>
                  <a:cubicBezTo>
                    <a:pt x="3987" y="4240"/>
                    <a:pt x="5121" y="2899"/>
                    <a:pt x="4631" y="1449"/>
                  </a:cubicBezTo>
                  <a:cubicBezTo>
                    <a:pt x="4330" y="563"/>
                    <a:pt x="3510" y="1"/>
                    <a:pt x="2628"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054301" y="4992522"/>
              <a:ext cx="48866" cy="40412"/>
            </a:xfrm>
            <a:custGeom>
              <a:avLst/>
              <a:gdLst/>
              <a:ahLst/>
              <a:cxnLst/>
              <a:rect l="l" t="t" r="r" b="b"/>
              <a:pathLst>
                <a:path w="1526" h="1262" extrusionOk="0">
                  <a:moveTo>
                    <a:pt x="789" y="0"/>
                  </a:moveTo>
                  <a:cubicBezTo>
                    <a:pt x="720" y="0"/>
                    <a:pt x="649" y="12"/>
                    <a:pt x="580" y="37"/>
                  </a:cubicBezTo>
                  <a:cubicBezTo>
                    <a:pt x="48" y="214"/>
                    <a:pt x="1" y="946"/>
                    <a:pt x="497" y="1195"/>
                  </a:cubicBezTo>
                  <a:cubicBezTo>
                    <a:pt x="591" y="1241"/>
                    <a:pt x="687" y="1261"/>
                    <a:pt x="780" y="1261"/>
                  </a:cubicBezTo>
                  <a:cubicBezTo>
                    <a:pt x="1185" y="1261"/>
                    <a:pt x="1525" y="860"/>
                    <a:pt x="1371" y="427"/>
                  </a:cubicBezTo>
                  <a:cubicBezTo>
                    <a:pt x="1287" y="166"/>
                    <a:pt x="1049" y="0"/>
                    <a:pt x="7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395918" y="4829623"/>
              <a:ext cx="164051" cy="135647"/>
            </a:xfrm>
            <a:custGeom>
              <a:avLst/>
              <a:gdLst/>
              <a:ahLst/>
              <a:cxnLst/>
              <a:rect l="l" t="t" r="r" b="b"/>
              <a:pathLst>
                <a:path w="5123" h="4236" extrusionOk="0">
                  <a:moveTo>
                    <a:pt x="2636" y="1"/>
                  </a:moveTo>
                  <a:cubicBezTo>
                    <a:pt x="2408" y="1"/>
                    <a:pt x="2177" y="38"/>
                    <a:pt x="1949" y="115"/>
                  </a:cubicBezTo>
                  <a:cubicBezTo>
                    <a:pt x="166" y="718"/>
                    <a:pt x="0" y="3175"/>
                    <a:pt x="1690" y="4013"/>
                  </a:cubicBezTo>
                  <a:cubicBezTo>
                    <a:pt x="2002" y="4166"/>
                    <a:pt x="2320" y="4236"/>
                    <a:pt x="2628" y="4236"/>
                  </a:cubicBezTo>
                  <a:cubicBezTo>
                    <a:pt x="3981" y="4236"/>
                    <a:pt x="5122" y="2892"/>
                    <a:pt x="4631" y="1438"/>
                  </a:cubicBezTo>
                  <a:cubicBezTo>
                    <a:pt x="4340" y="555"/>
                    <a:pt x="3518" y="1"/>
                    <a:pt x="263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429573" y="4864656"/>
              <a:ext cx="48930" cy="40412"/>
            </a:xfrm>
            <a:custGeom>
              <a:avLst/>
              <a:gdLst/>
              <a:ahLst/>
              <a:cxnLst/>
              <a:rect l="l" t="t" r="r" b="b"/>
              <a:pathLst>
                <a:path w="1528" h="1262" extrusionOk="0">
                  <a:moveTo>
                    <a:pt x="789" y="0"/>
                  </a:moveTo>
                  <a:cubicBezTo>
                    <a:pt x="720" y="0"/>
                    <a:pt x="649" y="12"/>
                    <a:pt x="580" y="37"/>
                  </a:cubicBezTo>
                  <a:cubicBezTo>
                    <a:pt x="48" y="214"/>
                    <a:pt x="1" y="947"/>
                    <a:pt x="497" y="1195"/>
                  </a:cubicBezTo>
                  <a:cubicBezTo>
                    <a:pt x="591" y="1241"/>
                    <a:pt x="687" y="1262"/>
                    <a:pt x="779" y="1262"/>
                  </a:cubicBezTo>
                  <a:cubicBezTo>
                    <a:pt x="1186" y="1262"/>
                    <a:pt x="1527" y="860"/>
                    <a:pt x="1383" y="427"/>
                  </a:cubicBezTo>
                  <a:cubicBezTo>
                    <a:pt x="1290" y="166"/>
                    <a:pt x="1049" y="0"/>
                    <a:pt x="7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015869" y="4843040"/>
              <a:ext cx="140002" cy="76374"/>
            </a:xfrm>
            <a:custGeom>
              <a:avLst/>
              <a:gdLst/>
              <a:ahLst/>
              <a:cxnLst/>
              <a:rect l="l" t="t" r="r" b="b"/>
              <a:pathLst>
                <a:path w="4372" h="2385" extrusionOk="0">
                  <a:moveTo>
                    <a:pt x="2505" y="1"/>
                  </a:moveTo>
                  <a:cubicBezTo>
                    <a:pt x="1346" y="1"/>
                    <a:pt x="223" y="807"/>
                    <a:pt x="24" y="2136"/>
                  </a:cubicBezTo>
                  <a:cubicBezTo>
                    <a:pt x="1" y="2255"/>
                    <a:pt x="83" y="2361"/>
                    <a:pt x="201" y="2385"/>
                  </a:cubicBezTo>
                  <a:lnTo>
                    <a:pt x="237" y="2385"/>
                  </a:lnTo>
                  <a:cubicBezTo>
                    <a:pt x="343" y="2385"/>
                    <a:pt x="438" y="2314"/>
                    <a:pt x="461" y="2207"/>
                  </a:cubicBezTo>
                  <a:cubicBezTo>
                    <a:pt x="622" y="1115"/>
                    <a:pt x="1548" y="447"/>
                    <a:pt x="2505" y="447"/>
                  </a:cubicBezTo>
                  <a:cubicBezTo>
                    <a:pt x="3028" y="447"/>
                    <a:pt x="3560" y="647"/>
                    <a:pt x="3982" y="1085"/>
                  </a:cubicBezTo>
                  <a:cubicBezTo>
                    <a:pt x="4023" y="1126"/>
                    <a:pt x="4079" y="1147"/>
                    <a:pt x="4135" y="1147"/>
                  </a:cubicBezTo>
                  <a:cubicBezTo>
                    <a:pt x="4191" y="1147"/>
                    <a:pt x="4248" y="1126"/>
                    <a:pt x="4289" y="1085"/>
                  </a:cubicBezTo>
                  <a:cubicBezTo>
                    <a:pt x="4372" y="991"/>
                    <a:pt x="4372" y="849"/>
                    <a:pt x="4289" y="766"/>
                  </a:cubicBezTo>
                  <a:cubicBezTo>
                    <a:pt x="3780" y="241"/>
                    <a:pt x="3137" y="1"/>
                    <a:pt x="250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7396604" y="4709506"/>
              <a:ext cx="140002" cy="76374"/>
            </a:xfrm>
            <a:custGeom>
              <a:avLst/>
              <a:gdLst/>
              <a:ahLst/>
              <a:cxnLst/>
              <a:rect l="l" t="t" r="r" b="b"/>
              <a:pathLst>
                <a:path w="4372" h="2385" extrusionOk="0">
                  <a:moveTo>
                    <a:pt x="2508" y="0"/>
                  </a:moveTo>
                  <a:cubicBezTo>
                    <a:pt x="1350" y="0"/>
                    <a:pt x="222" y="803"/>
                    <a:pt x="24" y="2125"/>
                  </a:cubicBezTo>
                  <a:cubicBezTo>
                    <a:pt x="0" y="2255"/>
                    <a:pt x="83" y="2361"/>
                    <a:pt x="201" y="2384"/>
                  </a:cubicBezTo>
                  <a:lnTo>
                    <a:pt x="236" y="2384"/>
                  </a:lnTo>
                  <a:cubicBezTo>
                    <a:pt x="343" y="2384"/>
                    <a:pt x="437" y="2314"/>
                    <a:pt x="461" y="2207"/>
                  </a:cubicBezTo>
                  <a:cubicBezTo>
                    <a:pt x="621" y="1107"/>
                    <a:pt x="1553" y="441"/>
                    <a:pt x="2511" y="441"/>
                  </a:cubicBezTo>
                  <a:cubicBezTo>
                    <a:pt x="3034" y="441"/>
                    <a:pt x="3564" y="639"/>
                    <a:pt x="3981" y="1073"/>
                  </a:cubicBezTo>
                  <a:cubicBezTo>
                    <a:pt x="4023" y="1120"/>
                    <a:pt x="4079" y="1144"/>
                    <a:pt x="4135" y="1144"/>
                  </a:cubicBezTo>
                  <a:cubicBezTo>
                    <a:pt x="4191" y="1144"/>
                    <a:pt x="4247" y="1120"/>
                    <a:pt x="4288" y="1073"/>
                  </a:cubicBezTo>
                  <a:cubicBezTo>
                    <a:pt x="4371" y="991"/>
                    <a:pt x="4371" y="849"/>
                    <a:pt x="4288" y="766"/>
                  </a:cubicBezTo>
                  <a:cubicBezTo>
                    <a:pt x="3783" y="240"/>
                    <a:pt x="3141" y="0"/>
                    <a:pt x="25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rot="-3583049">
              <a:off x="7211323" y="5001914"/>
              <a:ext cx="260018" cy="196294"/>
            </a:xfrm>
            <a:custGeom>
              <a:avLst/>
              <a:gdLst/>
              <a:ahLst/>
              <a:cxnLst/>
              <a:rect l="l" t="t" r="r" b="b"/>
              <a:pathLst>
                <a:path w="8120" h="6130" extrusionOk="0">
                  <a:moveTo>
                    <a:pt x="1782" y="0"/>
                  </a:moveTo>
                  <a:cubicBezTo>
                    <a:pt x="1687" y="0"/>
                    <a:pt x="1590" y="45"/>
                    <a:pt x="1524" y="152"/>
                  </a:cubicBezTo>
                  <a:cubicBezTo>
                    <a:pt x="0" y="2822"/>
                    <a:pt x="1926" y="6129"/>
                    <a:pt x="4997" y="6129"/>
                  </a:cubicBezTo>
                  <a:cubicBezTo>
                    <a:pt x="6084" y="6129"/>
                    <a:pt x="7124" y="5692"/>
                    <a:pt x="7880" y="4901"/>
                  </a:cubicBezTo>
                  <a:cubicBezTo>
                    <a:pt x="8120" y="4669"/>
                    <a:pt x="7904" y="4344"/>
                    <a:pt x="7657" y="4344"/>
                  </a:cubicBezTo>
                  <a:cubicBezTo>
                    <a:pt x="7576" y="4344"/>
                    <a:pt x="7492" y="4379"/>
                    <a:pt x="7419" y="4464"/>
                  </a:cubicBezTo>
                  <a:cubicBezTo>
                    <a:pt x="6762" y="5133"/>
                    <a:pt x="5887" y="5478"/>
                    <a:pt x="5008" y="5478"/>
                  </a:cubicBezTo>
                  <a:cubicBezTo>
                    <a:pt x="4305" y="5478"/>
                    <a:pt x="3599" y="5258"/>
                    <a:pt x="3001" y="4806"/>
                  </a:cubicBezTo>
                  <a:cubicBezTo>
                    <a:pt x="1642" y="3802"/>
                    <a:pt x="1252" y="1948"/>
                    <a:pt x="2079" y="471"/>
                  </a:cubicBezTo>
                  <a:cubicBezTo>
                    <a:pt x="2201" y="219"/>
                    <a:pt x="1993" y="0"/>
                    <a:pt x="178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
          <p:cNvSpPr txBox="1">
            <a:spLocks noGrp="1"/>
          </p:cNvSpPr>
          <p:nvPr>
            <p:ph type="ctrTitle"/>
          </p:nvPr>
        </p:nvSpPr>
        <p:spPr>
          <a:xfrm>
            <a:off x="2492788" y="1091455"/>
            <a:ext cx="4169400" cy="255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6" name="Google Shape;266;p2"/>
          <p:cNvSpPr txBox="1">
            <a:spLocks noGrp="1"/>
          </p:cNvSpPr>
          <p:nvPr>
            <p:ph type="subTitle" idx="1"/>
          </p:nvPr>
        </p:nvSpPr>
        <p:spPr>
          <a:xfrm>
            <a:off x="2396325" y="3661892"/>
            <a:ext cx="4359300" cy="324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267" name="Google Shape;267;p2"/>
          <p:cNvGrpSpPr/>
          <p:nvPr/>
        </p:nvGrpSpPr>
        <p:grpSpPr>
          <a:xfrm>
            <a:off x="7122782" y="3511654"/>
            <a:ext cx="1040699" cy="912769"/>
            <a:chOff x="6816620" y="3288554"/>
            <a:chExt cx="1040699" cy="912769"/>
          </a:xfrm>
        </p:grpSpPr>
        <p:sp>
          <p:nvSpPr>
            <p:cNvPr id="268" name="Google Shape;268;p2"/>
            <p:cNvSpPr/>
            <p:nvPr/>
          </p:nvSpPr>
          <p:spPr>
            <a:xfrm>
              <a:off x="6816620" y="3288554"/>
              <a:ext cx="1040699" cy="912769"/>
            </a:xfrm>
            <a:custGeom>
              <a:avLst/>
              <a:gdLst/>
              <a:ahLst/>
              <a:cxnLst/>
              <a:rect l="l" t="t" r="r" b="b"/>
              <a:pathLst>
                <a:path w="32499" h="28504" extrusionOk="0">
                  <a:moveTo>
                    <a:pt x="16263" y="0"/>
                  </a:moveTo>
                  <a:cubicBezTo>
                    <a:pt x="10964" y="0"/>
                    <a:pt x="5876" y="2964"/>
                    <a:pt x="3415" y="8056"/>
                  </a:cubicBezTo>
                  <a:cubicBezTo>
                    <a:pt x="1" y="15144"/>
                    <a:pt x="2966" y="23661"/>
                    <a:pt x="10054" y="27087"/>
                  </a:cubicBezTo>
                  <a:cubicBezTo>
                    <a:pt x="12050" y="28048"/>
                    <a:pt x="14159" y="28504"/>
                    <a:pt x="16237" y="28504"/>
                  </a:cubicBezTo>
                  <a:cubicBezTo>
                    <a:pt x="21535" y="28504"/>
                    <a:pt x="26624" y="25540"/>
                    <a:pt x="29085" y="20448"/>
                  </a:cubicBezTo>
                  <a:cubicBezTo>
                    <a:pt x="32499" y="13360"/>
                    <a:pt x="29534" y="4843"/>
                    <a:pt x="22446" y="1417"/>
                  </a:cubicBezTo>
                  <a:cubicBezTo>
                    <a:pt x="20450" y="456"/>
                    <a:pt x="18340" y="0"/>
                    <a:pt x="16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7593998" y="3568815"/>
              <a:ext cx="191847" cy="135551"/>
            </a:xfrm>
            <a:custGeom>
              <a:avLst/>
              <a:gdLst/>
              <a:ahLst/>
              <a:cxnLst/>
              <a:rect l="l" t="t" r="r" b="b"/>
              <a:pathLst>
                <a:path w="5991" h="4233" extrusionOk="0">
                  <a:moveTo>
                    <a:pt x="5116" y="1"/>
                  </a:moveTo>
                  <a:lnTo>
                    <a:pt x="1253" y="1241"/>
                  </a:lnTo>
                  <a:cubicBezTo>
                    <a:pt x="450" y="1489"/>
                    <a:pt x="1" y="2352"/>
                    <a:pt x="261" y="3167"/>
                  </a:cubicBezTo>
                  <a:cubicBezTo>
                    <a:pt x="471" y="3815"/>
                    <a:pt x="1073" y="4233"/>
                    <a:pt x="1720" y="4233"/>
                  </a:cubicBezTo>
                  <a:cubicBezTo>
                    <a:pt x="1875" y="4233"/>
                    <a:pt x="2032" y="4209"/>
                    <a:pt x="2186" y="4159"/>
                  </a:cubicBezTo>
                  <a:lnTo>
                    <a:pt x="5990" y="2942"/>
                  </a:lnTo>
                  <a:cubicBezTo>
                    <a:pt x="5884" y="2340"/>
                    <a:pt x="5730" y="1749"/>
                    <a:pt x="5541" y="1170"/>
                  </a:cubicBezTo>
                  <a:cubicBezTo>
                    <a:pt x="5435" y="769"/>
                    <a:pt x="5281" y="379"/>
                    <a:pt x="5116"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7095055" y="3684544"/>
              <a:ext cx="134783" cy="111246"/>
            </a:xfrm>
            <a:custGeom>
              <a:avLst/>
              <a:gdLst/>
              <a:ahLst/>
              <a:cxnLst/>
              <a:rect l="l" t="t" r="r" b="b"/>
              <a:pathLst>
                <a:path w="4209" h="3474" extrusionOk="0">
                  <a:moveTo>
                    <a:pt x="2184" y="0"/>
                  </a:moveTo>
                  <a:cubicBezTo>
                    <a:pt x="2008" y="0"/>
                    <a:pt x="1830" y="27"/>
                    <a:pt x="1654" y="84"/>
                  </a:cubicBezTo>
                  <a:cubicBezTo>
                    <a:pt x="177" y="545"/>
                    <a:pt x="0" y="2565"/>
                    <a:pt x="1382" y="3274"/>
                  </a:cubicBezTo>
                  <a:cubicBezTo>
                    <a:pt x="1648" y="3411"/>
                    <a:pt x="1919" y="3473"/>
                    <a:pt x="2182" y="3473"/>
                  </a:cubicBezTo>
                  <a:cubicBezTo>
                    <a:pt x="3276" y="3473"/>
                    <a:pt x="4209" y="2398"/>
                    <a:pt x="3828" y="1207"/>
                  </a:cubicBezTo>
                  <a:cubicBezTo>
                    <a:pt x="3599" y="473"/>
                    <a:pt x="2916" y="0"/>
                    <a:pt x="218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7123043" y="3712820"/>
              <a:ext cx="40380" cy="33111"/>
            </a:xfrm>
            <a:custGeom>
              <a:avLst/>
              <a:gdLst/>
              <a:ahLst/>
              <a:cxnLst/>
              <a:rect l="l" t="t" r="r" b="b"/>
              <a:pathLst>
                <a:path w="1261" h="1034" extrusionOk="0">
                  <a:moveTo>
                    <a:pt x="661" y="0"/>
                  </a:moveTo>
                  <a:cubicBezTo>
                    <a:pt x="607" y="0"/>
                    <a:pt x="551" y="9"/>
                    <a:pt x="497" y="28"/>
                  </a:cubicBezTo>
                  <a:cubicBezTo>
                    <a:pt x="48" y="170"/>
                    <a:pt x="0" y="773"/>
                    <a:pt x="414" y="973"/>
                  </a:cubicBezTo>
                  <a:cubicBezTo>
                    <a:pt x="494" y="1015"/>
                    <a:pt x="576" y="1033"/>
                    <a:pt x="655" y="1033"/>
                  </a:cubicBezTo>
                  <a:cubicBezTo>
                    <a:pt x="983" y="1033"/>
                    <a:pt x="1261" y="712"/>
                    <a:pt x="1146" y="359"/>
                  </a:cubicBezTo>
                  <a:cubicBezTo>
                    <a:pt x="1080" y="142"/>
                    <a:pt x="87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7405257" y="3585435"/>
              <a:ext cx="134495" cy="111566"/>
            </a:xfrm>
            <a:custGeom>
              <a:avLst/>
              <a:gdLst/>
              <a:ahLst/>
              <a:cxnLst/>
              <a:rect l="l" t="t" r="r" b="b"/>
              <a:pathLst>
                <a:path w="4200" h="3484" extrusionOk="0">
                  <a:moveTo>
                    <a:pt x="2172" y="0"/>
                  </a:moveTo>
                  <a:cubicBezTo>
                    <a:pt x="1996" y="0"/>
                    <a:pt x="1818" y="27"/>
                    <a:pt x="1642" y="84"/>
                  </a:cubicBezTo>
                  <a:cubicBezTo>
                    <a:pt x="165" y="557"/>
                    <a:pt x="0" y="2577"/>
                    <a:pt x="1370" y="3286"/>
                  </a:cubicBezTo>
                  <a:cubicBezTo>
                    <a:pt x="1634" y="3422"/>
                    <a:pt x="1904" y="3484"/>
                    <a:pt x="2166" y="3484"/>
                  </a:cubicBezTo>
                  <a:cubicBezTo>
                    <a:pt x="3262" y="3484"/>
                    <a:pt x="4200" y="2399"/>
                    <a:pt x="3828" y="1207"/>
                  </a:cubicBezTo>
                  <a:cubicBezTo>
                    <a:pt x="3589" y="473"/>
                    <a:pt x="2905" y="0"/>
                    <a:pt x="217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7433245" y="3613839"/>
              <a:ext cx="39996" cy="33335"/>
            </a:xfrm>
            <a:custGeom>
              <a:avLst/>
              <a:gdLst/>
              <a:ahLst/>
              <a:cxnLst/>
              <a:rect l="l" t="t" r="r" b="b"/>
              <a:pathLst>
                <a:path w="1249" h="1041" extrusionOk="0">
                  <a:moveTo>
                    <a:pt x="642" y="1"/>
                  </a:moveTo>
                  <a:cubicBezTo>
                    <a:pt x="590" y="1"/>
                    <a:pt x="537" y="8"/>
                    <a:pt x="485" y="24"/>
                  </a:cubicBezTo>
                  <a:cubicBezTo>
                    <a:pt x="48" y="166"/>
                    <a:pt x="0" y="769"/>
                    <a:pt x="402" y="981"/>
                  </a:cubicBezTo>
                  <a:cubicBezTo>
                    <a:pt x="482" y="1022"/>
                    <a:pt x="564" y="1041"/>
                    <a:pt x="642" y="1041"/>
                  </a:cubicBezTo>
                  <a:cubicBezTo>
                    <a:pt x="971" y="1041"/>
                    <a:pt x="1249" y="717"/>
                    <a:pt x="1134" y="355"/>
                  </a:cubicBezTo>
                  <a:cubicBezTo>
                    <a:pt x="1068" y="136"/>
                    <a:pt x="862" y="1"/>
                    <a:pt x="6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7241814" y="3759221"/>
              <a:ext cx="237223" cy="145190"/>
            </a:xfrm>
            <a:custGeom>
              <a:avLst/>
              <a:gdLst/>
              <a:ahLst/>
              <a:cxnLst/>
              <a:rect l="l" t="t" r="r" b="b"/>
              <a:pathLst>
                <a:path w="7408" h="4534" extrusionOk="0">
                  <a:moveTo>
                    <a:pt x="6734" y="0"/>
                  </a:moveTo>
                  <a:cubicBezTo>
                    <a:pt x="6553" y="0"/>
                    <a:pt x="6353" y="118"/>
                    <a:pt x="6415" y="304"/>
                  </a:cubicBezTo>
                  <a:cubicBezTo>
                    <a:pt x="6699" y="1828"/>
                    <a:pt x="5813" y="3328"/>
                    <a:pt x="4336" y="3801"/>
                  </a:cubicBezTo>
                  <a:cubicBezTo>
                    <a:pt x="4025" y="3900"/>
                    <a:pt x="3709" y="3948"/>
                    <a:pt x="3397" y="3948"/>
                  </a:cubicBezTo>
                  <a:cubicBezTo>
                    <a:pt x="2226" y="3948"/>
                    <a:pt x="1119" y="3278"/>
                    <a:pt x="615" y="2159"/>
                  </a:cubicBezTo>
                  <a:cubicBezTo>
                    <a:pt x="552" y="2060"/>
                    <a:pt x="459" y="2018"/>
                    <a:pt x="367" y="2018"/>
                  </a:cubicBezTo>
                  <a:cubicBezTo>
                    <a:pt x="182" y="2018"/>
                    <a:pt x="1" y="2186"/>
                    <a:pt x="72" y="2407"/>
                  </a:cubicBezTo>
                  <a:cubicBezTo>
                    <a:pt x="674" y="3706"/>
                    <a:pt x="1974" y="4533"/>
                    <a:pt x="3403" y="4533"/>
                  </a:cubicBezTo>
                  <a:cubicBezTo>
                    <a:pt x="5683" y="4533"/>
                    <a:pt x="7408" y="2454"/>
                    <a:pt x="6994" y="198"/>
                  </a:cubicBezTo>
                  <a:cubicBezTo>
                    <a:pt x="6984" y="60"/>
                    <a:pt x="6864" y="0"/>
                    <a:pt x="673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7071967" y="3612782"/>
              <a:ext cx="140002" cy="76374"/>
            </a:xfrm>
            <a:custGeom>
              <a:avLst/>
              <a:gdLst/>
              <a:ahLst/>
              <a:cxnLst/>
              <a:rect l="l" t="t" r="r" b="b"/>
              <a:pathLst>
                <a:path w="4372" h="2385" extrusionOk="0">
                  <a:moveTo>
                    <a:pt x="2505" y="1"/>
                  </a:moveTo>
                  <a:cubicBezTo>
                    <a:pt x="1346" y="1"/>
                    <a:pt x="223" y="807"/>
                    <a:pt x="24" y="2136"/>
                  </a:cubicBezTo>
                  <a:cubicBezTo>
                    <a:pt x="1" y="2255"/>
                    <a:pt x="83" y="2361"/>
                    <a:pt x="201" y="2385"/>
                  </a:cubicBezTo>
                  <a:lnTo>
                    <a:pt x="237" y="2385"/>
                  </a:lnTo>
                  <a:cubicBezTo>
                    <a:pt x="343" y="2385"/>
                    <a:pt x="438" y="2314"/>
                    <a:pt x="461" y="2207"/>
                  </a:cubicBezTo>
                  <a:cubicBezTo>
                    <a:pt x="622" y="1115"/>
                    <a:pt x="1548" y="447"/>
                    <a:pt x="2505" y="447"/>
                  </a:cubicBezTo>
                  <a:cubicBezTo>
                    <a:pt x="3028" y="447"/>
                    <a:pt x="3560" y="647"/>
                    <a:pt x="3982" y="1085"/>
                  </a:cubicBezTo>
                  <a:cubicBezTo>
                    <a:pt x="4023" y="1126"/>
                    <a:pt x="4079" y="1147"/>
                    <a:pt x="4135" y="1147"/>
                  </a:cubicBezTo>
                  <a:cubicBezTo>
                    <a:pt x="4191" y="1147"/>
                    <a:pt x="4248" y="1126"/>
                    <a:pt x="4289" y="1085"/>
                  </a:cubicBezTo>
                  <a:cubicBezTo>
                    <a:pt x="4372" y="991"/>
                    <a:pt x="4372" y="849"/>
                    <a:pt x="4289" y="766"/>
                  </a:cubicBezTo>
                  <a:cubicBezTo>
                    <a:pt x="3780" y="241"/>
                    <a:pt x="3137" y="1"/>
                    <a:pt x="250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7366670" y="3479248"/>
              <a:ext cx="140002" cy="76374"/>
            </a:xfrm>
            <a:custGeom>
              <a:avLst/>
              <a:gdLst/>
              <a:ahLst/>
              <a:cxnLst/>
              <a:rect l="l" t="t" r="r" b="b"/>
              <a:pathLst>
                <a:path w="4372" h="2385" extrusionOk="0">
                  <a:moveTo>
                    <a:pt x="2508" y="0"/>
                  </a:moveTo>
                  <a:cubicBezTo>
                    <a:pt x="1350" y="0"/>
                    <a:pt x="222" y="803"/>
                    <a:pt x="24" y="2125"/>
                  </a:cubicBezTo>
                  <a:cubicBezTo>
                    <a:pt x="0" y="2255"/>
                    <a:pt x="83" y="2361"/>
                    <a:pt x="201" y="2384"/>
                  </a:cubicBezTo>
                  <a:lnTo>
                    <a:pt x="236" y="2384"/>
                  </a:lnTo>
                  <a:cubicBezTo>
                    <a:pt x="343" y="2384"/>
                    <a:pt x="437" y="2314"/>
                    <a:pt x="461" y="2207"/>
                  </a:cubicBezTo>
                  <a:cubicBezTo>
                    <a:pt x="621" y="1107"/>
                    <a:pt x="1553" y="441"/>
                    <a:pt x="2511" y="441"/>
                  </a:cubicBezTo>
                  <a:cubicBezTo>
                    <a:pt x="3034" y="441"/>
                    <a:pt x="3564" y="639"/>
                    <a:pt x="3981" y="1073"/>
                  </a:cubicBezTo>
                  <a:cubicBezTo>
                    <a:pt x="4023" y="1120"/>
                    <a:pt x="4079" y="1144"/>
                    <a:pt x="4135" y="1144"/>
                  </a:cubicBezTo>
                  <a:cubicBezTo>
                    <a:pt x="4191" y="1144"/>
                    <a:pt x="4247" y="1120"/>
                    <a:pt x="4288" y="1073"/>
                  </a:cubicBezTo>
                  <a:cubicBezTo>
                    <a:pt x="4371" y="991"/>
                    <a:pt x="4371" y="849"/>
                    <a:pt x="4288" y="766"/>
                  </a:cubicBezTo>
                  <a:cubicBezTo>
                    <a:pt x="3783" y="240"/>
                    <a:pt x="3141" y="0"/>
                    <a:pt x="25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2"/>
          <p:cNvGrpSpPr/>
          <p:nvPr/>
        </p:nvGrpSpPr>
        <p:grpSpPr>
          <a:xfrm>
            <a:off x="2396326" y="4191532"/>
            <a:ext cx="832631" cy="832631"/>
            <a:chOff x="2494426" y="4007987"/>
            <a:chExt cx="998718" cy="998718"/>
          </a:xfrm>
        </p:grpSpPr>
        <p:sp>
          <p:nvSpPr>
            <p:cNvPr id="278" name="Google Shape;278;p2"/>
            <p:cNvSpPr/>
            <p:nvPr/>
          </p:nvSpPr>
          <p:spPr>
            <a:xfrm>
              <a:off x="2494426" y="4007987"/>
              <a:ext cx="998718" cy="998718"/>
            </a:xfrm>
            <a:custGeom>
              <a:avLst/>
              <a:gdLst/>
              <a:ahLst/>
              <a:cxnLst/>
              <a:rect l="l" t="t" r="r" b="b"/>
              <a:pathLst>
                <a:path w="31188" h="31188" extrusionOk="0">
                  <a:moveTo>
                    <a:pt x="15594" y="0"/>
                  </a:moveTo>
                  <a:cubicBezTo>
                    <a:pt x="6982" y="0"/>
                    <a:pt x="0" y="6982"/>
                    <a:pt x="0" y="15594"/>
                  </a:cubicBezTo>
                  <a:cubicBezTo>
                    <a:pt x="0" y="24206"/>
                    <a:pt x="6982" y="31187"/>
                    <a:pt x="15594" y="31187"/>
                  </a:cubicBezTo>
                  <a:cubicBezTo>
                    <a:pt x="24206" y="31187"/>
                    <a:pt x="31187" y="24206"/>
                    <a:pt x="31187" y="15594"/>
                  </a:cubicBezTo>
                  <a:cubicBezTo>
                    <a:pt x="31187" y="6982"/>
                    <a:pt x="24206" y="0"/>
                    <a:pt x="15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211281" y="4674439"/>
              <a:ext cx="206577" cy="180575"/>
            </a:xfrm>
            <a:custGeom>
              <a:avLst/>
              <a:gdLst/>
              <a:ahLst/>
              <a:cxnLst/>
              <a:rect l="l" t="t" r="r" b="b"/>
              <a:pathLst>
                <a:path w="6451" h="5639" extrusionOk="0">
                  <a:moveTo>
                    <a:pt x="1904" y="0"/>
                  </a:moveTo>
                  <a:cubicBezTo>
                    <a:pt x="1391" y="0"/>
                    <a:pt x="886" y="234"/>
                    <a:pt x="556" y="677"/>
                  </a:cubicBezTo>
                  <a:cubicBezTo>
                    <a:pt x="0" y="1421"/>
                    <a:pt x="154" y="2472"/>
                    <a:pt x="898" y="3027"/>
                  </a:cubicBezTo>
                  <a:lnTo>
                    <a:pt x="4395" y="5638"/>
                  </a:lnTo>
                  <a:cubicBezTo>
                    <a:pt x="4856" y="5166"/>
                    <a:pt x="5293" y="4658"/>
                    <a:pt x="5694" y="4114"/>
                  </a:cubicBezTo>
                  <a:cubicBezTo>
                    <a:pt x="5966" y="3760"/>
                    <a:pt x="6214" y="3382"/>
                    <a:pt x="6450" y="2992"/>
                  </a:cubicBezTo>
                  <a:lnTo>
                    <a:pt x="2906" y="334"/>
                  </a:lnTo>
                  <a:cubicBezTo>
                    <a:pt x="2605" y="109"/>
                    <a:pt x="2253" y="0"/>
                    <a:pt x="190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558727" y="4174824"/>
              <a:ext cx="205072" cy="181696"/>
            </a:xfrm>
            <a:custGeom>
              <a:avLst/>
              <a:gdLst/>
              <a:ahLst/>
              <a:cxnLst/>
              <a:rect l="l" t="t" r="r" b="b"/>
              <a:pathLst>
                <a:path w="6404" h="5674" extrusionOk="0">
                  <a:moveTo>
                    <a:pt x="1950" y="0"/>
                  </a:moveTo>
                  <a:cubicBezTo>
                    <a:pt x="1654" y="331"/>
                    <a:pt x="1359" y="685"/>
                    <a:pt x="1087" y="1051"/>
                  </a:cubicBezTo>
                  <a:cubicBezTo>
                    <a:pt x="698" y="1583"/>
                    <a:pt x="331" y="2138"/>
                    <a:pt x="1" y="2729"/>
                  </a:cubicBezTo>
                  <a:lnTo>
                    <a:pt x="3497" y="5340"/>
                  </a:lnTo>
                  <a:cubicBezTo>
                    <a:pt x="3799" y="5565"/>
                    <a:pt x="4151" y="5673"/>
                    <a:pt x="4500" y="5673"/>
                  </a:cubicBezTo>
                  <a:cubicBezTo>
                    <a:pt x="5012" y="5673"/>
                    <a:pt x="5518" y="5440"/>
                    <a:pt x="5848" y="4997"/>
                  </a:cubicBezTo>
                  <a:cubicBezTo>
                    <a:pt x="6403" y="4265"/>
                    <a:pt x="6250" y="3213"/>
                    <a:pt x="5506" y="2658"/>
                  </a:cubicBezTo>
                  <a:lnTo>
                    <a:pt x="1950"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822496" y="4289593"/>
              <a:ext cx="134975" cy="122038"/>
            </a:xfrm>
            <a:custGeom>
              <a:avLst/>
              <a:gdLst/>
              <a:ahLst/>
              <a:cxnLst/>
              <a:rect l="l" t="t" r="r" b="b"/>
              <a:pathLst>
                <a:path w="4215" h="3811" extrusionOk="0">
                  <a:moveTo>
                    <a:pt x="2068" y="1"/>
                  </a:moveTo>
                  <a:cubicBezTo>
                    <a:pt x="991" y="1"/>
                    <a:pt x="0" y="943"/>
                    <a:pt x="175" y="2181"/>
                  </a:cubicBezTo>
                  <a:cubicBezTo>
                    <a:pt x="327" y="3208"/>
                    <a:pt x="1192" y="3810"/>
                    <a:pt x="2074" y="3810"/>
                  </a:cubicBezTo>
                  <a:cubicBezTo>
                    <a:pt x="2631" y="3810"/>
                    <a:pt x="3195" y="3570"/>
                    <a:pt x="3589" y="3043"/>
                  </a:cubicBezTo>
                  <a:cubicBezTo>
                    <a:pt x="4215" y="2204"/>
                    <a:pt x="4038" y="1023"/>
                    <a:pt x="3199" y="385"/>
                  </a:cubicBezTo>
                  <a:cubicBezTo>
                    <a:pt x="2843" y="119"/>
                    <a:pt x="2450" y="1"/>
                    <a:pt x="2068"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864990" y="4307269"/>
              <a:ext cx="40284" cy="36314"/>
            </a:xfrm>
            <a:custGeom>
              <a:avLst/>
              <a:gdLst/>
              <a:ahLst/>
              <a:cxnLst/>
              <a:rect l="l" t="t" r="r" b="b"/>
              <a:pathLst>
                <a:path w="1258" h="1134" extrusionOk="0">
                  <a:moveTo>
                    <a:pt x="619" y="0"/>
                  </a:moveTo>
                  <a:cubicBezTo>
                    <a:pt x="295" y="0"/>
                    <a:pt x="0" y="283"/>
                    <a:pt x="53" y="648"/>
                  </a:cubicBezTo>
                  <a:cubicBezTo>
                    <a:pt x="103" y="953"/>
                    <a:pt x="364" y="1133"/>
                    <a:pt x="626" y="1133"/>
                  </a:cubicBezTo>
                  <a:cubicBezTo>
                    <a:pt x="790" y="1133"/>
                    <a:pt x="955" y="1063"/>
                    <a:pt x="1069" y="908"/>
                  </a:cubicBezTo>
                  <a:cubicBezTo>
                    <a:pt x="1258" y="648"/>
                    <a:pt x="1210" y="294"/>
                    <a:pt x="962" y="117"/>
                  </a:cubicBezTo>
                  <a:cubicBezTo>
                    <a:pt x="854" y="36"/>
                    <a:pt x="734" y="0"/>
                    <a:pt x="6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107721" y="4502959"/>
              <a:ext cx="134623" cy="122006"/>
            </a:xfrm>
            <a:custGeom>
              <a:avLst/>
              <a:gdLst/>
              <a:ahLst/>
              <a:cxnLst/>
              <a:rect l="l" t="t" r="r" b="b"/>
              <a:pathLst>
                <a:path w="4204" h="3810" extrusionOk="0">
                  <a:moveTo>
                    <a:pt x="2068" y="0"/>
                  </a:moveTo>
                  <a:cubicBezTo>
                    <a:pt x="991" y="0"/>
                    <a:pt x="0" y="942"/>
                    <a:pt x="175" y="2180"/>
                  </a:cubicBezTo>
                  <a:cubicBezTo>
                    <a:pt x="327" y="3208"/>
                    <a:pt x="1188" y="3810"/>
                    <a:pt x="2066" y="3810"/>
                  </a:cubicBezTo>
                  <a:cubicBezTo>
                    <a:pt x="2621" y="3810"/>
                    <a:pt x="3183" y="3569"/>
                    <a:pt x="3577" y="3043"/>
                  </a:cubicBezTo>
                  <a:cubicBezTo>
                    <a:pt x="4203" y="2204"/>
                    <a:pt x="4038" y="1011"/>
                    <a:pt x="3199" y="385"/>
                  </a:cubicBezTo>
                  <a:cubicBezTo>
                    <a:pt x="2843" y="119"/>
                    <a:pt x="2450" y="0"/>
                    <a:pt x="206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150214" y="4520251"/>
              <a:ext cx="40284" cy="36314"/>
            </a:xfrm>
            <a:custGeom>
              <a:avLst/>
              <a:gdLst/>
              <a:ahLst/>
              <a:cxnLst/>
              <a:rect l="l" t="t" r="r" b="b"/>
              <a:pathLst>
                <a:path w="1258" h="1134" extrusionOk="0">
                  <a:moveTo>
                    <a:pt x="619" y="0"/>
                  </a:moveTo>
                  <a:cubicBezTo>
                    <a:pt x="295" y="0"/>
                    <a:pt x="1" y="282"/>
                    <a:pt x="53" y="648"/>
                  </a:cubicBezTo>
                  <a:cubicBezTo>
                    <a:pt x="104" y="953"/>
                    <a:pt x="364" y="1133"/>
                    <a:pt x="626" y="1133"/>
                  </a:cubicBezTo>
                  <a:cubicBezTo>
                    <a:pt x="790" y="1133"/>
                    <a:pt x="955" y="1063"/>
                    <a:pt x="1069" y="908"/>
                  </a:cubicBezTo>
                  <a:cubicBezTo>
                    <a:pt x="1258" y="660"/>
                    <a:pt x="1210" y="306"/>
                    <a:pt x="962" y="117"/>
                  </a:cubicBezTo>
                  <a:cubicBezTo>
                    <a:pt x="854" y="36"/>
                    <a:pt x="735" y="0"/>
                    <a:pt x="6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804628" y="4477885"/>
              <a:ext cx="260023" cy="196298"/>
            </a:xfrm>
            <a:custGeom>
              <a:avLst/>
              <a:gdLst/>
              <a:ahLst/>
              <a:cxnLst/>
              <a:rect l="l" t="t" r="r" b="b"/>
              <a:pathLst>
                <a:path w="8120" h="6130" extrusionOk="0">
                  <a:moveTo>
                    <a:pt x="1782" y="0"/>
                  </a:moveTo>
                  <a:cubicBezTo>
                    <a:pt x="1687" y="0"/>
                    <a:pt x="1590" y="45"/>
                    <a:pt x="1524" y="152"/>
                  </a:cubicBezTo>
                  <a:cubicBezTo>
                    <a:pt x="0" y="2822"/>
                    <a:pt x="1926" y="6129"/>
                    <a:pt x="4997" y="6129"/>
                  </a:cubicBezTo>
                  <a:cubicBezTo>
                    <a:pt x="6084" y="6129"/>
                    <a:pt x="7124" y="5692"/>
                    <a:pt x="7880" y="4901"/>
                  </a:cubicBezTo>
                  <a:cubicBezTo>
                    <a:pt x="8120" y="4669"/>
                    <a:pt x="7904" y="4344"/>
                    <a:pt x="7657" y="4344"/>
                  </a:cubicBezTo>
                  <a:cubicBezTo>
                    <a:pt x="7576" y="4344"/>
                    <a:pt x="7492" y="4379"/>
                    <a:pt x="7419" y="4464"/>
                  </a:cubicBezTo>
                  <a:cubicBezTo>
                    <a:pt x="6762" y="5133"/>
                    <a:pt x="5887" y="5478"/>
                    <a:pt x="5008" y="5478"/>
                  </a:cubicBezTo>
                  <a:cubicBezTo>
                    <a:pt x="4305" y="5478"/>
                    <a:pt x="3599" y="5258"/>
                    <a:pt x="3001" y="4806"/>
                  </a:cubicBezTo>
                  <a:cubicBezTo>
                    <a:pt x="1642" y="3802"/>
                    <a:pt x="1252" y="1948"/>
                    <a:pt x="2079" y="471"/>
                  </a:cubicBezTo>
                  <a:cubicBezTo>
                    <a:pt x="2201" y="219"/>
                    <a:pt x="1993" y="0"/>
                    <a:pt x="178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873924" y="4221097"/>
              <a:ext cx="145190" cy="110350"/>
            </a:xfrm>
            <a:custGeom>
              <a:avLst/>
              <a:gdLst/>
              <a:ahLst/>
              <a:cxnLst/>
              <a:rect l="l" t="t" r="r" b="b"/>
              <a:pathLst>
                <a:path w="4534" h="3446" extrusionOk="0">
                  <a:moveTo>
                    <a:pt x="1511" y="0"/>
                  </a:moveTo>
                  <a:cubicBezTo>
                    <a:pt x="1102" y="0"/>
                    <a:pt x="679" y="95"/>
                    <a:pt x="270" y="303"/>
                  </a:cubicBezTo>
                  <a:cubicBezTo>
                    <a:pt x="0" y="423"/>
                    <a:pt x="127" y="780"/>
                    <a:pt x="352" y="780"/>
                  </a:cubicBezTo>
                  <a:cubicBezTo>
                    <a:pt x="393" y="780"/>
                    <a:pt x="437" y="768"/>
                    <a:pt x="482" y="740"/>
                  </a:cubicBezTo>
                  <a:cubicBezTo>
                    <a:pt x="824" y="567"/>
                    <a:pt x="1175" y="489"/>
                    <a:pt x="1515" y="489"/>
                  </a:cubicBezTo>
                  <a:cubicBezTo>
                    <a:pt x="2845" y="489"/>
                    <a:pt x="4001" y="1694"/>
                    <a:pt x="3719" y="3162"/>
                  </a:cubicBezTo>
                  <a:cubicBezTo>
                    <a:pt x="3696" y="3292"/>
                    <a:pt x="3790" y="3422"/>
                    <a:pt x="3920" y="3446"/>
                  </a:cubicBezTo>
                  <a:lnTo>
                    <a:pt x="3967" y="3446"/>
                  </a:lnTo>
                  <a:cubicBezTo>
                    <a:pt x="4074" y="3446"/>
                    <a:pt x="4180" y="3363"/>
                    <a:pt x="4204" y="3245"/>
                  </a:cubicBezTo>
                  <a:cubicBezTo>
                    <a:pt x="4533" y="1465"/>
                    <a:pt x="3121" y="0"/>
                    <a:pt x="151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181148" y="4399270"/>
              <a:ext cx="144069" cy="109965"/>
            </a:xfrm>
            <a:custGeom>
              <a:avLst/>
              <a:gdLst/>
              <a:ahLst/>
              <a:cxnLst/>
              <a:rect l="l" t="t" r="r" b="b"/>
              <a:pathLst>
                <a:path w="4499" h="3434" extrusionOk="0">
                  <a:moveTo>
                    <a:pt x="1485" y="0"/>
                  </a:moveTo>
                  <a:cubicBezTo>
                    <a:pt x="1076" y="0"/>
                    <a:pt x="654" y="95"/>
                    <a:pt x="244" y="303"/>
                  </a:cubicBezTo>
                  <a:cubicBezTo>
                    <a:pt x="1" y="425"/>
                    <a:pt x="124" y="757"/>
                    <a:pt x="344" y="757"/>
                  </a:cubicBezTo>
                  <a:cubicBezTo>
                    <a:pt x="379" y="757"/>
                    <a:pt x="418" y="748"/>
                    <a:pt x="457" y="729"/>
                  </a:cubicBezTo>
                  <a:cubicBezTo>
                    <a:pt x="796" y="556"/>
                    <a:pt x="1145" y="477"/>
                    <a:pt x="1484" y="477"/>
                  </a:cubicBezTo>
                  <a:cubicBezTo>
                    <a:pt x="2809" y="477"/>
                    <a:pt x="3969" y="1682"/>
                    <a:pt x="3706" y="3150"/>
                  </a:cubicBezTo>
                  <a:cubicBezTo>
                    <a:pt x="3670" y="3280"/>
                    <a:pt x="3765" y="3410"/>
                    <a:pt x="3895" y="3434"/>
                  </a:cubicBezTo>
                  <a:lnTo>
                    <a:pt x="3942" y="3434"/>
                  </a:lnTo>
                  <a:cubicBezTo>
                    <a:pt x="4048" y="3434"/>
                    <a:pt x="4155" y="3351"/>
                    <a:pt x="4178" y="3233"/>
                  </a:cubicBezTo>
                  <a:cubicBezTo>
                    <a:pt x="4498" y="1463"/>
                    <a:pt x="3092" y="0"/>
                    <a:pt x="1485"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2"/>
          <p:cNvGrpSpPr/>
          <p:nvPr/>
        </p:nvGrpSpPr>
        <p:grpSpPr>
          <a:xfrm>
            <a:off x="941183" y="1351210"/>
            <a:ext cx="828486" cy="735173"/>
            <a:chOff x="7918333" y="3847522"/>
            <a:chExt cx="828486" cy="735173"/>
          </a:xfrm>
        </p:grpSpPr>
        <p:sp>
          <p:nvSpPr>
            <p:cNvPr id="289" name="Google Shape;289;p2"/>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2"/>
          <p:cNvGrpSpPr/>
          <p:nvPr/>
        </p:nvGrpSpPr>
        <p:grpSpPr>
          <a:xfrm>
            <a:off x="7439085" y="1076167"/>
            <a:ext cx="525468" cy="478759"/>
            <a:chOff x="30262" y="3461651"/>
            <a:chExt cx="1026705" cy="935441"/>
          </a:xfrm>
        </p:grpSpPr>
        <p:sp>
          <p:nvSpPr>
            <p:cNvPr id="298" name="Google Shape;298;p2"/>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ONE_COLUMN_TEXT_1_1_1">
    <p:spTree>
      <p:nvGrpSpPr>
        <p:cNvPr id="1" name="Shape 2424"/>
        <p:cNvGrpSpPr/>
        <p:nvPr/>
      </p:nvGrpSpPr>
      <p:grpSpPr>
        <a:xfrm>
          <a:off x="0" y="0"/>
          <a:ext cx="0" cy="0"/>
          <a:chOff x="0" y="0"/>
          <a:chExt cx="0" cy="0"/>
        </a:xfrm>
      </p:grpSpPr>
      <p:sp>
        <p:nvSpPr>
          <p:cNvPr id="2425" name="Google Shape;2425;p23"/>
          <p:cNvSpPr txBox="1">
            <a:spLocks noGrp="1"/>
          </p:cNvSpPr>
          <p:nvPr>
            <p:ph type="title"/>
          </p:nvPr>
        </p:nvSpPr>
        <p:spPr>
          <a:xfrm>
            <a:off x="5096875" y="1322375"/>
            <a:ext cx="3332700" cy="839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2800"/>
              <a:buAutoNum type="arabicPeriod"/>
              <a:defRPr/>
            </a:lvl1pPr>
            <a:lvl2pPr lvl="1" rtl="0">
              <a:spcBef>
                <a:spcPts val="0"/>
              </a:spcBef>
              <a:spcAft>
                <a:spcPts val="0"/>
              </a:spcAft>
              <a:buSzPts val="2800"/>
              <a:buAutoNum type="alphaLcPeriod"/>
              <a:defRPr/>
            </a:lvl2pPr>
            <a:lvl3pPr lvl="2" rtl="0">
              <a:spcBef>
                <a:spcPts val="0"/>
              </a:spcBef>
              <a:spcAft>
                <a:spcPts val="0"/>
              </a:spcAft>
              <a:buSzPts val="2800"/>
              <a:buAutoNum type="romanLcPeriod"/>
              <a:defRPr/>
            </a:lvl3pPr>
            <a:lvl4pPr lvl="3" rtl="0">
              <a:spcBef>
                <a:spcPts val="0"/>
              </a:spcBef>
              <a:spcAft>
                <a:spcPts val="0"/>
              </a:spcAft>
              <a:buSzPts val="2800"/>
              <a:buAutoNum type="arabicPeriod"/>
              <a:defRPr/>
            </a:lvl4pPr>
            <a:lvl5pPr lvl="4" rtl="0">
              <a:spcBef>
                <a:spcPts val="0"/>
              </a:spcBef>
              <a:spcAft>
                <a:spcPts val="0"/>
              </a:spcAft>
              <a:buSzPts val="2800"/>
              <a:buAutoNum type="alphaLcPeriod"/>
              <a:defRPr/>
            </a:lvl5pPr>
            <a:lvl6pPr lvl="5" rtl="0">
              <a:spcBef>
                <a:spcPts val="0"/>
              </a:spcBef>
              <a:spcAft>
                <a:spcPts val="0"/>
              </a:spcAft>
              <a:buSzPts val="2800"/>
              <a:buAutoNum type="romanLcPeriod"/>
              <a:defRPr/>
            </a:lvl6pPr>
            <a:lvl7pPr lvl="6" rtl="0">
              <a:spcBef>
                <a:spcPts val="0"/>
              </a:spcBef>
              <a:spcAft>
                <a:spcPts val="0"/>
              </a:spcAft>
              <a:buSzPts val="2800"/>
              <a:buAutoNum type="arabicPeriod"/>
              <a:defRPr/>
            </a:lvl7pPr>
            <a:lvl8pPr lvl="7" rtl="0">
              <a:spcBef>
                <a:spcPts val="0"/>
              </a:spcBef>
              <a:spcAft>
                <a:spcPts val="0"/>
              </a:spcAft>
              <a:buSzPts val="2800"/>
              <a:buAutoNum type="alphaLcPeriod"/>
              <a:defRPr/>
            </a:lvl8pPr>
            <a:lvl9pPr lvl="8" rtl="0">
              <a:spcBef>
                <a:spcPts val="0"/>
              </a:spcBef>
              <a:spcAft>
                <a:spcPts val="0"/>
              </a:spcAft>
              <a:buSzPts val="2800"/>
              <a:buAutoNum type="romanLcPeriod"/>
              <a:defRPr/>
            </a:lvl9pPr>
          </a:lstStyle>
          <a:p>
            <a:endParaRPr/>
          </a:p>
        </p:txBody>
      </p:sp>
      <p:sp>
        <p:nvSpPr>
          <p:cNvPr id="2426" name="Google Shape;2426;p23"/>
          <p:cNvSpPr txBox="1">
            <a:spLocks noGrp="1"/>
          </p:cNvSpPr>
          <p:nvPr>
            <p:ph type="subTitle" idx="1"/>
          </p:nvPr>
        </p:nvSpPr>
        <p:spPr>
          <a:xfrm>
            <a:off x="5097050" y="2050925"/>
            <a:ext cx="3332700" cy="177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Ranchers"/>
              <a:buAutoNum type="arabicPeriod"/>
              <a:defRPr sz="1600">
                <a:solidFill>
                  <a:schemeClr val="dk1"/>
                </a:solidFill>
              </a:defRPr>
            </a:lvl1pPr>
            <a:lvl2pPr lvl="1" algn="ctr" rtl="0">
              <a:lnSpc>
                <a:spcPct val="100000"/>
              </a:lnSpc>
              <a:spcBef>
                <a:spcPts val="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grpSp>
        <p:nvGrpSpPr>
          <p:cNvPr id="2427" name="Google Shape;2427;p23"/>
          <p:cNvGrpSpPr/>
          <p:nvPr/>
        </p:nvGrpSpPr>
        <p:grpSpPr>
          <a:xfrm>
            <a:off x="5228729" y="55057"/>
            <a:ext cx="1291088" cy="1140795"/>
            <a:chOff x="158480" y="1731379"/>
            <a:chExt cx="997981" cy="881740"/>
          </a:xfrm>
        </p:grpSpPr>
        <p:sp>
          <p:nvSpPr>
            <p:cNvPr id="2428" name="Google Shape;2428;p23"/>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3"/>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3"/>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3"/>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3"/>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3"/>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3"/>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3"/>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3"/>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3"/>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3"/>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3"/>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3"/>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1" name="Google Shape;2441;p23"/>
          <p:cNvGrpSpPr/>
          <p:nvPr/>
        </p:nvGrpSpPr>
        <p:grpSpPr>
          <a:xfrm>
            <a:off x="8240208" y="3997285"/>
            <a:ext cx="828486" cy="735173"/>
            <a:chOff x="7918333" y="3847522"/>
            <a:chExt cx="828486" cy="735173"/>
          </a:xfrm>
        </p:grpSpPr>
        <p:sp>
          <p:nvSpPr>
            <p:cNvPr id="2442" name="Google Shape;2442;p23"/>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3"/>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3"/>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3"/>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3"/>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3"/>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3"/>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3"/>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0" name="Google Shape;2450;p23"/>
          <p:cNvGrpSpPr/>
          <p:nvPr/>
        </p:nvGrpSpPr>
        <p:grpSpPr>
          <a:xfrm>
            <a:off x="8895099" y="1012029"/>
            <a:ext cx="257653" cy="664691"/>
            <a:chOff x="8895099" y="1012029"/>
            <a:chExt cx="257653" cy="664691"/>
          </a:xfrm>
        </p:grpSpPr>
        <p:sp>
          <p:nvSpPr>
            <p:cNvPr id="2451" name="Google Shape;2451;p23"/>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3"/>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3"/>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3"/>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3"/>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6" name="Google Shape;2456;p23"/>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7" name="Google Shape;2457;p23"/>
          <p:cNvGrpSpPr/>
          <p:nvPr/>
        </p:nvGrpSpPr>
        <p:grpSpPr>
          <a:xfrm>
            <a:off x="-128277" y="3474926"/>
            <a:ext cx="1026705" cy="935441"/>
            <a:chOff x="30262" y="3461651"/>
            <a:chExt cx="1026705" cy="935441"/>
          </a:xfrm>
        </p:grpSpPr>
        <p:sp>
          <p:nvSpPr>
            <p:cNvPr id="2458" name="Google Shape;2458;p23"/>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3"/>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3"/>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3"/>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3"/>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3"/>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3"/>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3"/>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6" name="Google Shape;2466;p23"/>
          <p:cNvGrpSpPr/>
          <p:nvPr/>
        </p:nvGrpSpPr>
        <p:grpSpPr>
          <a:xfrm>
            <a:off x="-29614" y="-95665"/>
            <a:ext cx="684353" cy="725246"/>
            <a:chOff x="-17100" y="-95665"/>
            <a:chExt cx="684353" cy="725246"/>
          </a:xfrm>
        </p:grpSpPr>
        <p:sp>
          <p:nvSpPr>
            <p:cNvPr id="2467" name="Google Shape;2467;p23"/>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3"/>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3"/>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3"/>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3"/>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2" name="Google Shape;2472;p23"/>
          <p:cNvGrpSpPr/>
          <p:nvPr/>
        </p:nvGrpSpPr>
        <p:grpSpPr>
          <a:xfrm>
            <a:off x="-369934" y="1645854"/>
            <a:ext cx="997981" cy="881740"/>
            <a:chOff x="158480" y="1731379"/>
            <a:chExt cx="997981" cy="881740"/>
          </a:xfrm>
        </p:grpSpPr>
        <p:sp>
          <p:nvSpPr>
            <p:cNvPr id="2473" name="Google Shape;2473;p23"/>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3"/>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3"/>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3"/>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3"/>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3"/>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3"/>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3"/>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3"/>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3"/>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3"/>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3"/>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3"/>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6" name="Google Shape;2486;p23"/>
          <p:cNvGrpSpPr/>
          <p:nvPr/>
        </p:nvGrpSpPr>
        <p:grpSpPr>
          <a:xfrm>
            <a:off x="-18343" y="810796"/>
            <a:ext cx="488872" cy="695337"/>
            <a:chOff x="-5828" y="810796"/>
            <a:chExt cx="488872" cy="695337"/>
          </a:xfrm>
        </p:grpSpPr>
        <p:sp>
          <p:nvSpPr>
            <p:cNvPr id="2487" name="Google Shape;2487;p23"/>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3"/>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3"/>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3"/>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3"/>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3"/>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3"/>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4" name="Google Shape;2494;p23"/>
          <p:cNvGrpSpPr/>
          <p:nvPr/>
        </p:nvGrpSpPr>
        <p:grpSpPr>
          <a:xfrm>
            <a:off x="-9616" y="2667333"/>
            <a:ext cx="277315" cy="862910"/>
            <a:chOff x="2898" y="2667333"/>
            <a:chExt cx="277315" cy="862910"/>
          </a:xfrm>
        </p:grpSpPr>
        <p:sp>
          <p:nvSpPr>
            <p:cNvPr id="2495" name="Google Shape;2495;p23"/>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3"/>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7" name="Google Shape;2497;p23"/>
          <p:cNvGrpSpPr/>
          <p:nvPr/>
        </p:nvGrpSpPr>
        <p:grpSpPr>
          <a:xfrm>
            <a:off x="-12514" y="4659199"/>
            <a:ext cx="635935" cy="483764"/>
            <a:chOff x="1" y="4659199"/>
            <a:chExt cx="635935" cy="483764"/>
          </a:xfrm>
        </p:grpSpPr>
        <p:sp>
          <p:nvSpPr>
            <p:cNvPr id="2498" name="Google Shape;2498;p23"/>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3"/>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3"/>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3"/>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3"/>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3" name="Google Shape;2503;p23"/>
          <p:cNvGrpSpPr/>
          <p:nvPr/>
        </p:nvGrpSpPr>
        <p:grpSpPr>
          <a:xfrm>
            <a:off x="8570903" y="-114590"/>
            <a:ext cx="581465" cy="723709"/>
            <a:chOff x="8570903" y="-114590"/>
            <a:chExt cx="581465" cy="723709"/>
          </a:xfrm>
        </p:grpSpPr>
        <p:sp>
          <p:nvSpPr>
            <p:cNvPr id="2504" name="Google Shape;2504;p23"/>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3"/>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3"/>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3">
  <p:cSld name="ONE_COLUMN_TEXT_1_1_1_1">
    <p:spTree>
      <p:nvGrpSpPr>
        <p:cNvPr id="1" name="Shape 2511"/>
        <p:cNvGrpSpPr/>
        <p:nvPr/>
      </p:nvGrpSpPr>
      <p:grpSpPr>
        <a:xfrm>
          <a:off x="0" y="0"/>
          <a:ext cx="0" cy="0"/>
          <a:chOff x="0" y="0"/>
          <a:chExt cx="0" cy="0"/>
        </a:xfrm>
      </p:grpSpPr>
      <p:sp>
        <p:nvSpPr>
          <p:cNvPr id="2512" name="Google Shape;2512;p24"/>
          <p:cNvSpPr txBox="1">
            <a:spLocks noGrp="1"/>
          </p:cNvSpPr>
          <p:nvPr>
            <p:ph type="title"/>
          </p:nvPr>
        </p:nvSpPr>
        <p:spPr>
          <a:xfrm>
            <a:off x="714580" y="2571750"/>
            <a:ext cx="3696000" cy="682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2800"/>
              <a:buAutoNum type="arabicPeriod"/>
              <a:defRPr/>
            </a:lvl1pPr>
            <a:lvl2pPr lvl="1" rtl="0">
              <a:spcBef>
                <a:spcPts val="0"/>
              </a:spcBef>
              <a:spcAft>
                <a:spcPts val="0"/>
              </a:spcAft>
              <a:buSzPts val="2800"/>
              <a:buAutoNum type="alphaLcPeriod"/>
              <a:defRPr/>
            </a:lvl2pPr>
            <a:lvl3pPr lvl="2" rtl="0">
              <a:spcBef>
                <a:spcPts val="0"/>
              </a:spcBef>
              <a:spcAft>
                <a:spcPts val="0"/>
              </a:spcAft>
              <a:buSzPts val="2800"/>
              <a:buAutoNum type="romanLcPeriod"/>
              <a:defRPr/>
            </a:lvl3pPr>
            <a:lvl4pPr lvl="3" rtl="0">
              <a:spcBef>
                <a:spcPts val="0"/>
              </a:spcBef>
              <a:spcAft>
                <a:spcPts val="0"/>
              </a:spcAft>
              <a:buSzPts val="2800"/>
              <a:buAutoNum type="arabicPeriod"/>
              <a:defRPr/>
            </a:lvl4pPr>
            <a:lvl5pPr lvl="4" rtl="0">
              <a:spcBef>
                <a:spcPts val="0"/>
              </a:spcBef>
              <a:spcAft>
                <a:spcPts val="0"/>
              </a:spcAft>
              <a:buSzPts val="2800"/>
              <a:buAutoNum type="alphaLcPeriod"/>
              <a:defRPr/>
            </a:lvl5pPr>
            <a:lvl6pPr lvl="5" rtl="0">
              <a:spcBef>
                <a:spcPts val="0"/>
              </a:spcBef>
              <a:spcAft>
                <a:spcPts val="0"/>
              </a:spcAft>
              <a:buSzPts val="2800"/>
              <a:buAutoNum type="romanLcPeriod"/>
              <a:defRPr/>
            </a:lvl6pPr>
            <a:lvl7pPr lvl="6" rtl="0">
              <a:spcBef>
                <a:spcPts val="0"/>
              </a:spcBef>
              <a:spcAft>
                <a:spcPts val="0"/>
              </a:spcAft>
              <a:buSzPts val="2800"/>
              <a:buAutoNum type="arabicPeriod"/>
              <a:defRPr/>
            </a:lvl7pPr>
            <a:lvl8pPr lvl="7" rtl="0">
              <a:spcBef>
                <a:spcPts val="0"/>
              </a:spcBef>
              <a:spcAft>
                <a:spcPts val="0"/>
              </a:spcAft>
              <a:buSzPts val="2800"/>
              <a:buAutoNum type="alphaLcPeriod"/>
              <a:defRPr/>
            </a:lvl8pPr>
            <a:lvl9pPr lvl="8" rtl="0">
              <a:spcBef>
                <a:spcPts val="0"/>
              </a:spcBef>
              <a:spcAft>
                <a:spcPts val="0"/>
              </a:spcAft>
              <a:buSzPts val="2800"/>
              <a:buAutoNum type="romanLcPeriod"/>
              <a:defRPr/>
            </a:lvl9pPr>
          </a:lstStyle>
          <a:p>
            <a:endParaRPr/>
          </a:p>
        </p:txBody>
      </p:sp>
      <p:sp>
        <p:nvSpPr>
          <p:cNvPr id="2513" name="Google Shape;2513;p24"/>
          <p:cNvSpPr txBox="1">
            <a:spLocks noGrp="1"/>
          </p:cNvSpPr>
          <p:nvPr>
            <p:ph type="subTitle" idx="1"/>
          </p:nvPr>
        </p:nvSpPr>
        <p:spPr>
          <a:xfrm>
            <a:off x="714576" y="3163825"/>
            <a:ext cx="6107400" cy="144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Ranchers"/>
              <a:buAutoNum type="arabicPeriod"/>
              <a:defRPr sz="1600">
                <a:solidFill>
                  <a:schemeClr val="dk1"/>
                </a:solidFill>
              </a:defRPr>
            </a:lvl1pPr>
            <a:lvl2pPr lvl="1" algn="ctr" rtl="0">
              <a:lnSpc>
                <a:spcPct val="100000"/>
              </a:lnSpc>
              <a:spcBef>
                <a:spcPts val="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grpSp>
        <p:nvGrpSpPr>
          <p:cNvPr id="2514" name="Google Shape;2514;p24"/>
          <p:cNvGrpSpPr/>
          <p:nvPr/>
        </p:nvGrpSpPr>
        <p:grpSpPr>
          <a:xfrm flipH="1">
            <a:off x="714171" y="535657"/>
            <a:ext cx="1291088" cy="1140795"/>
            <a:chOff x="158480" y="1731379"/>
            <a:chExt cx="997981" cy="881740"/>
          </a:xfrm>
        </p:grpSpPr>
        <p:sp>
          <p:nvSpPr>
            <p:cNvPr id="2515" name="Google Shape;2515;p24"/>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4"/>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4"/>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4"/>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4"/>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4"/>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4"/>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4"/>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4"/>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4"/>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4"/>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4"/>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4"/>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8" name="Google Shape;2528;p24"/>
          <p:cNvGrpSpPr/>
          <p:nvPr/>
        </p:nvGrpSpPr>
        <p:grpSpPr>
          <a:xfrm>
            <a:off x="8167079" y="697785"/>
            <a:ext cx="525489" cy="512808"/>
            <a:chOff x="7998517" y="657985"/>
            <a:chExt cx="525489" cy="512808"/>
          </a:xfrm>
        </p:grpSpPr>
        <p:sp>
          <p:nvSpPr>
            <p:cNvPr id="2529" name="Google Shape;2529;p24"/>
            <p:cNvSpPr/>
            <p:nvPr/>
          </p:nvSpPr>
          <p:spPr>
            <a:xfrm>
              <a:off x="7998517" y="657985"/>
              <a:ext cx="525489" cy="512808"/>
            </a:xfrm>
            <a:custGeom>
              <a:avLst/>
              <a:gdLst/>
              <a:ahLst/>
              <a:cxnLst/>
              <a:rect l="l" t="t" r="r" b="b"/>
              <a:pathLst>
                <a:path w="16410" h="16014" extrusionOk="0">
                  <a:moveTo>
                    <a:pt x="8207" y="0"/>
                  </a:moveTo>
                  <a:cubicBezTo>
                    <a:pt x="3952" y="0"/>
                    <a:pt x="409" y="3346"/>
                    <a:pt x="213" y="7640"/>
                  </a:cubicBezTo>
                  <a:cubicBezTo>
                    <a:pt x="1" y="12058"/>
                    <a:pt x="3427" y="15803"/>
                    <a:pt x="7845" y="16004"/>
                  </a:cubicBezTo>
                  <a:cubicBezTo>
                    <a:pt x="7975" y="16010"/>
                    <a:pt x="8105" y="16013"/>
                    <a:pt x="8234" y="16013"/>
                  </a:cubicBezTo>
                  <a:cubicBezTo>
                    <a:pt x="12481" y="16013"/>
                    <a:pt x="16014" y="12660"/>
                    <a:pt x="16208" y="8373"/>
                  </a:cubicBezTo>
                  <a:cubicBezTo>
                    <a:pt x="16409" y="3954"/>
                    <a:pt x="12995" y="210"/>
                    <a:pt x="8577" y="9"/>
                  </a:cubicBezTo>
                  <a:cubicBezTo>
                    <a:pt x="8453" y="3"/>
                    <a:pt x="8330" y="0"/>
                    <a:pt x="8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4"/>
            <p:cNvSpPr/>
            <p:nvPr/>
          </p:nvSpPr>
          <p:spPr>
            <a:xfrm>
              <a:off x="8387270" y="725969"/>
              <a:ext cx="84155" cy="72691"/>
            </a:xfrm>
            <a:custGeom>
              <a:avLst/>
              <a:gdLst/>
              <a:ahLst/>
              <a:cxnLst/>
              <a:rect l="l" t="t" r="r" b="b"/>
              <a:pathLst>
                <a:path w="2628" h="2270" extrusionOk="0">
                  <a:moveTo>
                    <a:pt x="1493" y="0"/>
                  </a:moveTo>
                  <a:lnTo>
                    <a:pt x="666" y="756"/>
                  </a:lnTo>
                  <a:cubicBezTo>
                    <a:pt x="1" y="1357"/>
                    <a:pt x="565" y="2269"/>
                    <a:pt x="1250" y="2269"/>
                  </a:cubicBezTo>
                  <a:cubicBezTo>
                    <a:pt x="1440" y="2269"/>
                    <a:pt x="1639" y="2199"/>
                    <a:pt x="1824" y="2032"/>
                  </a:cubicBezTo>
                  <a:lnTo>
                    <a:pt x="2627" y="1288"/>
                  </a:lnTo>
                  <a:cubicBezTo>
                    <a:pt x="2426" y="1004"/>
                    <a:pt x="2214" y="745"/>
                    <a:pt x="1989" y="485"/>
                  </a:cubicBezTo>
                  <a:cubicBezTo>
                    <a:pt x="1824" y="319"/>
                    <a:pt x="1670" y="154"/>
                    <a:pt x="1493"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4"/>
            <p:cNvSpPr/>
            <p:nvPr/>
          </p:nvSpPr>
          <p:spPr>
            <a:xfrm>
              <a:off x="8057150" y="1037644"/>
              <a:ext cx="84924" cy="72307"/>
            </a:xfrm>
            <a:custGeom>
              <a:avLst/>
              <a:gdLst/>
              <a:ahLst/>
              <a:cxnLst/>
              <a:rect l="l" t="t" r="r" b="b"/>
              <a:pathLst>
                <a:path w="2652" h="2258" extrusionOk="0">
                  <a:moveTo>
                    <a:pt x="1402" y="0"/>
                  </a:moveTo>
                  <a:cubicBezTo>
                    <a:pt x="1212" y="0"/>
                    <a:pt x="1013" y="71"/>
                    <a:pt x="828" y="238"/>
                  </a:cubicBezTo>
                  <a:lnTo>
                    <a:pt x="840" y="249"/>
                  </a:lnTo>
                  <a:lnTo>
                    <a:pt x="1" y="1006"/>
                  </a:lnTo>
                  <a:cubicBezTo>
                    <a:pt x="154" y="1183"/>
                    <a:pt x="284" y="1372"/>
                    <a:pt x="450" y="1537"/>
                  </a:cubicBezTo>
                  <a:cubicBezTo>
                    <a:pt x="674" y="1797"/>
                    <a:pt x="922" y="2033"/>
                    <a:pt x="1182" y="2258"/>
                  </a:cubicBezTo>
                  <a:lnTo>
                    <a:pt x="1985" y="1513"/>
                  </a:lnTo>
                  <a:cubicBezTo>
                    <a:pt x="2651" y="913"/>
                    <a:pt x="2087" y="0"/>
                    <a:pt x="140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4"/>
            <p:cNvSpPr/>
            <p:nvPr/>
          </p:nvSpPr>
          <p:spPr>
            <a:xfrm>
              <a:off x="8244674" y="907088"/>
              <a:ext cx="112879" cy="103721"/>
            </a:xfrm>
            <a:custGeom>
              <a:avLst/>
              <a:gdLst/>
              <a:ahLst/>
              <a:cxnLst/>
              <a:rect l="l" t="t" r="r" b="b"/>
              <a:pathLst>
                <a:path w="3525" h="3239" extrusionOk="0">
                  <a:moveTo>
                    <a:pt x="2973" y="1"/>
                  </a:moveTo>
                  <a:cubicBezTo>
                    <a:pt x="2883" y="1"/>
                    <a:pt x="2794" y="109"/>
                    <a:pt x="2863" y="204"/>
                  </a:cubicBezTo>
                  <a:cubicBezTo>
                    <a:pt x="3371" y="936"/>
                    <a:pt x="3253" y="1917"/>
                    <a:pt x="2603" y="2507"/>
                  </a:cubicBezTo>
                  <a:cubicBezTo>
                    <a:pt x="2261" y="2819"/>
                    <a:pt x="1830" y="2976"/>
                    <a:pt x="1400" y="2976"/>
                  </a:cubicBezTo>
                  <a:cubicBezTo>
                    <a:pt x="1000" y="2976"/>
                    <a:pt x="601" y="2840"/>
                    <a:pt x="276" y="2566"/>
                  </a:cubicBezTo>
                  <a:cubicBezTo>
                    <a:pt x="247" y="2537"/>
                    <a:pt x="216" y="2526"/>
                    <a:pt x="186" y="2526"/>
                  </a:cubicBezTo>
                  <a:cubicBezTo>
                    <a:pt x="83" y="2526"/>
                    <a:pt x="0" y="2673"/>
                    <a:pt x="110" y="2755"/>
                  </a:cubicBezTo>
                  <a:cubicBezTo>
                    <a:pt x="498" y="3086"/>
                    <a:pt x="960" y="3239"/>
                    <a:pt x="1413" y="3239"/>
                  </a:cubicBezTo>
                  <a:cubicBezTo>
                    <a:pt x="2272" y="3239"/>
                    <a:pt x="3104" y="2691"/>
                    <a:pt x="3359" y="1763"/>
                  </a:cubicBezTo>
                  <a:cubicBezTo>
                    <a:pt x="3525" y="1184"/>
                    <a:pt x="3418" y="546"/>
                    <a:pt x="3064" y="50"/>
                  </a:cubicBezTo>
                  <a:cubicBezTo>
                    <a:pt x="3038" y="15"/>
                    <a:pt x="3005" y="1"/>
                    <a:pt x="29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4"/>
            <p:cNvSpPr/>
            <p:nvPr/>
          </p:nvSpPr>
          <p:spPr>
            <a:xfrm>
              <a:off x="8081135" y="862353"/>
              <a:ext cx="70994" cy="60298"/>
            </a:xfrm>
            <a:custGeom>
              <a:avLst/>
              <a:gdLst/>
              <a:ahLst/>
              <a:cxnLst/>
              <a:rect l="l" t="t" r="r" b="b"/>
              <a:pathLst>
                <a:path w="2217" h="1883" extrusionOk="0">
                  <a:moveTo>
                    <a:pt x="1616" y="1"/>
                  </a:moveTo>
                  <a:cubicBezTo>
                    <a:pt x="731" y="1"/>
                    <a:pt x="0" y="859"/>
                    <a:pt x="268" y="1802"/>
                  </a:cubicBezTo>
                  <a:cubicBezTo>
                    <a:pt x="291" y="1857"/>
                    <a:pt x="338" y="1882"/>
                    <a:pt x="385" y="1882"/>
                  </a:cubicBezTo>
                  <a:cubicBezTo>
                    <a:pt x="456" y="1882"/>
                    <a:pt x="525" y="1824"/>
                    <a:pt x="504" y="1731"/>
                  </a:cubicBezTo>
                  <a:cubicBezTo>
                    <a:pt x="286" y="959"/>
                    <a:pt x="890" y="253"/>
                    <a:pt x="1612" y="253"/>
                  </a:cubicBezTo>
                  <a:cubicBezTo>
                    <a:pt x="1752" y="253"/>
                    <a:pt x="1896" y="279"/>
                    <a:pt x="2040" y="337"/>
                  </a:cubicBezTo>
                  <a:cubicBezTo>
                    <a:pt x="2055" y="342"/>
                    <a:pt x="2070" y="344"/>
                    <a:pt x="2085" y="344"/>
                  </a:cubicBezTo>
                  <a:cubicBezTo>
                    <a:pt x="2139" y="344"/>
                    <a:pt x="2187" y="312"/>
                    <a:pt x="2205" y="266"/>
                  </a:cubicBezTo>
                  <a:lnTo>
                    <a:pt x="2205" y="254"/>
                  </a:lnTo>
                  <a:cubicBezTo>
                    <a:pt x="2217" y="195"/>
                    <a:pt x="2193" y="136"/>
                    <a:pt x="2134" y="100"/>
                  </a:cubicBezTo>
                  <a:cubicBezTo>
                    <a:pt x="1960" y="32"/>
                    <a:pt x="1785" y="1"/>
                    <a:pt x="16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4"/>
            <p:cNvSpPr/>
            <p:nvPr/>
          </p:nvSpPr>
          <p:spPr>
            <a:xfrm>
              <a:off x="8207528" y="732982"/>
              <a:ext cx="71346" cy="60555"/>
            </a:xfrm>
            <a:custGeom>
              <a:avLst/>
              <a:gdLst/>
              <a:ahLst/>
              <a:cxnLst/>
              <a:rect l="l" t="t" r="r" b="b"/>
              <a:pathLst>
                <a:path w="2228" h="1891" extrusionOk="0">
                  <a:moveTo>
                    <a:pt x="1625" y="1"/>
                  </a:moveTo>
                  <a:cubicBezTo>
                    <a:pt x="738" y="1"/>
                    <a:pt x="1" y="859"/>
                    <a:pt x="278" y="1801"/>
                  </a:cubicBezTo>
                  <a:cubicBezTo>
                    <a:pt x="292" y="1863"/>
                    <a:pt x="341" y="1890"/>
                    <a:pt x="391" y="1890"/>
                  </a:cubicBezTo>
                  <a:cubicBezTo>
                    <a:pt x="465" y="1890"/>
                    <a:pt x="543" y="1830"/>
                    <a:pt x="514" y="1731"/>
                  </a:cubicBezTo>
                  <a:cubicBezTo>
                    <a:pt x="287" y="958"/>
                    <a:pt x="889" y="253"/>
                    <a:pt x="1618" y="253"/>
                  </a:cubicBezTo>
                  <a:cubicBezTo>
                    <a:pt x="1759" y="253"/>
                    <a:pt x="1905" y="279"/>
                    <a:pt x="2050" y="337"/>
                  </a:cubicBezTo>
                  <a:cubicBezTo>
                    <a:pt x="2063" y="342"/>
                    <a:pt x="2076" y="344"/>
                    <a:pt x="2089" y="344"/>
                  </a:cubicBezTo>
                  <a:cubicBezTo>
                    <a:pt x="2138" y="344"/>
                    <a:pt x="2188" y="312"/>
                    <a:pt x="2216" y="266"/>
                  </a:cubicBezTo>
                  <a:lnTo>
                    <a:pt x="2216" y="254"/>
                  </a:lnTo>
                  <a:cubicBezTo>
                    <a:pt x="2227" y="195"/>
                    <a:pt x="2192" y="124"/>
                    <a:pt x="2145" y="100"/>
                  </a:cubicBezTo>
                  <a:cubicBezTo>
                    <a:pt x="1970" y="32"/>
                    <a:pt x="1795" y="1"/>
                    <a:pt x="162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4"/>
            <p:cNvSpPr/>
            <p:nvPr/>
          </p:nvSpPr>
          <p:spPr>
            <a:xfrm>
              <a:off x="8186905" y="840001"/>
              <a:ext cx="73267" cy="66255"/>
            </a:xfrm>
            <a:custGeom>
              <a:avLst/>
              <a:gdLst/>
              <a:ahLst/>
              <a:cxnLst/>
              <a:rect l="l" t="t" r="r" b="b"/>
              <a:pathLst>
                <a:path w="2288" h="2069" extrusionOk="0">
                  <a:moveTo>
                    <a:pt x="2114" y="0"/>
                  </a:moveTo>
                  <a:cubicBezTo>
                    <a:pt x="2099" y="0"/>
                    <a:pt x="2084" y="2"/>
                    <a:pt x="2068" y="7"/>
                  </a:cubicBezTo>
                  <a:cubicBezTo>
                    <a:pt x="1147" y="279"/>
                    <a:pt x="402" y="952"/>
                    <a:pt x="36" y="1850"/>
                  </a:cubicBezTo>
                  <a:cubicBezTo>
                    <a:pt x="1" y="1932"/>
                    <a:pt x="48" y="2027"/>
                    <a:pt x="131" y="2062"/>
                  </a:cubicBezTo>
                  <a:cubicBezTo>
                    <a:pt x="147" y="2067"/>
                    <a:pt x="164" y="2069"/>
                    <a:pt x="180" y="2069"/>
                  </a:cubicBezTo>
                  <a:cubicBezTo>
                    <a:pt x="256" y="2069"/>
                    <a:pt x="324" y="2024"/>
                    <a:pt x="343" y="1956"/>
                  </a:cubicBezTo>
                  <a:cubicBezTo>
                    <a:pt x="674" y="1176"/>
                    <a:pt x="1336" y="574"/>
                    <a:pt x="2139" y="326"/>
                  </a:cubicBezTo>
                  <a:cubicBezTo>
                    <a:pt x="2198" y="302"/>
                    <a:pt x="2245" y="267"/>
                    <a:pt x="2257" y="208"/>
                  </a:cubicBezTo>
                  <a:cubicBezTo>
                    <a:pt x="2288" y="95"/>
                    <a:pt x="2212" y="0"/>
                    <a:pt x="211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4"/>
            <p:cNvSpPr/>
            <p:nvPr/>
          </p:nvSpPr>
          <p:spPr>
            <a:xfrm>
              <a:off x="8014528" y="979043"/>
              <a:ext cx="73300" cy="32343"/>
            </a:xfrm>
            <a:custGeom>
              <a:avLst/>
              <a:gdLst/>
              <a:ahLst/>
              <a:cxnLst/>
              <a:rect l="l" t="t" r="r" b="b"/>
              <a:pathLst>
                <a:path w="2289" h="1010" extrusionOk="0">
                  <a:moveTo>
                    <a:pt x="2122" y="0"/>
                  </a:moveTo>
                  <a:cubicBezTo>
                    <a:pt x="2103" y="0"/>
                    <a:pt x="2083" y="4"/>
                    <a:pt x="2064" y="12"/>
                  </a:cubicBezTo>
                  <a:lnTo>
                    <a:pt x="198" y="686"/>
                  </a:lnTo>
                  <a:cubicBezTo>
                    <a:pt x="0" y="738"/>
                    <a:pt x="68" y="1009"/>
                    <a:pt x="240" y="1009"/>
                  </a:cubicBezTo>
                  <a:cubicBezTo>
                    <a:pt x="264" y="1009"/>
                    <a:pt x="289" y="1004"/>
                    <a:pt x="316" y="993"/>
                  </a:cubicBezTo>
                  <a:lnTo>
                    <a:pt x="2171" y="319"/>
                  </a:lnTo>
                  <a:cubicBezTo>
                    <a:pt x="2230" y="296"/>
                    <a:pt x="2265" y="260"/>
                    <a:pt x="2277" y="201"/>
                  </a:cubicBezTo>
                  <a:cubicBezTo>
                    <a:pt x="2289" y="178"/>
                    <a:pt x="2289" y="142"/>
                    <a:pt x="2277" y="107"/>
                  </a:cubicBezTo>
                  <a:cubicBezTo>
                    <a:pt x="2250" y="43"/>
                    <a:pt x="2187" y="0"/>
                    <a:pt x="212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4"/>
            <p:cNvSpPr/>
            <p:nvPr/>
          </p:nvSpPr>
          <p:spPr>
            <a:xfrm>
              <a:off x="8068902" y="882014"/>
              <a:ext cx="170616" cy="150954"/>
            </a:xfrm>
            <a:custGeom>
              <a:avLst/>
              <a:gdLst/>
              <a:ahLst/>
              <a:cxnLst/>
              <a:rect l="l" t="t" r="r" b="b"/>
              <a:pathLst>
                <a:path w="5328" h="4714" extrusionOk="0">
                  <a:moveTo>
                    <a:pt x="3434" y="1"/>
                  </a:moveTo>
                  <a:cubicBezTo>
                    <a:pt x="3213" y="1"/>
                    <a:pt x="2990" y="81"/>
                    <a:pt x="2812" y="242"/>
                  </a:cubicBezTo>
                  <a:lnTo>
                    <a:pt x="992" y="1896"/>
                  </a:lnTo>
                  <a:lnTo>
                    <a:pt x="95" y="2711"/>
                  </a:lnTo>
                  <a:cubicBezTo>
                    <a:pt x="0" y="2794"/>
                    <a:pt x="0" y="2936"/>
                    <a:pt x="83" y="3030"/>
                  </a:cubicBezTo>
                  <a:lnTo>
                    <a:pt x="532" y="3527"/>
                  </a:lnTo>
                  <a:cubicBezTo>
                    <a:pt x="567" y="3562"/>
                    <a:pt x="614" y="3586"/>
                    <a:pt x="662" y="3597"/>
                  </a:cubicBezTo>
                  <a:lnTo>
                    <a:pt x="1406" y="3727"/>
                  </a:lnTo>
                  <a:lnTo>
                    <a:pt x="2020" y="4413"/>
                  </a:lnTo>
                  <a:cubicBezTo>
                    <a:pt x="2207" y="4612"/>
                    <a:pt x="2458" y="4713"/>
                    <a:pt x="2708" y="4713"/>
                  </a:cubicBezTo>
                  <a:cubicBezTo>
                    <a:pt x="2930" y="4713"/>
                    <a:pt x="3153" y="4633"/>
                    <a:pt x="3331" y="4472"/>
                  </a:cubicBezTo>
                  <a:lnTo>
                    <a:pt x="4607" y="3314"/>
                  </a:lnTo>
                  <a:cubicBezTo>
                    <a:pt x="5281" y="2688"/>
                    <a:pt x="5328" y="1648"/>
                    <a:pt x="4713" y="963"/>
                  </a:cubicBezTo>
                  <a:lnTo>
                    <a:pt x="4111" y="302"/>
                  </a:lnTo>
                  <a:cubicBezTo>
                    <a:pt x="3930" y="102"/>
                    <a:pt x="3683" y="1"/>
                    <a:pt x="34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4"/>
            <p:cNvSpPr/>
            <p:nvPr/>
          </p:nvSpPr>
          <p:spPr>
            <a:xfrm>
              <a:off x="8102174" y="898634"/>
              <a:ext cx="122230" cy="117362"/>
            </a:xfrm>
            <a:custGeom>
              <a:avLst/>
              <a:gdLst/>
              <a:ahLst/>
              <a:cxnLst/>
              <a:rect l="l" t="t" r="r" b="b"/>
              <a:pathLst>
                <a:path w="3817" h="3665" extrusionOk="0">
                  <a:moveTo>
                    <a:pt x="2387" y="1"/>
                  </a:moveTo>
                  <a:cubicBezTo>
                    <a:pt x="2208" y="1"/>
                    <a:pt x="2030" y="69"/>
                    <a:pt x="1891" y="208"/>
                  </a:cubicBezTo>
                  <a:lnTo>
                    <a:pt x="166" y="1767"/>
                  </a:lnTo>
                  <a:cubicBezTo>
                    <a:pt x="12" y="1909"/>
                    <a:pt x="1" y="2157"/>
                    <a:pt x="142" y="2311"/>
                  </a:cubicBezTo>
                  <a:lnTo>
                    <a:pt x="709" y="2937"/>
                  </a:lnTo>
                  <a:lnTo>
                    <a:pt x="1170" y="3445"/>
                  </a:lnTo>
                  <a:cubicBezTo>
                    <a:pt x="1316" y="3591"/>
                    <a:pt x="1507" y="3665"/>
                    <a:pt x="1696" y="3665"/>
                  </a:cubicBezTo>
                  <a:cubicBezTo>
                    <a:pt x="1873" y="3665"/>
                    <a:pt x="2049" y="3600"/>
                    <a:pt x="2186" y="3468"/>
                  </a:cubicBezTo>
                  <a:lnTo>
                    <a:pt x="3214" y="2535"/>
                  </a:lnTo>
                  <a:cubicBezTo>
                    <a:pt x="3745" y="2039"/>
                    <a:pt x="3816" y="1224"/>
                    <a:pt x="3356" y="716"/>
                  </a:cubicBezTo>
                  <a:lnTo>
                    <a:pt x="2907" y="220"/>
                  </a:lnTo>
                  <a:cubicBezTo>
                    <a:pt x="2762" y="75"/>
                    <a:pt x="2574" y="1"/>
                    <a:pt x="238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4"/>
            <p:cNvSpPr/>
            <p:nvPr/>
          </p:nvSpPr>
          <p:spPr>
            <a:xfrm>
              <a:off x="8102174" y="923067"/>
              <a:ext cx="40508" cy="84764"/>
            </a:xfrm>
            <a:custGeom>
              <a:avLst/>
              <a:gdLst/>
              <a:ahLst/>
              <a:cxnLst/>
              <a:rect l="l" t="t" r="r" b="b"/>
              <a:pathLst>
                <a:path w="1265" h="2647" extrusionOk="0">
                  <a:moveTo>
                    <a:pt x="1265" y="0"/>
                  </a:moveTo>
                  <a:lnTo>
                    <a:pt x="166" y="1004"/>
                  </a:lnTo>
                  <a:cubicBezTo>
                    <a:pt x="12" y="1146"/>
                    <a:pt x="1" y="1394"/>
                    <a:pt x="142" y="1548"/>
                  </a:cubicBezTo>
                  <a:lnTo>
                    <a:pt x="1146" y="2646"/>
                  </a:lnTo>
                  <a:lnTo>
                    <a:pt x="1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4"/>
            <p:cNvSpPr/>
            <p:nvPr/>
          </p:nvSpPr>
          <p:spPr>
            <a:xfrm>
              <a:off x="8182742" y="900363"/>
              <a:ext cx="14794" cy="99526"/>
            </a:xfrm>
            <a:custGeom>
              <a:avLst/>
              <a:gdLst/>
              <a:ahLst/>
              <a:cxnLst/>
              <a:rect l="l" t="t" r="r" b="b"/>
              <a:pathLst>
                <a:path w="462" h="3108" extrusionOk="0">
                  <a:moveTo>
                    <a:pt x="154" y="0"/>
                  </a:moveTo>
                  <a:lnTo>
                    <a:pt x="1" y="3107"/>
                  </a:lnTo>
                  <a:lnTo>
                    <a:pt x="343" y="2800"/>
                  </a:lnTo>
                  <a:lnTo>
                    <a:pt x="462" y="248"/>
                  </a:lnTo>
                  <a:lnTo>
                    <a:pt x="391" y="166"/>
                  </a:lnTo>
                  <a:cubicBezTo>
                    <a:pt x="320" y="95"/>
                    <a:pt x="237" y="36"/>
                    <a:pt x="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4"/>
            <p:cNvSpPr/>
            <p:nvPr/>
          </p:nvSpPr>
          <p:spPr>
            <a:xfrm>
              <a:off x="8210378" y="925309"/>
              <a:ext cx="12137" cy="48834"/>
            </a:xfrm>
            <a:custGeom>
              <a:avLst/>
              <a:gdLst/>
              <a:ahLst/>
              <a:cxnLst/>
              <a:rect l="l" t="t" r="r" b="b"/>
              <a:pathLst>
                <a:path w="379" h="1525" extrusionOk="0">
                  <a:moveTo>
                    <a:pt x="71" y="1"/>
                  </a:moveTo>
                  <a:lnTo>
                    <a:pt x="0" y="1525"/>
                  </a:lnTo>
                  <a:cubicBezTo>
                    <a:pt x="343" y="1088"/>
                    <a:pt x="378" y="473"/>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4"/>
            <p:cNvSpPr/>
            <p:nvPr/>
          </p:nvSpPr>
          <p:spPr>
            <a:xfrm>
              <a:off x="8153986" y="899979"/>
              <a:ext cx="17837" cy="115889"/>
            </a:xfrm>
            <a:custGeom>
              <a:avLst/>
              <a:gdLst/>
              <a:ahLst/>
              <a:cxnLst/>
              <a:rect l="l" t="t" r="r" b="b"/>
              <a:pathLst>
                <a:path w="557" h="3619" extrusionOk="0">
                  <a:moveTo>
                    <a:pt x="556" y="0"/>
                  </a:moveTo>
                  <a:lnTo>
                    <a:pt x="556" y="0"/>
                  </a:lnTo>
                  <a:cubicBezTo>
                    <a:pt x="438" y="24"/>
                    <a:pt x="344" y="83"/>
                    <a:pt x="261" y="166"/>
                  </a:cubicBezTo>
                  <a:lnTo>
                    <a:pt x="155" y="260"/>
                  </a:lnTo>
                  <a:lnTo>
                    <a:pt x="1" y="3615"/>
                  </a:lnTo>
                  <a:cubicBezTo>
                    <a:pt x="23" y="3617"/>
                    <a:pt x="44" y="3618"/>
                    <a:pt x="66" y="3618"/>
                  </a:cubicBezTo>
                  <a:cubicBezTo>
                    <a:pt x="174" y="3618"/>
                    <a:pt x="281" y="3594"/>
                    <a:pt x="379" y="3544"/>
                  </a:cubicBezTo>
                  <a:lnTo>
                    <a:pt x="5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4"/>
            <p:cNvSpPr/>
            <p:nvPr/>
          </p:nvSpPr>
          <p:spPr>
            <a:xfrm>
              <a:off x="8341638" y="680209"/>
              <a:ext cx="39196" cy="67856"/>
            </a:xfrm>
            <a:custGeom>
              <a:avLst/>
              <a:gdLst/>
              <a:ahLst/>
              <a:cxnLst/>
              <a:rect l="l" t="t" r="r" b="b"/>
              <a:pathLst>
                <a:path w="1224" h="2119" extrusionOk="0">
                  <a:moveTo>
                    <a:pt x="1029" y="1"/>
                  </a:moveTo>
                  <a:cubicBezTo>
                    <a:pt x="973" y="1"/>
                    <a:pt x="917" y="29"/>
                    <a:pt x="886" y="94"/>
                  </a:cubicBezTo>
                  <a:lnTo>
                    <a:pt x="36" y="1890"/>
                  </a:lnTo>
                  <a:cubicBezTo>
                    <a:pt x="0" y="1973"/>
                    <a:pt x="36" y="2067"/>
                    <a:pt x="118" y="2103"/>
                  </a:cubicBezTo>
                  <a:cubicBezTo>
                    <a:pt x="143" y="2113"/>
                    <a:pt x="169" y="2119"/>
                    <a:pt x="194" y="2119"/>
                  </a:cubicBezTo>
                  <a:cubicBezTo>
                    <a:pt x="253" y="2119"/>
                    <a:pt x="306" y="2090"/>
                    <a:pt x="331" y="2032"/>
                  </a:cubicBezTo>
                  <a:lnTo>
                    <a:pt x="1182" y="236"/>
                  </a:lnTo>
                  <a:cubicBezTo>
                    <a:pt x="1182" y="224"/>
                    <a:pt x="1193" y="213"/>
                    <a:pt x="1193" y="213"/>
                  </a:cubicBezTo>
                  <a:cubicBezTo>
                    <a:pt x="1223" y="85"/>
                    <a:pt x="1126" y="1"/>
                    <a:pt x="102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4"/>
            <p:cNvSpPr/>
            <p:nvPr/>
          </p:nvSpPr>
          <p:spPr>
            <a:xfrm>
              <a:off x="8233050" y="729171"/>
              <a:ext cx="158928" cy="161201"/>
            </a:xfrm>
            <a:custGeom>
              <a:avLst/>
              <a:gdLst/>
              <a:ahLst/>
              <a:cxnLst/>
              <a:rect l="l" t="t" r="r" b="b"/>
              <a:pathLst>
                <a:path w="4963" h="5034" extrusionOk="0">
                  <a:moveTo>
                    <a:pt x="3273" y="0"/>
                  </a:moveTo>
                  <a:cubicBezTo>
                    <a:pt x="3219" y="0"/>
                    <a:pt x="3164" y="21"/>
                    <a:pt x="3120" y="66"/>
                  </a:cubicBezTo>
                  <a:lnTo>
                    <a:pt x="2234" y="869"/>
                  </a:lnTo>
                  <a:lnTo>
                    <a:pt x="414" y="2523"/>
                  </a:lnTo>
                  <a:cubicBezTo>
                    <a:pt x="36" y="2865"/>
                    <a:pt x="1" y="3456"/>
                    <a:pt x="344" y="3834"/>
                  </a:cubicBezTo>
                  <a:lnTo>
                    <a:pt x="946" y="4496"/>
                  </a:lnTo>
                  <a:cubicBezTo>
                    <a:pt x="1271" y="4852"/>
                    <a:pt x="1720" y="5033"/>
                    <a:pt x="2169" y="5033"/>
                  </a:cubicBezTo>
                  <a:cubicBezTo>
                    <a:pt x="2568" y="5033"/>
                    <a:pt x="2968" y="4891"/>
                    <a:pt x="3285" y="4602"/>
                  </a:cubicBezTo>
                  <a:lnTo>
                    <a:pt x="4561" y="3444"/>
                  </a:lnTo>
                  <a:cubicBezTo>
                    <a:pt x="4939" y="3102"/>
                    <a:pt x="4963" y="2523"/>
                    <a:pt x="4620" y="2145"/>
                  </a:cubicBezTo>
                  <a:lnTo>
                    <a:pt x="4006" y="1460"/>
                  </a:lnTo>
                  <a:lnTo>
                    <a:pt x="3947" y="704"/>
                  </a:lnTo>
                  <a:cubicBezTo>
                    <a:pt x="3947" y="656"/>
                    <a:pt x="3923" y="609"/>
                    <a:pt x="3888" y="574"/>
                  </a:cubicBezTo>
                  <a:lnTo>
                    <a:pt x="3439" y="78"/>
                  </a:lnTo>
                  <a:cubicBezTo>
                    <a:pt x="3395" y="27"/>
                    <a:pt x="3334" y="0"/>
                    <a:pt x="327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4"/>
            <p:cNvSpPr/>
            <p:nvPr/>
          </p:nvSpPr>
          <p:spPr>
            <a:xfrm>
              <a:off x="8250470" y="761738"/>
              <a:ext cx="124471" cy="114384"/>
            </a:xfrm>
            <a:custGeom>
              <a:avLst/>
              <a:gdLst/>
              <a:ahLst/>
              <a:cxnLst/>
              <a:rect l="l" t="t" r="r" b="b"/>
              <a:pathLst>
                <a:path w="3887" h="3572" extrusionOk="0">
                  <a:moveTo>
                    <a:pt x="2319" y="1"/>
                  </a:moveTo>
                  <a:cubicBezTo>
                    <a:pt x="2227" y="1"/>
                    <a:pt x="2134" y="33"/>
                    <a:pt x="2056" y="100"/>
                  </a:cubicBezTo>
                  <a:lnTo>
                    <a:pt x="343" y="1671"/>
                  </a:lnTo>
                  <a:cubicBezTo>
                    <a:pt x="36" y="1931"/>
                    <a:pt x="0" y="2380"/>
                    <a:pt x="260" y="2687"/>
                  </a:cubicBezTo>
                  <a:lnTo>
                    <a:pt x="709" y="3183"/>
                  </a:lnTo>
                  <a:cubicBezTo>
                    <a:pt x="962" y="3442"/>
                    <a:pt x="1297" y="3572"/>
                    <a:pt x="1633" y="3572"/>
                  </a:cubicBezTo>
                  <a:cubicBezTo>
                    <a:pt x="1958" y="3572"/>
                    <a:pt x="2285" y="3451"/>
                    <a:pt x="2540" y="3207"/>
                  </a:cubicBezTo>
                  <a:lnTo>
                    <a:pt x="3556" y="2286"/>
                  </a:lnTo>
                  <a:cubicBezTo>
                    <a:pt x="3851" y="2026"/>
                    <a:pt x="3887" y="1565"/>
                    <a:pt x="3639" y="1270"/>
                  </a:cubicBezTo>
                  <a:lnTo>
                    <a:pt x="3166" y="762"/>
                  </a:lnTo>
                  <a:lnTo>
                    <a:pt x="2599" y="124"/>
                  </a:lnTo>
                  <a:cubicBezTo>
                    <a:pt x="2524" y="42"/>
                    <a:pt x="2422" y="1"/>
                    <a:pt x="231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4"/>
            <p:cNvSpPr/>
            <p:nvPr/>
          </p:nvSpPr>
          <p:spPr>
            <a:xfrm>
              <a:off x="8283741" y="775892"/>
              <a:ext cx="20847" cy="99910"/>
            </a:xfrm>
            <a:custGeom>
              <a:avLst/>
              <a:gdLst/>
              <a:ahLst/>
              <a:cxnLst/>
              <a:rect l="l" t="t" r="r" b="b"/>
              <a:pathLst>
                <a:path w="651" h="3120" extrusionOk="0">
                  <a:moveTo>
                    <a:pt x="651" y="1"/>
                  </a:moveTo>
                  <a:lnTo>
                    <a:pt x="119" y="485"/>
                  </a:lnTo>
                  <a:cubicBezTo>
                    <a:pt x="72" y="1324"/>
                    <a:pt x="36" y="2151"/>
                    <a:pt x="1" y="2989"/>
                  </a:cubicBezTo>
                  <a:cubicBezTo>
                    <a:pt x="154" y="3072"/>
                    <a:pt x="332" y="3119"/>
                    <a:pt x="509" y="3119"/>
                  </a:cubicBezTo>
                  <a:lnTo>
                    <a:pt x="6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4"/>
            <p:cNvSpPr/>
            <p:nvPr/>
          </p:nvSpPr>
          <p:spPr>
            <a:xfrm>
              <a:off x="8315924" y="761834"/>
              <a:ext cx="16652" cy="112079"/>
            </a:xfrm>
            <a:custGeom>
              <a:avLst/>
              <a:gdLst/>
              <a:ahLst/>
              <a:cxnLst/>
              <a:rect l="l" t="t" r="r" b="b"/>
              <a:pathLst>
                <a:path w="520" h="3500" extrusionOk="0">
                  <a:moveTo>
                    <a:pt x="260" y="1"/>
                  </a:moveTo>
                  <a:cubicBezTo>
                    <a:pt x="228" y="1"/>
                    <a:pt x="196" y="5"/>
                    <a:pt x="165" y="14"/>
                  </a:cubicBezTo>
                  <a:lnTo>
                    <a:pt x="0" y="3499"/>
                  </a:lnTo>
                  <a:cubicBezTo>
                    <a:pt x="130" y="3452"/>
                    <a:pt x="248" y="3393"/>
                    <a:pt x="366" y="3310"/>
                  </a:cubicBezTo>
                  <a:cubicBezTo>
                    <a:pt x="414" y="2235"/>
                    <a:pt x="461" y="1160"/>
                    <a:pt x="520" y="97"/>
                  </a:cubicBezTo>
                  <a:cubicBezTo>
                    <a:pt x="441" y="36"/>
                    <a:pt x="35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4"/>
            <p:cNvSpPr/>
            <p:nvPr/>
          </p:nvSpPr>
          <p:spPr>
            <a:xfrm>
              <a:off x="8343912" y="780823"/>
              <a:ext cx="10247" cy="72275"/>
            </a:xfrm>
            <a:custGeom>
              <a:avLst/>
              <a:gdLst/>
              <a:ahLst/>
              <a:cxnLst/>
              <a:rect l="l" t="t" r="r" b="b"/>
              <a:pathLst>
                <a:path w="320" h="2257" extrusionOk="0">
                  <a:moveTo>
                    <a:pt x="107" y="0"/>
                  </a:moveTo>
                  <a:lnTo>
                    <a:pt x="0" y="2257"/>
                  </a:lnTo>
                  <a:lnTo>
                    <a:pt x="236" y="2044"/>
                  </a:lnTo>
                  <a:cubicBezTo>
                    <a:pt x="260" y="1441"/>
                    <a:pt x="296" y="839"/>
                    <a:pt x="319" y="237"/>
                  </a:cubicBezTo>
                  <a:lnTo>
                    <a:pt x="1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4"/>
            <p:cNvSpPr/>
            <p:nvPr/>
          </p:nvSpPr>
          <p:spPr>
            <a:xfrm>
              <a:off x="8250470" y="806537"/>
              <a:ext cx="20462" cy="51844"/>
            </a:xfrm>
            <a:custGeom>
              <a:avLst/>
              <a:gdLst/>
              <a:ahLst/>
              <a:cxnLst/>
              <a:rect l="l" t="t" r="r" b="b"/>
              <a:pathLst>
                <a:path w="639" h="1619" extrusionOk="0">
                  <a:moveTo>
                    <a:pt x="638" y="1"/>
                  </a:moveTo>
                  <a:lnTo>
                    <a:pt x="343" y="272"/>
                  </a:lnTo>
                  <a:cubicBezTo>
                    <a:pt x="36" y="532"/>
                    <a:pt x="0" y="981"/>
                    <a:pt x="260" y="1288"/>
                  </a:cubicBezTo>
                  <a:lnTo>
                    <a:pt x="556" y="1619"/>
                  </a:lnTo>
                  <a:cubicBezTo>
                    <a:pt x="579" y="1076"/>
                    <a:pt x="615" y="544"/>
                    <a:pt x="6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0" name="Google Shape;2550;p24"/>
          <p:cNvGrpSpPr/>
          <p:nvPr/>
        </p:nvGrpSpPr>
        <p:grpSpPr>
          <a:xfrm>
            <a:off x="8240208" y="3997285"/>
            <a:ext cx="828486" cy="735173"/>
            <a:chOff x="7918333" y="3847522"/>
            <a:chExt cx="828486" cy="735173"/>
          </a:xfrm>
        </p:grpSpPr>
        <p:sp>
          <p:nvSpPr>
            <p:cNvPr id="2551" name="Google Shape;2551;p24"/>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4"/>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4"/>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4"/>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4"/>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4"/>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4"/>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4"/>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9" name="Google Shape;2559;p24"/>
          <p:cNvGrpSpPr/>
          <p:nvPr/>
        </p:nvGrpSpPr>
        <p:grpSpPr>
          <a:xfrm>
            <a:off x="8895099" y="1012029"/>
            <a:ext cx="257653" cy="664691"/>
            <a:chOff x="8895099" y="1012029"/>
            <a:chExt cx="257653" cy="664691"/>
          </a:xfrm>
        </p:grpSpPr>
        <p:sp>
          <p:nvSpPr>
            <p:cNvPr id="2560" name="Google Shape;2560;p24"/>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4"/>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4"/>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4"/>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4"/>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5" name="Google Shape;2565;p24"/>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6" name="Google Shape;2566;p24"/>
          <p:cNvGrpSpPr/>
          <p:nvPr/>
        </p:nvGrpSpPr>
        <p:grpSpPr>
          <a:xfrm>
            <a:off x="-29614" y="-95665"/>
            <a:ext cx="684353" cy="725246"/>
            <a:chOff x="-17100" y="-95665"/>
            <a:chExt cx="684353" cy="725246"/>
          </a:xfrm>
        </p:grpSpPr>
        <p:sp>
          <p:nvSpPr>
            <p:cNvPr id="2567" name="Google Shape;2567;p24"/>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4"/>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4"/>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4"/>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4"/>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2" name="Google Shape;2572;p24"/>
          <p:cNvGrpSpPr/>
          <p:nvPr/>
        </p:nvGrpSpPr>
        <p:grpSpPr>
          <a:xfrm>
            <a:off x="-369934" y="1645854"/>
            <a:ext cx="997981" cy="881740"/>
            <a:chOff x="158480" y="1731379"/>
            <a:chExt cx="997981" cy="881740"/>
          </a:xfrm>
        </p:grpSpPr>
        <p:sp>
          <p:nvSpPr>
            <p:cNvPr id="2573" name="Google Shape;2573;p24"/>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4"/>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4"/>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4"/>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4"/>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4"/>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4"/>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4"/>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4"/>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4"/>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4"/>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4"/>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4"/>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6" name="Google Shape;2586;p24"/>
          <p:cNvGrpSpPr/>
          <p:nvPr/>
        </p:nvGrpSpPr>
        <p:grpSpPr>
          <a:xfrm>
            <a:off x="-18343" y="810796"/>
            <a:ext cx="488872" cy="695337"/>
            <a:chOff x="-5828" y="810796"/>
            <a:chExt cx="488872" cy="695337"/>
          </a:xfrm>
        </p:grpSpPr>
        <p:sp>
          <p:nvSpPr>
            <p:cNvPr id="2587" name="Google Shape;2587;p24"/>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4"/>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4"/>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4"/>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4"/>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4"/>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4"/>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4" name="Google Shape;2594;p24"/>
          <p:cNvGrpSpPr/>
          <p:nvPr/>
        </p:nvGrpSpPr>
        <p:grpSpPr>
          <a:xfrm>
            <a:off x="-9616" y="2667333"/>
            <a:ext cx="277315" cy="862910"/>
            <a:chOff x="2898" y="2667333"/>
            <a:chExt cx="277315" cy="862910"/>
          </a:xfrm>
        </p:grpSpPr>
        <p:sp>
          <p:nvSpPr>
            <p:cNvPr id="2595" name="Google Shape;2595;p24"/>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4"/>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7" name="Google Shape;2597;p24"/>
          <p:cNvGrpSpPr/>
          <p:nvPr/>
        </p:nvGrpSpPr>
        <p:grpSpPr>
          <a:xfrm>
            <a:off x="-12514" y="4659199"/>
            <a:ext cx="635935" cy="483764"/>
            <a:chOff x="1" y="4659199"/>
            <a:chExt cx="635935" cy="483764"/>
          </a:xfrm>
        </p:grpSpPr>
        <p:sp>
          <p:nvSpPr>
            <p:cNvPr id="2598" name="Google Shape;2598;p24"/>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4"/>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4"/>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4"/>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4"/>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3" name="Google Shape;2603;p24"/>
          <p:cNvGrpSpPr/>
          <p:nvPr/>
        </p:nvGrpSpPr>
        <p:grpSpPr>
          <a:xfrm>
            <a:off x="8570903" y="-114590"/>
            <a:ext cx="581465" cy="723709"/>
            <a:chOff x="8570903" y="-114590"/>
            <a:chExt cx="581465" cy="723709"/>
          </a:xfrm>
        </p:grpSpPr>
        <p:sp>
          <p:nvSpPr>
            <p:cNvPr id="2604" name="Google Shape;2604;p24"/>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4"/>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4"/>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4"/>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4"/>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4"/>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4"/>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ONE_COLUMN_TEXT_1_1_1_1_1">
    <p:spTree>
      <p:nvGrpSpPr>
        <p:cNvPr id="1" name="Shape 2611"/>
        <p:cNvGrpSpPr/>
        <p:nvPr/>
      </p:nvGrpSpPr>
      <p:grpSpPr>
        <a:xfrm>
          <a:off x="0" y="0"/>
          <a:ext cx="0" cy="0"/>
          <a:chOff x="0" y="0"/>
          <a:chExt cx="0" cy="0"/>
        </a:xfrm>
      </p:grpSpPr>
      <p:sp>
        <p:nvSpPr>
          <p:cNvPr id="2612" name="Google Shape;2612;p25"/>
          <p:cNvSpPr txBox="1">
            <a:spLocks noGrp="1"/>
          </p:cNvSpPr>
          <p:nvPr>
            <p:ph type="subTitle" idx="1"/>
          </p:nvPr>
        </p:nvSpPr>
        <p:spPr>
          <a:xfrm>
            <a:off x="5724986" y="1891050"/>
            <a:ext cx="2427300" cy="220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Ranchers"/>
              <a:buAutoNum type="arabicPeriod"/>
              <a:defRPr>
                <a:solidFill>
                  <a:schemeClr val="dk1"/>
                </a:solidFill>
              </a:defRPr>
            </a:lvl1pPr>
            <a:lvl2pPr lvl="1" algn="ctr" rtl="0">
              <a:lnSpc>
                <a:spcPct val="100000"/>
              </a:lnSpc>
              <a:spcBef>
                <a:spcPts val="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
        <p:nvSpPr>
          <p:cNvPr id="2613" name="Google Shape;2613;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614" name="Google Shape;2614;p25"/>
          <p:cNvGrpSpPr/>
          <p:nvPr/>
        </p:nvGrpSpPr>
        <p:grpSpPr>
          <a:xfrm flipH="1">
            <a:off x="957738" y="251980"/>
            <a:ext cx="785736" cy="696137"/>
            <a:chOff x="8066981" y="1564318"/>
            <a:chExt cx="785736" cy="696137"/>
          </a:xfrm>
        </p:grpSpPr>
        <p:sp>
          <p:nvSpPr>
            <p:cNvPr id="2615" name="Google Shape;2615;p25"/>
            <p:cNvSpPr/>
            <p:nvPr/>
          </p:nvSpPr>
          <p:spPr>
            <a:xfrm>
              <a:off x="8066981" y="1564318"/>
              <a:ext cx="785736" cy="696137"/>
            </a:xfrm>
            <a:custGeom>
              <a:avLst/>
              <a:gdLst/>
              <a:ahLst/>
              <a:cxnLst/>
              <a:rect l="l" t="t" r="r" b="b"/>
              <a:pathLst>
                <a:path w="24537" h="21739" extrusionOk="0">
                  <a:moveTo>
                    <a:pt x="12274" y="1"/>
                  </a:moveTo>
                  <a:cubicBezTo>
                    <a:pt x="9039" y="1"/>
                    <a:pt x="5839" y="1441"/>
                    <a:pt x="3698" y="4192"/>
                  </a:cubicBezTo>
                  <a:cubicBezTo>
                    <a:pt x="1" y="8929"/>
                    <a:pt x="852" y="15757"/>
                    <a:pt x="5589" y="19443"/>
                  </a:cubicBezTo>
                  <a:cubicBezTo>
                    <a:pt x="7576" y="20989"/>
                    <a:pt x="9931" y="21739"/>
                    <a:pt x="12268" y="21739"/>
                  </a:cubicBezTo>
                  <a:cubicBezTo>
                    <a:pt x="15501" y="21739"/>
                    <a:pt x="18700" y="20303"/>
                    <a:pt x="20839" y="17553"/>
                  </a:cubicBezTo>
                  <a:cubicBezTo>
                    <a:pt x="24537" y="12816"/>
                    <a:pt x="23686" y="5988"/>
                    <a:pt x="18949" y="2302"/>
                  </a:cubicBezTo>
                  <a:cubicBezTo>
                    <a:pt x="16963" y="752"/>
                    <a:pt x="14609" y="1"/>
                    <a:pt x="122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5"/>
            <p:cNvSpPr/>
            <p:nvPr/>
          </p:nvSpPr>
          <p:spPr>
            <a:xfrm>
              <a:off x="8638583" y="1721997"/>
              <a:ext cx="146439" cy="117266"/>
            </a:xfrm>
            <a:custGeom>
              <a:avLst/>
              <a:gdLst/>
              <a:ahLst/>
              <a:cxnLst/>
              <a:rect l="l" t="t" r="r" b="b"/>
              <a:pathLst>
                <a:path w="4573" h="3662" extrusionOk="0">
                  <a:moveTo>
                    <a:pt x="3509" y="0"/>
                  </a:moveTo>
                  <a:lnTo>
                    <a:pt x="792" y="1453"/>
                  </a:lnTo>
                  <a:cubicBezTo>
                    <a:pt x="213" y="1761"/>
                    <a:pt x="1" y="2469"/>
                    <a:pt x="308" y="3048"/>
                  </a:cubicBezTo>
                  <a:cubicBezTo>
                    <a:pt x="520" y="3439"/>
                    <a:pt x="922" y="3661"/>
                    <a:pt x="1341" y="3661"/>
                  </a:cubicBezTo>
                  <a:cubicBezTo>
                    <a:pt x="1530" y="3661"/>
                    <a:pt x="1723" y="3616"/>
                    <a:pt x="1903" y="3521"/>
                  </a:cubicBezTo>
                  <a:lnTo>
                    <a:pt x="4572" y="2091"/>
                  </a:lnTo>
                  <a:cubicBezTo>
                    <a:pt x="4419" y="1654"/>
                    <a:pt x="4218" y="1217"/>
                    <a:pt x="4005" y="816"/>
                  </a:cubicBezTo>
                  <a:cubicBezTo>
                    <a:pt x="3852" y="532"/>
                    <a:pt x="3686" y="260"/>
                    <a:pt x="350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5"/>
            <p:cNvSpPr/>
            <p:nvPr/>
          </p:nvSpPr>
          <p:spPr>
            <a:xfrm>
              <a:off x="8140377" y="1998319"/>
              <a:ext cx="148328" cy="117138"/>
            </a:xfrm>
            <a:custGeom>
              <a:avLst/>
              <a:gdLst/>
              <a:ahLst/>
              <a:cxnLst/>
              <a:rect l="l" t="t" r="r" b="b"/>
              <a:pathLst>
                <a:path w="4632" h="3658" extrusionOk="0">
                  <a:moveTo>
                    <a:pt x="3282" y="0"/>
                  </a:moveTo>
                  <a:cubicBezTo>
                    <a:pt x="3091" y="0"/>
                    <a:pt x="2897" y="48"/>
                    <a:pt x="2718" y="149"/>
                  </a:cubicBezTo>
                  <a:lnTo>
                    <a:pt x="2718" y="160"/>
                  </a:lnTo>
                  <a:lnTo>
                    <a:pt x="1" y="1613"/>
                  </a:lnTo>
                  <a:cubicBezTo>
                    <a:pt x="119" y="1909"/>
                    <a:pt x="261" y="2192"/>
                    <a:pt x="402" y="2476"/>
                  </a:cubicBezTo>
                  <a:cubicBezTo>
                    <a:pt x="627" y="2877"/>
                    <a:pt x="875" y="3279"/>
                    <a:pt x="1147" y="3657"/>
                  </a:cubicBezTo>
                  <a:lnTo>
                    <a:pt x="3828" y="2216"/>
                  </a:lnTo>
                  <a:cubicBezTo>
                    <a:pt x="4407" y="1909"/>
                    <a:pt x="4631" y="1200"/>
                    <a:pt x="4313" y="621"/>
                  </a:cubicBezTo>
                  <a:cubicBezTo>
                    <a:pt x="4102" y="225"/>
                    <a:pt x="3698" y="0"/>
                    <a:pt x="328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5"/>
            <p:cNvSpPr/>
            <p:nvPr/>
          </p:nvSpPr>
          <p:spPr>
            <a:xfrm>
              <a:off x="8274295" y="1884383"/>
              <a:ext cx="101415" cy="75957"/>
            </a:xfrm>
            <a:custGeom>
              <a:avLst/>
              <a:gdLst/>
              <a:ahLst/>
              <a:cxnLst/>
              <a:rect l="l" t="t" r="r" b="b"/>
              <a:pathLst>
                <a:path w="3167" h="2372" extrusionOk="0">
                  <a:moveTo>
                    <a:pt x="1760" y="1"/>
                  </a:moveTo>
                  <a:cubicBezTo>
                    <a:pt x="1513" y="1"/>
                    <a:pt x="1262" y="60"/>
                    <a:pt x="1028" y="186"/>
                  </a:cubicBezTo>
                  <a:cubicBezTo>
                    <a:pt x="284" y="576"/>
                    <a:pt x="1" y="1498"/>
                    <a:pt x="379" y="2254"/>
                  </a:cubicBezTo>
                  <a:cubicBezTo>
                    <a:pt x="414" y="2324"/>
                    <a:pt x="497" y="2372"/>
                    <a:pt x="579" y="2372"/>
                  </a:cubicBezTo>
                  <a:cubicBezTo>
                    <a:pt x="745" y="2360"/>
                    <a:pt x="863" y="2183"/>
                    <a:pt x="780" y="2041"/>
                  </a:cubicBezTo>
                  <a:cubicBezTo>
                    <a:pt x="473" y="1498"/>
                    <a:pt x="674" y="812"/>
                    <a:pt x="1217" y="529"/>
                  </a:cubicBezTo>
                  <a:cubicBezTo>
                    <a:pt x="1384" y="439"/>
                    <a:pt x="1562" y="396"/>
                    <a:pt x="1738" y="396"/>
                  </a:cubicBezTo>
                  <a:cubicBezTo>
                    <a:pt x="2136" y="396"/>
                    <a:pt x="2521" y="616"/>
                    <a:pt x="2718" y="1001"/>
                  </a:cubicBezTo>
                  <a:cubicBezTo>
                    <a:pt x="2759" y="1067"/>
                    <a:pt x="2834" y="1110"/>
                    <a:pt x="2912" y="1110"/>
                  </a:cubicBezTo>
                  <a:cubicBezTo>
                    <a:pt x="2946" y="1110"/>
                    <a:pt x="2981" y="1102"/>
                    <a:pt x="3013" y="1084"/>
                  </a:cubicBezTo>
                  <a:cubicBezTo>
                    <a:pt x="3119" y="1025"/>
                    <a:pt x="3167" y="895"/>
                    <a:pt x="3107" y="789"/>
                  </a:cubicBezTo>
                  <a:cubicBezTo>
                    <a:pt x="2824" y="286"/>
                    <a:pt x="2301" y="1"/>
                    <a:pt x="176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5"/>
            <p:cNvSpPr/>
            <p:nvPr/>
          </p:nvSpPr>
          <p:spPr>
            <a:xfrm>
              <a:off x="8491824" y="1765355"/>
              <a:ext cx="104457" cy="77334"/>
            </a:xfrm>
            <a:custGeom>
              <a:avLst/>
              <a:gdLst/>
              <a:ahLst/>
              <a:cxnLst/>
              <a:rect l="l" t="t" r="r" b="b"/>
              <a:pathLst>
                <a:path w="3262" h="2415" extrusionOk="0">
                  <a:moveTo>
                    <a:pt x="1768" y="0"/>
                  </a:moveTo>
                  <a:cubicBezTo>
                    <a:pt x="1522" y="0"/>
                    <a:pt x="1272" y="59"/>
                    <a:pt x="1040" y="182"/>
                  </a:cubicBezTo>
                  <a:cubicBezTo>
                    <a:pt x="284" y="596"/>
                    <a:pt x="0" y="1541"/>
                    <a:pt x="414" y="2297"/>
                  </a:cubicBezTo>
                  <a:cubicBezTo>
                    <a:pt x="461" y="2368"/>
                    <a:pt x="532" y="2415"/>
                    <a:pt x="614" y="2415"/>
                  </a:cubicBezTo>
                  <a:cubicBezTo>
                    <a:pt x="780" y="2415"/>
                    <a:pt x="886" y="2238"/>
                    <a:pt x="815" y="2084"/>
                  </a:cubicBezTo>
                  <a:cubicBezTo>
                    <a:pt x="508" y="1552"/>
                    <a:pt x="709" y="867"/>
                    <a:pt x="1252" y="572"/>
                  </a:cubicBezTo>
                  <a:cubicBezTo>
                    <a:pt x="1419" y="482"/>
                    <a:pt x="1597" y="439"/>
                    <a:pt x="1773" y="439"/>
                  </a:cubicBezTo>
                  <a:cubicBezTo>
                    <a:pt x="2171" y="439"/>
                    <a:pt x="2556" y="659"/>
                    <a:pt x="2753" y="1044"/>
                  </a:cubicBezTo>
                  <a:cubicBezTo>
                    <a:pt x="2795" y="1141"/>
                    <a:pt x="2871" y="1181"/>
                    <a:pt x="2947" y="1181"/>
                  </a:cubicBezTo>
                  <a:cubicBezTo>
                    <a:pt x="3103" y="1181"/>
                    <a:pt x="3262" y="1014"/>
                    <a:pt x="3143" y="832"/>
                  </a:cubicBezTo>
                  <a:cubicBezTo>
                    <a:pt x="2864" y="300"/>
                    <a:pt x="2325" y="0"/>
                    <a:pt x="176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5"/>
            <p:cNvSpPr/>
            <p:nvPr/>
          </p:nvSpPr>
          <p:spPr>
            <a:xfrm>
              <a:off x="8224500" y="1784665"/>
              <a:ext cx="102504" cy="68624"/>
            </a:xfrm>
            <a:custGeom>
              <a:avLst/>
              <a:gdLst/>
              <a:ahLst/>
              <a:cxnLst/>
              <a:rect l="l" t="t" r="r" b="b"/>
              <a:pathLst>
                <a:path w="3201" h="2143" extrusionOk="0">
                  <a:moveTo>
                    <a:pt x="1959" y="1"/>
                  </a:moveTo>
                  <a:cubicBezTo>
                    <a:pt x="945" y="1"/>
                    <a:pt x="0" y="830"/>
                    <a:pt x="44" y="1989"/>
                  </a:cubicBezTo>
                  <a:cubicBezTo>
                    <a:pt x="44" y="2072"/>
                    <a:pt x="114" y="2143"/>
                    <a:pt x="209" y="2143"/>
                  </a:cubicBezTo>
                  <a:lnTo>
                    <a:pt x="209" y="2131"/>
                  </a:lnTo>
                  <a:cubicBezTo>
                    <a:pt x="303" y="2131"/>
                    <a:pt x="374" y="2060"/>
                    <a:pt x="374" y="1965"/>
                  </a:cubicBezTo>
                  <a:cubicBezTo>
                    <a:pt x="340" y="1015"/>
                    <a:pt x="1121" y="336"/>
                    <a:pt x="1954" y="336"/>
                  </a:cubicBezTo>
                  <a:cubicBezTo>
                    <a:pt x="2260" y="336"/>
                    <a:pt x="2573" y="428"/>
                    <a:pt x="2855" y="631"/>
                  </a:cubicBezTo>
                  <a:cubicBezTo>
                    <a:pt x="2890" y="655"/>
                    <a:pt x="2925" y="665"/>
                    <a:pt x="2958" y="665"/>
                  </a:cubicBezTo>
                  <a:cubicBezTo>
                    <a:pt x="3101" y="665"/>
                    <a:pt x="3200" y="465"/>
                    <a:pt x="3056" y="359"/>
                  </a:cubicBezTo>
                  <a:cubicBezTo>
                    <a:pt x="2711" y="112"/>
                    <a:pt x="2330" y="1"/>
                    <a:pt x="195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5"/>
            <p:cNvSpPr/>
            <p:nvPr/>
          </p:nvSpPr>
          <p:spPr>
            <a:xfrm>
              <a:off x="8440491" y="1668711"/>
              <a:ext cx="103080" cy="68816"/>
            </a:xfrm>
            <a:custGeom>
              <a:avLst/>
              <a:gdLst/>
              <a:ahLst/>
              <a:cxnLst/>
              <a:rect l="l" t="t" r="r" b="b"/>
              <a:pathLst>
                <a:path w="3219" h="2149" extrusionOk="0">
                  <a:moveTo>
                    <a:pt x="1961" y="0"/>
                  </a:moveTo>
                  <a:cubicBezTo>
                    <a:pt x="946" y="0"/>
                    <a:pt x="1" y="824"/>
                    <a:pt x="44" y="1983"/>
                  </a:cubicBezTo>
                  <a:cubicBezTo>
                    <a:pt x="44" y="2078"/>
                    <a:pt x="115" y="2149"/>
                    <a:pt x="209" y="2149"/>
                  </a:cubicBezTo>
                  <a:lnTo>
                    <a:pt x="209" y="2137"/>
                  </a:lnTo>
                  <a:cubicBezTo>
                    <a:pt x="304" y="2125"/>
                    <a:pt x="375" y="2054"/>
                    <a:pt x="375" y="1960"/>
                  </a:cubicBezTo>
                  <a:cubicBezTo>
                    <a:pt x="349" y="1012"/>
                    <a:pt x="1122" y="340"/>
                    <a:pt x="1950" y="340"/>
                  </a:cubicBezTo>
                  <a:cubicBezTo>
                    <a:pt x="2257" y="340"/>
                    <a:pt x="2571" y="432"/>
                    <a:pt x="2855" y="637"/>
                  </a:cubicBezTo>
                  <a:cubicBezTo>
                    <a:pt x="2892" y="666"/>
                    <a:pt x="2929" y="679"/>
                    <a:pt x="2964" y="679"/>
                  </a:cubicBezTo>
                  <a:cubicBezTo>
                    <a:pt x="3111" y="679"/>
                    <a:pt x="3218" y="458"/>
                    <a:pt x="3056" y="353"/>
                  </a:cubicBezTo>
                  <a:cubicBezTo>
                    <a:pt x="2712" y="110"/>
                    <a:pt x="2332" y="0"/>
                    <a:pt x="19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5"/>
            <p:cNvSpPr/>
            <p:nvPr/>
          </p:nvSpPr>
          <p:spPr>
            <a:xfrm>
              <a:off x="8340133" y="1877434"/>
              <a:ext cx="306039" cy="217433"/>
            </a:xfrm>
            <a:custGeom>
              <a:avLst/>
              <a:gdLst/>
              <a:ahLst/>
              <a:cxnLst/>
              <a:rect l="l" t="t" r="r" b="b"/>
              <a:pathLst>
                <a:path w="9557" h="6790" extrusionOk="0">
                  <a:moveTo>
                    <a:pt x="8422" y="1"/>
                  </a:moveTo>
                  <a:cubicBezTo>
                    <a:pt x="8308" y="1"/>
                    <a:pt x="8191" y="27"/>
                    <a:pt x="8080" y="84"/>
                  </a:cubicBezTo>
                  <a:lnTo>
                    <a:pt x="520" y="4160"/>
                  </a:lnTo>
                  <a:cubicBezTo>
                    <a:pt x="83" y="4396"/>
                    <a:pt x="0" y="4975"/>
                    <a:pt x="354" y="5318"/>
                  </a:cubicBezTo>
                  <a:cubicBezTo>
                    <a:pt x="1351" y="6285"/>
                    <a:pt x="2666" y="6790"/>
                    <a:pt x="3996" y="6790"/>
                  </a:cubicBezTo>
                  <a:cubicBezTo>
                    <a:pt x="4842" y="6790"/>
                    <a:pt x="5693" y="6586"/>
                    <a:pt x="6474" y="6168"/>
                  </a:cubicBezTo>
                  <a:cubicBezTo>
                    <a:pt x="8470" y="5093"/>
                    <a:pt x="9557" y="2837"/>
                    <a:pt x="9144" y="592"/>
                  </a:cubicBezTo>
                  <a:cubicBezTo>
                    <a:pt x="9073" y="231"/>
                    <a:pt x="8759" y="1"/>
                    <a:pt x="842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5"/>
            <p:cNvSpPr/>
            <p:nvPr/>
          </p:nvSpPr>
          <p:spPr>
            <a:xfrm>
              <a:off x="8350700" y="1878234"/>
              <a:ext cx="264090" cy="155469"/>
            </a:xfrm>
            <a:custGeom>
              <a:avLst/>
              <a:gdLst/>
              <a:ahLst/>
              <a:cxnLst/>
              <a:rect l="l" t="t" r="r" b="b"/>
              <a:pathLst>
                <a:path w="8247" h="4855" extrusionOk="0">
                  <a:moveTo>
                    <a:pt x="7975" y="0"/>
                  </a:moveTo>
                  <a:lnTo>
                    <a:pt x="7975" y="0"/>
                  </a:lnTo>
                  <a:cubicBezTo>
                    <a:pt x="7892" y="12"/>
                    <a:pt x="7821" y="36"/>
                    <a:pt x="7750" y="71"/>
                  </a:cubicBezTo>
                  <a:lnTo>
                    <a:pt x="190" y="4135"/>
                  </a:lnTo>
                  <a:cubicBezTo>
                    <a:pt x="119" y="4170"/>
                    <a:pt x="60" y="4218"/>
                    <a:pt x="1" y="4277"/>
                  </a:cubicBezTo>
                  <a:cubicBezTo>
                    <a:pt x="205" y="4645"/>
                    <a:pt x="591" y="4854"/>
                    <a:pt x="989" y="4854"/>
                  </a:cubicBezTo>
                  <a:cubicBezTo>
                    <a:pt x="1166" y="4854"/>
                    <a:pt x="1346" y="4813"/>
                    <a:pt x="1513" y="4726"/>
                  </a:cubicBezTo>
                  <a:lnTo>
                    <a:pt x="7502" y="1501"/>
                  </a:lnTo>
                  <a:cubicBezTo>
                    <a:pt x="8046" y="1205"/>
                    <a:pt x="8246" y="544"/>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5"/>
            <p:cNvSpPr/>
            <p:nvPr/>
          </p:nvSpPr>
          <p:spPr>
            <a:xfrm>
              <a:off x="8452852" y="1990793"/>
              <a:ext cx="186147" cy="171448"/>
            </a:xfrm>
            <a:custGeom>
              <a:avLst/>
              <a:gdLst/>
              <a:ahLst/>
              <a:cxnLst/>
              <a:rect l="l" t="t" r="r" b="b"/>
              <a:pathLst>
                <a:path w="5813" h="5354" extrusionOk="0">
                  <a:moveTo>
                    <a:pt x="3380" y="1"/>
                  </a:moveTo>
                  <a:cubicBezTo>
                    <a:pt x="3041" y="1"/>
                    <a:pt x="2672" y="107"/>
                    <a:pt x="2292" y="277"/>
                  </a:cubicBezTo>
                  <a:cubicBezTo>
                    <a:pt x="2162" y="336"/>
                    <a:pt x="2080" y="431"/>
                    <a:pt x="2020" y="561"/>
                  </a:cubicBezTo>
                  <a:cubicBezTo>
                    <a:pt x="1997" y="608"/>
                    <a:pt x="1961" y="655"/>
                    <a:pt x="1902" y="691"/>
                  </a:cubicBezTo>
                  <a:cubicBezTo>
                    <a:pt x="1868" y="708"/>
                    <a:pt x="1827" y="719"/>
                    <a:pt x="1784" y="719"/>
                  </a:cubicBezTo>
                  <a:cubicBezTo>
                    <a:pt x="1769" y="719"/>
                    <a:pt x="1753" y="718"/>
                    <a:pt x="1737" y="714"/>
                  </a:cubicBezTo>
                  <a:cubicBezTo>
                    <a:pt x="1700" y="708"/>
                    <a:pt x="1665" y="705"/>
                    <a:pt x="1629" y="705"/>
                  </a:cubicBezTo>
                  <a:cubicBezTo>
                    <a:pt x="1529" y="705"/>
                    <a:pt x="1435" y="730"/>
                    <a:pt x="1347" y="773"/>
                  </a:cubicBezTo>
                  <a:cubicBezTo>
                    <a:pt x="497" y="1329"/>
                    <a:pt x="0" y="2026"/>
                    <a:pt x="497" y="2971"/>
                  </a:cubicBezTo>
                  <a:lnTo>
                    <a:pt x="1158" y="4187"/>
                  </a:lnTo>
                  <a:cubicBezTo>
                    <a:pt x="1559" y="4932"/>
                    <a:pt x="2329" y="5354"/>
                    <a:pt x="3122" y="5354"/>
                  </a:cubicBezTo>
                  <a:cubicBezTo>
                    <a:pt x="3473" y="5354"/>
                    <a:pt x="3829" y="5271"/>
                    <a:pt x="4159" y="5097"/>
                  </a:cubicBezTo>
                  <a:lnTo>
                    <a:pt x="4336" y="4991"/>
                  </a:lnTo>
                  <a:cubicBezTo>
                    <a:pt x="5411" y="4412"/>
                    <a:pt x="5813" y="3077"/>
                    <a:pt x="5234" y="2002"/>
                  </a:cubicBezTo>
                  <a:lnTo>
                    <a:pt x="4584" y="773"/>
                  </a:lnTo>
                  <a:cubicBezTo>
                    <a:pt x="4285" y="218"/>
                    <a:pt x="3864" y="1"/>
                    <a:pt x="3380"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5"/>
            <p:cNvSpPr/>
            <p:nvPr/>
          </p:nvSpPr>
          <p:spPr>
            <a:xfrm>
              <a:off x="8503928" y="2004947"/>
              <a:ext cx="54054" cy="77526"/>
            </a:xfrm>
            <a:custGeom>
              <a:avLst/>
              <a:gdLst/>
              <a:ahLst/>
              <a:cxnLst/>
              <a:rect l="l" t="t" r="r" b="b"/>
              <a:pathLst>
                <a:path w="1688" h="2421" extrusionOk="0">
                  <a:moveTo>
                    <a:pt x="496" y="1"/>
                  </a:moveTo>
                  <a:cubicBezTo>
                    <a:pt x="473" y="36"/>
                    <a:pt x="449" y="72"/>
                    <a:pt x="425" y="119"/>
                  </a:cubicBezTo>
                  <a:cubicBezTo>
                    <a:pt x="402" y="166"/>
                    <a:pt x="366" y="213"/>
                    <a:pt x="307" y="237"/>
                  </a:cubicBezTo>
                  <a:cubicBezTo>
                    <a:pt x="272" y="264"/>
                    <a:pt x="230" y="277"/>
                    <a:pt x="186" y="277"/>
                  </a:cubicBezTo>
                  <a:cubicBezTo>
                    <a:pt x="172" y="277"/>
                    <a:pt x="157" y="275"/>
                    <a:pt x="142" y="272"/>
                  </a:cubicBezTo>
                  <a:cubicBezTo>
                    <a:pt x="95" y="261"/>
                    <a:pt x="47" y="261"/>
                    <a:pt x="0" y="261"/>
                  </a:cubicBezTo>
                  <a:lnTo>
                    <a:pt x="1087" y="2281"/>
                  </a:lnTo>
                  <a:cubicBezTo>
                    <a:pt x="1148" y="2379"/>
                    <a:pt x="1237" y="2421"/>
                    <a:pt x="1324" y="2421"/>
                  </a:cubicBezTo>
                  <a:cubicBezTo>
                    <a:pt x="1509" y="2421"/>
                    <a:pt x="1687" y="2237"/>
                    <a:pt x="1583" y="2021"/>
                  </a:cubicBezTo>
                  <a:lnTo>
                    <a:pt x="496" y="1"/>
                  </a:lnTo>
                  <a:close/>
                </a:path>
              </a:pathLst>
            </a:custGeom>
            <a:solidFill>
              <a:srgbClr val="FF8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6" name="Google Shape;2626;p25"/>
          <p:cNvGrpSpPr/>
          <p:nvPr/>
        </p:nvGrpSpPr>
        <p:grpSpPr>
          <a:xfrm>
            <a:off x="8167079" y="697785"/>
            <a:ext cx="525489" cy="512808"/>
            <a:chOff x="7998517" y="657985"/>
            <a:chExt cx="525489" cy="512808"/>
          </a:xfrm>
        </p:grpSpPr>
        <p:sp>
          <p:nvSpPr>
            <p:cNvPr id="2627" name="Google Shape;2627;p25"/>
            <p:cNvSpPr/>
            <p:nvPr/>
          </p:nvSpPr>
          <p:spPr>
            <a:xfrm>
              <a:off x="7998517" y="657985"/>
              <a:ext cx="525489" cy="512808"/>
            </a:xfrm>
            <a:custGeom>
              <a:avLst/>
              <a:gdLst/>
              <a:ahLst/>
              <a:cxnLst/>
              <a:rect l="l" t="t" r="r" b="b"/>
              <a:pathLst>
                <a:path w="16410" h="16014" extrusionOk="0">
                  <a:moveTo>
                    <a:pt x="8207" y="0"/>
                  </a:moveTo>
                  <a:cubicBezTo>
                    <a:pt x="3952" y="0"/>
                    <a:pt x="409" y="3346"/>
                    <a:pt x="213" y="7640"/>
                  </a:cubicBezTo>
                  <a:cubicBezTo>
                    <a:pt x="1" y="12058"/>
                    <a:pt x="3427" y="15803"/>
                    <a:pt x="7845" y="16004"/>
                  </a:cubicBezTo>
                  <a:cubicBezTo>
                    <a:pt x="7975" y="16010"/>
                    <a:pt x="8105" y="16013"/>
                    <a:pt x="8234" y="16013"/>
                  </a:cubicBezTo>
                  <a:cubicBezTo>
                    <a:pt x="12481" y="16013"/>
                    <a:pt x="16014" y="12660"/>
                    <a:pt x="16208" y="8373"/>
                  </a:cubicBezTo>
                  <a:cubicBezTo>
                    <a:pt x="16409" y="3954"/>
                    <a:pt x="12995" y="210"/>
                    <a:pt x="8577" y="9"/>
                  </a:cubicBezTo>
                  <a:cubicBezTo>
                    <a:pt x="8453" y="3"/>
                    <a:pt x="8330" y="0"/>
                    <a:pt x="8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5"/>
            <p:cNvSpPr/>
            <p:nvPr/>
          </p:nvSpPr>
          <p:spPr>
            <a:xfrm>
              <a:off x="8387270" y="725969"/>
              <a:ext cx="84155" cy="72691"/>
            </a:xfrm>
            <a:custGeom>
              <a:avLst/>
              <a:gdLst/>
              <a:ahLst/>
              <a:cxnLst/>
              <a:rect l="l" t="t" r="r" b="b"/>
              <a:pathLst>
                <a:path w="2628" h="2270" extrusionOk="0">
                  <a:moveTo>
                    <a:pt x="1493" y="0"/>
                  </a:moveTo>
                  <a:lnTo>
                    <a:pt x="666" y="756"/>
                  </a:lnTo>
                  <a:cubicBezTo>
                    <a:pt x="1" y="1357"/>
                    <a:pt x="565" y="2269"/>
                    <a:pt x="1250" y="2269"/>
                  </a:cubicBezTo>
                  <a:cubicBezTo>
                    <a:pt x="1440" y="2269"/>
                    <a:pt x="1639" y="2199"/>
                    <a:pt x="1824" y="2032"/>
                  </a:cubicBezTo>
                  <a:lnTo>
                    <a:pt x="2627" y="1288"/>
                  </a:lnTo>
                  <a:cubicBezTo>
                    <a:pt x="2426" y="1004"/>
                    <a:pt x="2214" y="745"/>
                    <a:pt x="1989" y="485"/>
                  </a:cubicBezTo>
                  <a:cubicBezTo>
                    <a:pt x="1824" y="319"/>
                    <a:pt x="1670" y="154"/>
                    <a:pt x="1493"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5"/>
            <p:cNvSpPr/>
            <p:nvPr/>
          </p:nvSpPr>
          <p:spPr>
            <a:xfrm>
              <a:off x="8057150" y="1037644"/>
              <a:ext cx="84924" cy="72307"/>
            </a:xfrm>
            <a:custGeom>
              <a:avLst/>
              <a:gdLst/>
              <a:ahLst/>
              <a:cxnLst/>
              <a:rect l="l" t="t" r="r" b="b"/>
              <a:pathLst>
                <a:path w="2652" h="2258" extrusionOk="0">
                  <a:moveTo>
                    <a:pt x="1402" y="0"/>
                  </a:moveTo>
                  <a:cubicBezTo>
                    <a:pt x="1212" y="0"/>
                    <a:pt x="1013" y="71"/>
                    <a:pt x="828" y="238"/>
                  </a:cubicBezTo>
                  <a:lnTo>
                    <a:pt x="840" y="249"/>
                  </a:lnTo>
                  <a:lnTo>
                    <a:pt x="1" y="1006"/>
                  </a:lnTo>
                  <a:cubicBezTo>
                    <a:pt x="154" y="1183"/>
                    <a:pt x="284" y="1372"/>
                    <a:pt x="450" y="1537"/>
                  </a:cubicBezTo>
                  <a:cubicBezTo>
                    <a:pt x="674" y="1797"/>
                    <a:pt x="922" y="2033"/>
                    <a:pt x="1182" y="2258"/>
                  </a:cubicBezTo>
                  <a:lnTo>
                    <a:pt x="1985" y="1513"/>
                  </a:lnTo>
                  <a:cubicBezTo>
                    <a:pt x="2651" y="913"/>
                    <a:pt x="2087" y="0"/>
                    <a:pt x="140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5"/>
            <p:cNvSpPr/>
            <p:nvPr/>
          </p:nvSpPr>
          <p:spPr>
            <a:xfrm>
              <a:off x="8244674" y="907088"/>
              <a:ext cx="112879" cy="103721"/>
            </a:xfrm>
            <a:custGeom>
              <a:avLst/>
              <a:gdLst/>
              <a:ahLst/>
              <a:cxnLst/>
              <a:rect l="l" t="t" r="r" b="b"/>
              <a:pathLst>
                <a:path w="3525" h="3239" extrusionOk="0">
                  <a:moveTo>
                    <a:pt x="2973" y="1"/>
                  </a:moveTo>
                  <a:cubicBezTo>
                    <a:pt x="2883" y="1"/>
                    <a:pt x="2794" y="109"/>
                    <a:pt x="2863" y="204"/>
                  </a:cubicBezTo>
                  <a:cubicBezTo>
                    <a:pt x="3371" y="936"/>
                    <a:pt x="3253" y="1917"/>
                    <a:pt x="2603" y="2507"/>
                  </a:cubicBezTo>
                  <a:cubicBezTo>
                    <a:pt x="2261" y="2819"/>
                    <a:pt x="1830" y="2976"/>
                    <a:pt x="1400" y="2976"/>
                  </a:cubicBezTo>
                  <a:cubicBezTo>
                    <a:pt x="1000" y="2976"/>
                    <a:pt x="601" y="2840"/>
                    <a:pt x="276" y="2566"/>
                  </a:cubicBezTo>
                  <a:cubicBezTo>
                    <a:pt x="247" y="2537"/>
                    <a:pt x="216" y="2526"/>
                    <a:pt x="186" y="2526"/>
                  </a:cubicBezTo>
                  <a:cubicBezTo>
                    <a:pt x="83" y="2526"/>
                    <a:pt x="0" y="2673"/>
                    <a:pt x="110" y="2755"/>
                  </a:cubicBezTo>
                  <a:cubicBezTo>
                    <a:pt x="498" y="3086"/>
                    <a:pt x="960" y="3239"/>
                    <a:pt x="1413" y="3239"/>
                  </a:cubicBezTo>
                  <a:cubicBezTo>
                    <a:pt x="2272" y="3239"/>
                    <a:pt x="3104" y="2691"/>
                    <a:pt x="3359" y="1763"/>
                  </a:cubicBezTo>
                  <a:cubicBezTo>
                    <a:pt x="3525" y="1184"/>
                    <a:pt x="3418" y="546"/>
                    <a:pt x="3064" y="50"/>
                  </a:cubicBezTo>
                  <a:cubicBezTo>
                    <a:pt x="3038" y="15"/>
                    <a:pt x="3005" y="1"/>
                    <a:pt x="29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5"/>
            <p:cNvSpPr/>
            <p:nvPr/>
          </p:nvSpPr>
          <p:spPr>
            <a:xfrm>
              <a:off x="8081135" y="862353"/>
              <a:ext cx="70994" cy="60298"/>
            </a:xfrm>
            <a:custGeom>
              <a:avLst/>
              <a:gdLst/>
              <a:ahLst/>
              <a:cxnLst/>
              <a:rect l="l" t="t" r="r" b="b"/>
              <a:pathLst>
                <a:path w="2217" h="1883" extrusionOk="0">
                  <a:moveTo>
                    <a:pt x="1616" y="1"/>
                  </a:moveTo>
                  <a:cubicBezTo>
                    <a:pt x="731" y="1"/>
                    <a:pt x="0" y="859"/>
                    <a:pt x="268" y="1802"/>
                  </a:cubicBezTo>
                  <a:cubicBezTo>
                    <a:pt x="291" y="1857"/>
                    <a:pt x="338" y="1882"/>
                    <a:pt x="385" y="1882"/>
                  </a:cubicBezTo>
                  <a:cubicBezTo>
                    <a:pt x="456" y="1882"/>
                    <a:pt x="525" y="1824"/>
                    <a:pt x="504" y="1731"/>
                  </a:cubicBezTo>
                  <a:cubicBezTo>
                    <a:pt x="286" y="959"/>
                    <a:pt x="890" y="253"/>
                    <a:pt x="1612" y="253"/>
                  </a:cubicBezTo>
                  <a:cubicBezTo>
                    <a:pt x="1752" y="253"/>
                    <a:pt x="1896" y="279"/>
                    <a:pt x="2040" y="337"/>
                  </a:cubicBezTo>
                  <a:cubicBezTo>
                    <a:pt x="2055" y="342"/>
                    <a:pt x="2070" y="344"/>
                    <a:pt x="2085" y="344"/>
                  </a:cubicBezTo>
                  <a:cubicBezTo>
                    <a:pt x="2139" y="344"/>
                    <a:pt x="2187" y="312"/>
                    <a:pt x="2205" y="266"/>
                  </a:cubicBezTo>
                  <a:lnTo>
                    <a:pt x="2205" y="254"/>
                  </a:lnTo>
                  <a:cubicBezTo>
                    <a:pt x="2217" y="195"/>
                    <a:pt x="2193" y="136"/>
                    <a:pt x="2134" y="100"/>
                  </a:cubicBezTo>
                  <a:cubicBezTo>
                    <a:pt x="1960" y="32"/>
                    <a:pt x="1785" y="1"/>
                    <a:pt x="16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5"/>
            <p:cNvSpPr/>
            <p:nvPr/>
          </p:nvSpPr>
          <p:spPr>
            <a:xfrm>
              <a:off x="8207528" y="732982"/>
              <a:ext cx="71346" cy="60555"/>
            </a:xfrm>
            <a:custGeom>
              <a:avLst/>
              <a:gdLst/>
              <a:ahLst/>
              <a:cxnLst/>
              <a:rect l="l" t="t" r="r" b="b"/>
              <a:pathLst>
                <a:path w="2228" h="1891" extrusionOk="0">
                  <a:moveTo>
                    <a:pt x="1625" y="1"/>
                  </a:moveTo>
                  <a:cubicBezTo>
                    <a:pt x="738" y="1"/>
                    <a:pt x="1" y="859"/>
                    <a:pt x="278" y="1801"/>
                  </a:cubicBezTo>
                  <a:cubicBezTo>
                    <a:pt x="292" y="1863"/>
                    <a:pt x="341" y="1890"/>
                    <a:pt x="391" y="1890"/>
                  </a:cubicBezTo>
                  <a:cubicBezTo>
                    <a:pt x="465" y="1890"/>
                    <a:pt x="543" y="1830"/>
                    <a:pt x="514" y="1731"/>
                  </a:cubicBezTo>
                  <a:cubicBezTo>
                    <a:pt x="287" y="958"/>
                    <a:pt x="889" y="253"/>
                    <a:pt x="1618" y="253"/>
                  </a:cubicBezTo>
                  <a:cubicBezTo>
                    <a:pt x="1759" y="253"/>
                    <a:pt x="1905" y="279"/>
                    <a:pt x="2050" y="337"/>
                  </a:cubicBezTo>
                  <a:cubicBezTo>
                    <a:pt x="2063" y="342"/>
                    <a:pt x="2076" y="344"/>
                    <a:pt x="2089" y="344"/>
                  </a:cubicBezTo>
                  <a:cubicBezTo>
                    <a:pt x="2138" y="344"/>
                    <a:pt x="2188" y="312"/>
                    <a:pt x="2216" y="266"/>
                  </a:cubicBezTo>
                  <a:lnTo>
                    <a:pt x="2216" y="254"/>
                  </a:lnTo>
                  <a:cubicBezTo>
                    <a:pt x="2227" y="195"/>
                    <a:pt x="2192" y="124"/>
                    <a:pt x="2145" y="100"/>
                  </a:cubicBezTo>
                  <a:cubicBezTo>
                    <a:pt x="1970" y="32"/>
                    <a:pt x="1795" y="1"/>
                    <a:pt x="162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5"/>
            <p:cNvSpPr/>
            <p:nvPr/>
          </p:nvSpPr>
          <p:spPr>
            <a:xfrm>
              <a:off x="8186905" y="840001"/>
              <a:ext cx="73267" cy="66255"/>
            </a:xfrm>
            <a:custGeom>
              <a:avLst/>
              <a:gdLst/>
              <a:ahLst/>
              <a:cxnLst/>
              <a:rect l="l" t="t" r="r" b="b"/>
              <a:pathLst>
                <a:path w="2288" h="2069" extrusionOk="0">
                  <a:moveTo>
                    <a:pt x="2114" y="0"/>
                  </a:moveTo>
                  <a:cubicBezTo>
                    <a:pt x="2099" y="0"/>
                    <a:pt x="2084" y="2"/>
                    <a:pt x="2068" y="7"/>
                  </a:cubicBezTo>
                  <a:cubicBezTo>
                    <a:pt x="1147" y="279"/>
                    <a:pt x="402" y="952"/>
                    <a:pt x="36" y="1850"/>
                  </a:cubicBezTo>
                  <a:cubicBezTo>
                    <a:pt x="1" y="1932"/>
                    <a:pt x="48" y="2027"/>
                    <a:pt x="131" y="2062"/>
                  </a:cubicBezTo>
                  <a:cubicBezTo>
                    <a:pt x="147" y="2067"/>
                    <a:pt x="164" y="2069"/>
                    <a:pt x="180" y="2069"/>
                  </a:cubicBezTo>
                  <a:cubicBezTo>
                    <a:pt x="256" y="2069"/>
                    <a:pt x="324" y="2024"/>
                    <a:pt x="343" y="1956"/>
                  </a:cubicBezTo>
                  <a:cubicBezTo>
                    <a:pt x="674" y="1176"/>
                    <a:pt x="1336" y="574"/>
                    <a:pt x="2139" y="326"/>
                  </a:cubicBezTo>
                  <a:cubicBezTo>
                    <a:pt x="2198" y="302"/>
                    <a:pt x="2245" y="267"/>
                    <a:pt x="2257" y="208"/>
                  </a:cubicBezTo>
                  <a:cubicBezTo>
                    <a:pt x="2288" y="95"/>
                    <a:pt x="2212" y="0"/>
                    <a:pt x="211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5"/>
            <p:cNvSpPr/>
            <p:nvPr/>
          </p:nvSpPr>
          <p:spPr>
            <a:xfrm>
              <a:off x="8014528" y="979043"/>
              <a:ext cx="73300" cy="32343"/>
            </a:xfrm>
            <a:custGeom>
              <a:avLst/>
              <a:gdLst/>
              <a:ahLst/>
              <a:cxnLst/>
              <a:rect l="l" t="t" r="r" b="b"/>
              <a:pathLst>
                <a:path w="2289" h="1010" extrusionOk="0">
                  <a:moveTo>
                    <a:pt x="2122" y="0"/>
                  </a:moveTo>
                  <a:cubicBezTo>
                    <a:pt x="2103" y="0"/>
                    <a:pt x="2083" y="4"/>
                    <a:pt x="2064" y="12"/>
                  </a:cubicBezTo>
                  <a:lnTo>
                    <a:pt x="198" y="686"/>
                  </a:lnTo>
                  <a:cubicBezTo>
                    <a:pt x="0" y="738"/>
                    <a:pt x="68" y="1009"/>
                    <a:pt x="240" y="1009"/>
                  </a:cubicBezTo>
                  <a:cubicBezTo>
                    <a:pt x="264" y="1009"/>
                    <a:pt x="289" y="1004"/>
                    <a:pt x="316" y="993"/>
                  </a:cubicBezTo>
                  <a:lnTo>
                    <a:pt x="2171" y="319"/>
                  </a:lnTo>
                  <a:cubicBezTo>
                    <a:pt x="2230" y="296"/>
                    <a:pt x="2265" y="260"/>
                    <a:pt x="2277" y="201"/>
                  </a:cubicBezTo>
                  <a:cubicBezTo>
                    <a:pt x="2289" y="178"/>
                    <a:pt x="2289" y="142"/>
                    <a:pt x="2277" y="107"/>
                  </a:cubicBezTo>
                  <a:cubicBezTo>
                    <a:pt x="2250" y="43"/>
                    <a:pt x="2187" y="0"/>
                    <a:pt x="212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5"/>
            <p:cNvSpPr/>
            <p:nvPr/>
          </p:nvSpPr>
          <p:spPr>
            <a:xfrm>
              <a:off x="8068902" y="882014"/>
              <a:ext cx="170616" cy="150954"/>
            </a:xfrm>
            <a:custGeom>
              <a:avLst/>
              <a:gdLst/>
              <a:ahLst/>
              <a:cxnLst/>
              <a:rect l="l" t="t" r="r" b="b"/>
              <a:pathLst>
                <a:path w="5328" h="4714" extrusionOk="0">
                  <a:moveTo>
                    <a:pt x="3434" y="1"/>
                  </a:moveTo>
                  <a:cubicBezTo>
                    <a:pt x="3213" y="1"/>
                    <a:pt x="2990" y="81"/>
                    <a:pt x="2812" y="242"/>
                  </a:cubicBezTo>
                  <a:lnTo>
                    <a:pt x="992" y="1896"/>
                  </a:lnTo>
                  <a:lnTo>
                    <a:pt x="95" y="2711"/>
                  </a:lnTo>
                  <a:cubicBezTo>
                    <a:pt x="0" y="2794"/>
                    <a:pt x="0" y="2936"/>
                    <a:pt x="83" y="3030"/>
                  </a:cubicBezTo>
                  <a:lnTo>
                    <a:pt x="532" y="3527"/>
                  </a:lnTo>
                  <a:cubicBezTo>
                    <a:pt x="567" y="3562"/>
                    <a:pt x="614" y="3586"/>
                    <a:pt x="662" y="3597"/>
                  </a:cubicBezTo>
                  <a:lnTo>
                    <a:pt x="1406" y="3727"/>
                  </a:lnTo>
                  <a:lnTo>
                    <a:pt x="2020" y="4413"/>
                  </a:lnTo>
                  <a:cubicBezTo>
                    <a:pt x="2207" y="4612"/>
                    <a:pt x="2458" y="4713"/>
                    <a:pt x="2708" y="4713"/>
                  </a:cubicBezTo>
                  <a:cubicBezTo>
                    <a:pt x="2930" y="4713"/>
                    <a:pt x="3153" y="4633"/>
                    <a:pt x="3331" y="4472"/>
                  </a:cubicBezTo>
                  <a:lnTo>
                    <a:pt x="4607" y="3314"/>
                  </a:lnTo>
                  <a:cubicBezTo>
                    <a:pt x="5281" y="2688"/>
                    <a:pt x="5328" y="1648"/>
                    <a:pt x="4713" y="963"/>
                  </a:cubicBezTo>
                  <a:lnTo>
                    <a:pt x="4111" y="302"/>
                  </a:lnTo>
                  <a:cubicBezTo>
                    <a:pt x="3930" y="102"/>
                    <a:pt x="3683" y="1"/>
                    <a:pt x="34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5"/>
            <p:cNvSpPr/>
            <p:nvPr/>
          </p:nvSpPr>
          <p:spPr>
            <a:xfrm>
              <a:off x="8102174" y="898634"/>
              <a:ext cx="122230" cy="117362"/>
            </a:xfrm>
            <a:custGeom>
              <a:avLst/>
              <a:gdLst/>
              <a:ahLst/>
              <a:cxnLst/>
              <a:rect l="l" t="t" r="r" b="b"/>
              <a:pathLst>
                <a:path w="3817" h="3665" extrusionOk="0">
                  <a:moveTo>
                    <a:pt x="2387" y="1"/>
                  </a:moveTo>
                  <a:cubicBezTo>
                    <a:pt x="2208" y="1"/>
                    <a:pt x="2030" y="69"/>
                    <a:pt x="1891" y="208"/>
                  </a:cubicBezTo>
                  <a:lnTo>
                    <a:pt x="166" y="1767"/>
                  </a:lnTo>
                  <a:cubicBezTo>
                    <a:pt x="12" y="1909"/>
                    <a:pt x="1" y="2157"/>
                    <a:pt x="142" y="2311"/>
                  </a:cubicBezTo>
                  <a:lnTo>
                    <a:pt x="709" y="2937"/>
                  </a:lnTo>
                  <a:lnTo>
                    <a:pt x="1170" y="3445"/>
                  </a:lnTo>
                  <a:cubicBezTo>
                    <a:pt x="1316" y="3591"/>
                    <a:pt x="1507" y="3665"/>
                    <a:pt x="1696" y="3665"/>
                  </a:cubicBezTo>
                  <a:cubicBezTo>
                    <a:pt x="1873" y="3665"/>
                    <a:pt x="2049" y="3600"/>
                    <a:pt x="2186" y="3468"/>
                  </a:cubicBezTo>
                  <a:lnTo>
                    <a:pt x="3214" y="2535"/>
                  </a:lnTo>
                  <a:cubicBezTo>
                    <a:pt x="3745" y="2039"/>
                    <a:pt x="3816" y="1224"/>
                    <a:pt x="3356" y="716"/>
                  </a:cubicBezTo>
                  <a:lnTo>
                    <a:pt x="2907" y="220"/>
                  </a:lnTo>
                  <a:cubicBezTo>
                    <a:pt x="2762" y="75"/>
                    <a:pt x="2574" y="1"/>
                    <a:pt x="238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5"/>
            <p:cNvSpPr/>
            <p:nvPr/>
          </p:nvSpPr>
          <p:spPr>
            <a:xfrm>
              <a:off x="8102174" y="923067"/>
              <a:ext cx="40508" cy="84764"/>
            </a:xfrm>
            <a:custGeom>
              <a:avLst/>
              <a:gdLst/>
              <a:ahLst/>
              <a:cxnLst/>
              <a:rect l="l" t="t" r="r" b="b"/>
              <a:pathLst>
                <a:path w="1265" h="2647" extrusionOk="0">
                  <a:moveTo>
                    <a:pt x="1265" y="0"/>
                  </a:moveTo>
                  <a:lnTo>
                    <a:pt x="166" y="1004"/>
                  </a:lnTo>
                  <a:cubicBezTo>
                    <a:pt x="12" y="1146"/>
                    <a:pt x="1" y="1394"/>
                    <a:pt x="142" y="1548"/>
                  </a:cubicBezTo>
                  <a:lnTo>
                    <a:pt x="1146" y="2646"/>
                  </a:lnTo>
                  <a:lnTo>
                    <a:pt x="1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5"/>
            <p:cNvSpPr/>
            <p:nvPr/>
          </p:nvSpPr>
          <p:spPr>
            <a:xfrm>
              <a:off x="8182742" y="900363"/>
              <a:ext cx="14794" cy="99526"/>
            </a:xfrm>
            <a:custGeom>
              <a:avLst/>
              <a:gdLst/>
              <a:ahLst/>
              <a:cxnLst/>
              <a:rect l="l" t="t" r="r" b="b"/>
              <a:pathLst>
                <a:path w="462" h="3108" extrusionOk="0">
                  <a:moveTo>
                    <a:pt x="154" y="0"/>
                  </a:moveTo>
                  <a:lnTo>
                    <a:pt x="1" y="3107"/>
                  </a:lnTo>
                  <a:lnTo>
                    <a:pt x="343" y="2800"/>
                  </a:lnTo>
                  <a:lnTo>
                    <a:pt x="462" y="248"/>
                  </a:lnTo>
                  <a:lnTo>
                    <a:pt x="391" y="166"/>
                  </a:lnTo>
                  <a:cubicBezTo>
                    <a:pt x="320" y="95"/>
                    <a:pt x="237" y="36"/>
                    <a:pt x="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5"/>
            <p:cNvSpPr/>
            <p:nvPr/>
          </p:nvSpPr>
          <p:spPr>
            <a:xfrm>
              <a:off x="8210378" y="925309"/>
              <a:ext cx="12137" cy="48834"/>
            </a:xfrm>
            <a:custGeom>
              <a:avLst/>
              <a:gdLst/>
              <a:ahLst/>
              <a:cxnLst/>
              <a:rect l="l" t="t" r="r" b="b"/>
              <a:pathLst>
                <a:path w="379" h="1525" extrusionOk="0">
                  <a:moveTo>
                    <a:pt x="71" y="1"/>
                  </a:moveTo>
                  <a:lnTo>
                    <a:pt x="0" y="1525"/>
                  </a:lnTo>
                  <a:cubicBezTo>
                    <a:pt x="343" y="1088"/>
                    <a:pt x="378" y="473"/>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5"/>
            <p:cNvSpPr/>
            <p:nvPr/>
          </p:nvSpPr>
          <p:spPr>
            <a:xfrm>
              <a:off x="8153986" y="899979"/>
              <a:ext cx="17837" cy="115889"/>
            </a:xfrm>
            <a:custGeom>
              <a:avLst/>
              <a:gdLst/>
              <a:ahLst/>
              <a:cxnLst/>
              <a:rect l="l" t="t" r="r" b="b"/>
              <a:pathLst>
                <a:path w="557" h="3619" extrusionOk="0">
                  <a:moveTo>
                    <a:pt x="556" y="0"/>
                  </a:moveTo>
                  <a:lnTo>
                    <a:pt x="556" y="0"/>
                  </a:lnTo>
                  <a:cubicBezTo>
                    <a:pt x="438" y="24"/>
                    <a:pt x="344" y="83"/>
                    <a:pt x="261" y="166"/>
                  </a:cubicBezTo>
                  <a:lnTo>
                    <a:pt x="155" y="260"/>
                  </a:lnTo>
                  <a:lnTo>
                    <a:pt x="1" y="3615"/>
                  </a:lnTo>
                  <a:cubicBezTo>
                    <a:pt x="23" y="3617"/>
                    <a:pt x="44" y="3618"/>
                    <a:pt x="66" y="3618"/>
                  </a:cubicBezTo>
                  <a:cubicBezTo>
                    <a:pt x="174" y="3618"/>
                    <a:pt x="281" y="3594"/>
                    <a:pt x="379" y="3544"/>
                  </a:cubicBezTo>
                  <a:lnTo>
                    <a:pt x="5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5"/>
            <p:cNvSpPr/>
            <p:nvPr/>
          </p:nvSpPr>
          <p:spPr>
            <a:xfrm>
              <a:off x="8341638" y="680209"/>
              <a:ext cx="39196" cy="67856"/>
            </a:xfrm>
            <a:custGeom>
              <a:avLst/>
              <a:gdLst/>
              <a:ahLst/>
              <a:cxnLst/>
              <a:rect l="l" t="t" r="r" b="b"/>
              <a:pathLst>
                <a:path w="1224" h="2119" extrusionOk="0">
                  <a:moveTo>
                    <a:pt x="1029" y="1"/>
                  </a:moveTo>
                  <a:cubicBezTo>
                    <a:pt x="973" y="1"/>
                    <a:pt x="917" y="29"/>
                    <a:pt x="886" y="94"/>
                  </a:cubicBezTo>
                  <a:lnTo>
                    <a:pt x="36" y="1890"/>
                  </a:lnTo>
                  <a:cubicBezTo>
                    <a:pt x="0" y="1973"/>
                    <a:pt x="36" y="2067"/>
                    <a:pt x="118" y="2103"/>
                  </a:cubicBezTo>
                  <a:cubicBezTo>
                    <a:pt x="143" y="2113"/>
                    <a:pt x="169" y="2119"/>
                    <a:pt x="194" y="2119"/>
                  </a:cubicBezTo>
                  <a:cubicBezTo>
                    <a:pt x="253" y="2119"/>
                    <a:pt x="306" y="2090"/>
                    <a:pt x="331" y="2032"/>
                  </a:cubicBezTo>
                  <a:lnTo>
                    <a:pt x="1182" y="236"/>
                  </a:lnTo>
                  <a:cubicBezTo>
                    <a:pt x="1182" y="224"/>
                    <a:pt x="1193" y="213"/>
                    <a:pt x="1193" y="213"/>
                  </a:cubicBezTo>
                  <a:cubicBezTo>
                    <a:pt x="1223" y="85"/>
                    <a:pt x="1126" y="1"/>
                    <a:pt x="102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5"/>
            <p:cNvSpPr/>
            <p:nvPr/>
          </p:nvSpPr>
          <p:spPr>
            <a:xfrm>
              <a:off x="8233050" y="729171"/>
              <a:ext cx="158928" cy="161201"/>
            </a:xfrm>
            <a:custGeom>
              <a:avLst/>
              <a:gdLst/>
              <a:ahLst/>
              <a:cxnLst/>
              <a:rect l="l" t="t" r="r" b="b"/>
              <a:pathLst>
                <a:path w="4963" h="5034" extrusionOk="0">
                  <a:moveTo>
                    <a:pt x="3273" y="0"/>
                  </a:moveTo>
                  <a:cubicBezTo>
                    <a:pt x="3219" y="0"/>
                    <a:pt x="3164" y="21"/>
                    <a:pt x="3120" y="66"/>
                  </a:cubicBezTo>
                  <a:lnTo>
                    <a:pt x="2234" y="869"/>
                  </a:lnTo>
                  <a:lnTo>
                    <a:pt x="414" y="2523"/>
                  </a:lnTo>
                  <a:cubicBezTo>
                    <a:pt x="36" y="2865"/>
                    <a:pt x="1" y="3456"/>
                    <a:pt x="344" y="3834"/>
                  </a:cubicBezTo>
                  <a:lnTo>
                    <a:pt x="946" y="4496"/>
                  </a:lnTo>
                  <a:cubicBezTo>
                    <a:pt x="1271" y="4852"/>
                    <a:pt x="1720" y="5033"/>
                    <a:pt x="2169" y="5033"/>
                  </a:cubicBezTo>
                  <a:cubicBezTo>
                    <a:pt x="2568" y="5033"/>
                    <a:pt x="2968" y="4891"/>
                    <a:pt x="3285" y="4602"/>
                  </a:cubicBezTo>
                  <a:lnTo>
                    <a:pt x="4561" y="3444"/>
                  </a:lnTo>
                  <a:cubicBezTo>
                    <a:pt x="4939" y="3102"/>
                    <a:pt x="4963" y="2523"/>
                    <a:pt x="4620" y="2145"/>
                  </a:cubicBezTo>
                  <a:lnTo>
                    <a:pt x="4006" y="1460"/>
                  </a:lnTo>
                  <a:lnTo>
                    <a:pt x="3947" y="704"/>
                  </a:lnTo>
                  <a:cubicBezTo>
                    <a:pt x="3947" y="656"/>
                    <a:pt x="3923" y="609"/>
                    <a:pt x="3888" y="574"/>
                  </a:cubicBezTo>
                  <a:lnTo>
                    <a:pt x="3439" y="78"/>
                  </a:lnTo>
                  <a:cubicBezTo>
                    <a:pt x="3395" y="27"/>
                    <a:pt x="3334" y="0"/>
                    <a:pt x="327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5"/>
            <p:cNvSpPr/>
            <p:nvPr/>
          </p:nvSpPr>
          <p:spPr>
            <a:xfrm>
              <a:off x="8250470" y="761738"/>
              <a:ext cx="124471" cy="114384"/>
            </a:xfrm>
            <a:custGeom>
              <a:avLst/>
              <a:gdLst/>
              <a:ahLst/>
              <a:cxnLst/>
              <a:rect l="l" t="t" r="r" b="b"/>
              <a:pathLst>
                <a:path w="3887" h="3572" extrusionOk="0">
                  <a:moveTo>
                    <a:pt x="2319" y="1"/>
                  </a:moveTo>
                  <a:cubicBezTo>
                    <a:pt x="2227" y="1"/>
                    <a:pt x="2134" y="33"/>
                    <a:pt x="2056" y="100"/>
                  </a:cubicBezTo>
                  <a:lnTo>
                    <a:pt x="343" y="1671"/>
                  </a:lnTo>
                  <a:cubicBezTo>
                    <a:pt x="36" y="1931"/>
                    <a:pt x="0" y="2380"/>
                    <a:pt x="260" y="2687"/>
                  </a:cubicBezTo>
                  <a:lnTo>
                    <a:pt x="709" y="3183"/>
                  </a:lnTo>
                  <a:cubicBezTo>
                    <a:pt x="962" y="3442"/>
                    <a:pt x="1297" y="3572"/>
                    <a:pt x="1633" y="3572"/>
                  </a:cubicBezTo>
                  <a:cubicBezTo>
                    <a:pt x="1958" y="3572"/>
                    <a:pt x="2285" y="3451"/>
                    <a:pt x="2540" y="3207"/>
                  </a:cubicBezTo>
                  <a:lnTo>
                    <a:pt x="3556" y="2286"/>
                  </a:lnTo>
                  <a:cubicBezTo>
                    <a:pt x="3851" y="2026"/>
                    <a:pt x="3887" y="1565"/>
                    <a:pt x="3639" y="1270"/>
                  </a:cubicBezTo>
                  <a:lnTo>
                    <a:pt x="3166" y="762"/>
                  </a:lnTo>
                  <a:lnTo>
                    <a:pt x="2599" y="124"/>
                  </a:lnTo>
                  <a:cubicBezTo>
                    <a:pt x="2524" y="42"/>
                    <a:pt x="2422" y="1"/>
                    <a:pt x="231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5"/>
            <p:cNvSpPr/>
            <p:nvPr/>
          </p:nvSpPr>
          <p:spPr>
            <a:xfrm>
              <a:off x="8283741" y="775892"/>
              <a:ext cx="20847" cy="99910"/>
            </a:xfrm>
            <a:custGeom>
              <a:avLst/>
              <a:gdLst/>
              <a:ahLst/>
              <a:cxnLst/>
              <a:rect l="l" t="t" r="r" b="b"/>
              <a:pathLst>
                <a:path w="651" h="3120" extrusionOk="0">
                  <a:moveTo>
                    <a:pt x="651" y="1"/>
                  </a:moveTo>
                  <a:lnTo>
                    <a:pt x="119" y="485"/>
                  </a:lnTo>
                  <a:cubicBezTo>
                    <a:pt x="72" y="1324"/>
                    <a:pt x="36" y="2151"/>
                    <a:pt x="1" y="2989"/>
                  </a:cubicBezTo>
                  <a:cubicBezTo>
                    <a:pt x="154" y="3072"/>
                    <a:pt x="332" y="3119"/>
                    <a:pt x="509" y="3119"/>
                  </a:cubicBezTo>
                  <a:lnTo>
                    <a:pt x="6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5"/>
            <p:cNvSpPr/>
            <p:nvPr/>
          </p:nvSpPr>
          <p:spPr>
            <a:xfrm>
              <a:off x="8315924" y="761834"/>
              <a:ext cx="16652" cy="112079"/>
            </a:xfrm>
            <a:custGeom>
              <a:avLst/>
              <a:gdLst/>
              <a:ahLst/>
              <a:cxnLst/>
              <a:rect l="l" t="t" r="r" b="b"/>
              <a:pathLst>
                <a:path w="520" h="3500" extrusionOk="0">
                  <a:moveTo>
                    <a:pt x="260" y="1"/>
                  </a:moveTo>
                  <a:cubicBezTo>
                    <a:pt x="228" y="1"/>
                    <a:pt x="196" y="5"/>
                    <a:pt x="165" y="14"/>
                  </a:cubicBezTo>
                  <a:lnTo>
                    <a:pt x="0" y="3499"/>
                  </a:lnTo>
                  <a:cubicBezTo>
                    <a:pt x="130" y="3452"/>
                    <a:pt x="248" y="3393"/>
                    <a:pt x="366" y="3310"/>
                  </a:cubicBezTo>
                  <a:cubicBezTo>
                    <a:pt x="414" y="2235"/>
                    <a:pt x="461" y="1160"/>
                    <a:pt x="520" y="97"/>
                  </a:cubicBezTo>
                  <a:cubicBezTo>
                    <a:pt x="441" y="36"/>
                    <a:pt x="35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5"/>
            <p:cNvSpPr/>
            <p:nvPr/>
          </p:nvSpPr>
          <p:spPr>
            <a:xfrm>
              <a:off x="8343912" y="780823"/>
              <a:ext cx="10247" cy="72275"/>
            </a:xfrm>
            <a:custGeom>
              <a:avLst/>
              <a:gdLst/>
              <a:ahLst/>
              <a:cxnLst/>
              <a:rect l="l" t="t" r="r" b="b"/>
              <a:pathLst>
                <a:path w="320" h="2257" extrusionOk="0">
                  <a:moveTo>
                    <a:pt x="107" y="0"/>
                  </a:moveTo>
                  <a:lnTo>
                    <a:pt x="0" y="2257"/>
                  </a:lnTo>
                  <a:lnTo>
                    <a:pt x="236" y="2044"/>
                  </a:lnTo>
                  <a:cubicBezTo>
                    <a:pt x="260" y="1441"/>
                    <a:pt x="296" y="839"/>
                    <a:pt x="319" y="237"/>
                  </a:cubicBezTo>
                  <a:lnTo>
                    <a:pt x="1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5"/>
            <p:cNvSpPr/>
            <p:nvPr/>
          </p:nvSpPr>
          <p:spPr>
            <a:xfrm>
              <a:off x="8250470" y="806537"/>
              <a:ext cx="20462" cy="51844"/>
            </a:xfrm>
            <a:custGeom>
              <a:avLst/>
              <a:gdLst/>
              <a:ahLst/>
              <a:cxnLst/>
              <a:rect l="l" t="t" r="r" b="b"/>
              <a:pathLst>
                <a:path w="639" h="1619" extrusionOk="0">
                  <a:moveTo>
                    <a:pt x="638" y="1"/>
                  </a:moveTo>
                  <a:lnTo>
                    <a:pt x="343" y="272"/>
                  </a:lnTo>
                  <a:cubicBezTo>
                    <a:pt x="36" y="532"/>
                    <a:pt x="0" y="981"/>
                    <a:pt x="260" y="1288"/>
                  </a:cubicBezTo>
                  <a:lnTo>
                    <a:pt x="556" y="1619"/>
                  </a:lnTo>
                  <a:cubicBezTo>
                    <a:pt x="579" y="1076"/>
                    <a:pt x="615" y="544"/>
                    <a:pt x="6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8" name="Google Shape;2648;p25"/>
          <p:cNvGrpSpPr/>
          <p:nvPr/>
        </p:nvGrpSpPr>
        <p:grpSpPr>
          <a:xfrm>
            <a:off x="8240208" y="3997285"/>
            <a:ext cx="828486" cy="735173"/>
            <a:chOff x="7918333" y="3847522"/>
            <a:chExt cx="828486" cy="735173"/>
          </a:xfrm>
        </p:grpSpPr>
        <p:sp>
          <p:nvSpPr>
            <p:cNvPr id="2649" name="Google Shape;2649;p25"/>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5"/>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5"/>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5"/>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5"/>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5"/>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5"/>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5"/>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25"/>
          <p:cNvGrpSpPr/>
          <p:nvPr/>
        </p:nvGrpSpPr>
        <p:grpSpPr>
          <a:xfrm>
            <a:off x="8381944" y="2551729"/>
            <a:ext cx="959394" cy="1094113"/>
            <a:chOff x="8184632" y="2551892"/>
            <a:chExt cx="959394" cy="1094113"/>
          </a:xfrm>
        </p:grpSpPr>
        <p:sp>
          <p:nvSpPr>
            <p:cNvPr id="2658" name="Google Shape;2658;p25"/>
            <p:cNvSpPr/>
            <p:nvPr/>
          </p:nvSpPr>
          <p:spPr>
            <a:xfrm>
              <a:off x="8184632" y="2551892"/>
              <a:ext cx="959394" cy="1094113"/>
            </a:xfrm>
            <a:custGeom>
              <a:avLst/>
              <a:gdLst/>
              <a:ahLst/>
              <a:cxnLst/>
              <a:rect l="l" t="t" r="r" b="b"/>
              <a:pathLst>
                <a:path w="29960" h="34167" extrusionOk="0">
                  <a:moveTo>
                    <a:pt x="19449" y="0"/>
                  </a:moveTo>
                  <a:cubicBezTo>
                    <a:pt x="16144" y="0"/>
                    <a:pt x="12833" y="956"/>
                    <a:pt x="9948" y="2885"/>
                  </a:cubicBezTo>
                  <a:cubicBezTo>
                    <a:pt x="2104" y="8130"/>
                    <a:pt x="1" y="18738"/>
                    <a:pt x="5258" y="26582"/>
                  </a:cubicBezTo>
                  <a:cubicBezTo>
                    <a:pt x="8550" y="31505"/>
                    <a:pt x="13954" y="34167"/>
                    <a:pt x="19462" y="34167"/>
                  </a:cubicBezTo>
                  <a:cubicBezTo>
                    <a:pt x="22730" y="34167"/>
                    <a:pt x="26034" y="33230"/>
                    <a:pt x="28955" y="31272"/>
                  </a:cubicBezTo>
                  <a:cubicBezTo>
                    <a:pt x="29298" y="31048"/>
                    <a:pt x="29628" y="30799"/>
                    <a:pt x="29959" y="30540"/>
                  </a:cubicBezTo>
                  <a:lnTo>
                    <a:pt x="29959" y="3606"/>
                  </a:lnTo>
                  <a:cubicBezTo>
                    <a:pt x="26876" y="1210"/>
                    <a:pt x="23167" y="0"/>
                    <a:pt x="19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5"/>
            <p:cNvSpPr/>
            <p:nvPr/>
          </p:nvSpPr>
          <p:spPr>
            <a:xfrm>
              <a:off x="9098202" y="2836059"/>
              <a:ext cx="45824" cy="111246"/>
            </a:xfrm>
            <a:custGeom>
              <a:avLst/>
              <a:gdLst/>
              <a:ahLst/>
              <a:cxnLst/>
              <a:rect l="l" t="t" r="r" b="b"/>
              <a:pathLst>
                <a:path w="1431" h="3474" extrusionOk="0">
                  <a:moveTo>
                    <a:pt x="1430" y="0"/>
                  </a:moveTo>
                  <a:lnTo>
                    <a:pt x="1064" y="236"/>
                  </a:lnTo>
                  <a:cubicBezTo>
                    <a:pt x="225" y="803"/>
                    <a:pt x="1" y="1949"/>
                    <a:pt x="556" y="2788"/>
                  </a:cubicBezTo>
                  <a:cubicBezTo>
                    <a:pt x="769" y="3107"/>
                    <a:pt x="1076" y="3343"/>
                    <a:pt x="1430" y="3473"/>
                  </a:cubicBezTo>
                  <a:lnTo>
                    <a:pt x="1430"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5"/>
            <p:cNvSpPr/>
            <p:nvPr/>
          </p:nvSpPr>
          <p:spPr>
            <a:xfrm>
              <a:off x="8336322" y="3292636"/>
              <a:ext cx="209619" cy="178205"/>
            </a:xfrm>
            <a:custGeom>
              <a:avLst/>
              <a:gdLst/>
              <a:ahLst/>
              <a:cxnLst/>
              <a:rect l="l" t="t" r="r" b="b"/>
              <a:pathLst>
                <a:path w="6546" h="5565" extrusionOk="0">
                  <a:moveTo>
                    <a:pt x="4462" y="0"/>
                  </a:moveTo>
                  <a:cubicBezTo>
                    <a:pt x="4127" y="0"/>
                    <a:pt x="3789" y="92"/>
                    <a:pt x="3486" y="284"/>
                  </a:cubicBezTo>
                  <a:lnTo>
                    <a:pt x="1" y="2611"/>
                  </a:lnTo>
                  <a:cubicBezTo>
                    <a:pt x="166" y="2895"/>
                    <a:pt x="332" y="3178"/>
                    <a:pt x="521" y="3450"/>
                  </a:cubicBezTo>
                  <a:cubicBezTo>
                    <a:pt x="1017" y="4194"/>
                    <a:pt x="1572" y="4903"/>
                    <a:pt x="2186" y="5565"/>
                  </a:cubicBezTo>
                  <a:lnTo>
                    <a:pt x="5530" y="3344"/>
                  </a:lnTo>
                  <a:cubicBezTo>
                    <a:pt x="6345" y="2765"/>
                    <a:pt x="6545" y="1643"/>
                    <a:pt x="5990" y="816"/>
                  </a:cubicBezTo>
                  <a:cubicBezTo>
                    <a:pt x="5636" y="288"/>
                    <a:pt x="5054" y="0"/>
                    <a:pt x="446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5"/>
            <p:cNvSpPr/>
            <p:nvPr/>
          </p:nvSpPr>
          <p:spPr>
            <a:xfrm>
              <a:off x="8479527" y="3054165"/>
              <a:ext cx="198828" cy="150378"/>
            </a:xfrm>
            <a:custGeom>
              <a:avLst/>
              <a:gdLst/>
              <a:ahLst/>
              <a:cxnLst/>
              <a:rect l="l" t="t" r="r" b="b"/>
              <a:pathLst>
                <a:path w="6209" h="4696" extrusionOk="0">
                  <a:moveTo>
                    <a:pt x="5447" y="0"/>
                  </a:moveTo>
                  <a:cubicBezTo>
                    <a:pt x="5234" y="0"/>
                    <a:pt x="5020" y="179"/>
                    <a:pt x="5098" y="454"/>
                  </a:cubicBezTo>
                  <a:cubicBezTo>
                    <a:pt x="5464" y="1612"/>
                    <a:pt x="5027" y="2876"/>
                    <a:pt x="4011" y="3549"/>
                  </a:cubicBezTo>
                  <a:cubicBezTo>
                    <a:pt x="3552" y="3857"/>
                    <a:pt x="3023" y="4010"/>
                    <a:pt x="2496" y="4010"/>
                  </a:cubicBezTo>
                  <a:cubicBezTo>
                    <a:pt x="1870" y="4010"/>
                    <a:pt x="1245" y="3795"/>
                    <a:pt x="739" y="3372"/>
                  </a:cubicBezTo>
                  <a:cubicBezTo>
                    <a:pt x="662" y="3310"/>
                    <a:pt x="583" y="3284"/>
                    <a:pt x="509" y="3284"/>
                  </a:cubicBezTo>
                  <a:cubicBezTo>
                    <a:pt x="217" y="3284"/>
                    <a:pt x="0" y="3692"/>
                    <a:pt x="302" y="3927"/>
                  </a:cubicBezTo>
                  <a:cubicBezTo>
                    <a:pt x="939" y="4424"/>
                    <a:pt x="1719" y="4695"/>
                    <a:pt x="2522" y="4695"/>
                  </a:cubicBezTo>
                  <a:cubicBezTo>
                    <a:pt x="2541" y="4696"/>
                    <a:pt x="2559" y="4696"/>
                    <a:pt x="2578" y="4696"/>
                  </a:cubicBezTo>
                  <a:cubicBezTo>
                    <a:pt x="3221" y="4696"/>
                    <a:pt x="3861" y="4496"/>
                    <a:pt x="4401" y="4128"/>
                  </a:cubicBezTo>
                  <a:cubicBezTo>
                    <a:pt x="5653" y="3278"/>
                    <a:pt x="6208" y="1718"/>
                    <a:pt x="5783" y="265"/>
                  </a:cubicBezTo>
                  <a:cubicBezTo>
                    <a:pt x="5731" y="80"/>
                    <a:pt x="5589" y="0"/>
                    <a:pt x="544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5"/>
            <p:cNvSpPr/>
            <p:nvPr/>
          </p:nvSpPr>
          <p:spPr>
            <a:xfrm>
              <a:off x="8820214" y="2826645"/>
              <a:ext cx="197451" cy="150922"/>
            </a:xfrm>
            <a:custGeom>
              <a:avLst/>
              <a:gdLst/>
              <a:ahLst/>
              <a:cxnLst/>
              <a:rect l="l" t="t" r="r" b="b"/>
              <a:pathLst>
                <a:path w="6166" h="4713" extrusionOk="0">
                  <a:moveTo>
                    <a:pt x="5408" y="0"/>
                  </a:moveTo>
                  <a:cubicBezTo>
                    <a:pt x="5193" y="0"/>
                    <a:pt x="4975" y="183"/>
                    <a:pt x="5067" y="460"/>
                  </a:cubicBezTo>
                  <a:cubicBezTo>
                    <a:pt x="5433" y="1617"/>
                    <a:pt x="4984" y="2881"/>
                    <a:pt x="3968" y="3555"/>
                  </a:cubicBezTo>
                  <a:cubicBezTo>
                    <a:pt x="3509" y="3863"/>
                    <a:pt x="2981" y="4015"/>
                    <a:pt x="2453" y="4015"/>
                  </a:cubicBezTo>
                  <a:cubicBezTo>
                    <a:pt x="1827" y="4015"/>
                    <a:pt x="1202" y="3801"/>
                    <a:pt x="696" y="3377"/>
                  </a:cubicBezTo>
                  <a:cubicBezTo>
                    <a:pt x="629" y="3334"/>
                    <a:pt x="562" y="3316"/>
                    <a:pt x="498" y="3316"/>
                  </a:cubicBezTo>
                  <a:cubicBezTo>
                    <a:pt x="212" y="3316"/>
                    <a:pt x="0" y="3691"/>
                    <a:pt x="271" y="3933"/>
                  </a:cubicBezTo>
                  <a:cubicBezTo>
                    <a:pt x="897" y="4429"/>
                    <a:pt x="1677" y="4701"/>
                    <a:pt x="2480" y="4712"/>
                  </a:cubicBezTo>
                  <a:cubicBezTo>
                    <a:pt x="3153" y="4712"/>
                    <a:pt x="3803" y="4511"/>
                    <a:pt x="4370" y="4145"/>
                  </a:cubicBezTo>
                  <a:cubicBezTo>
                    <a:pt x="5610" y="3283"/>
                    <a:pt x="6166" y="1724"/>
                    <a:pt x="5740" y="271"/>
                  </a:cubicBezTo>
                  <a:cubicBezTo>
                    <a:pt x="5693" y="82"/>
                    <a:pt x="5551" y="0"/>
                    <a:pt x="54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5"/>
            <p:cNvSpPr/>
            <p:nvPr/>
          </p:nvSpPr>
          <p:spPr>
            <a:xfrm>
              <a:off x="8379585" y="2904716"/>
              <a:ext cx="160048" cy="115985"/>
            </a:xfrm>
            <a:custGeom>
              <a:avLst/>
              <a:gdLst/>
              <a:ahLst/>
              <a:cxnLst/>
              <a:rect l="l" t="t" r="r" b="b"/>
              <a:pathLst>
                <a:path w="4998" h="3622" extrusionOk="0">
                  <a:moveTo>
                    <a:pt x="3227" y="0"/>
                  </a:moveTo>
                  <a:cubicBezTo>
                    <a:pt x="1527" y="0"/>
                    <a:pt x="1" y="1486"/>
                    <a:pt x="257" y="3397"/>
                  </a:cubicBezTo>
                  <a:cubicBezTo>
                    <a:pt x="268" y="3527"/>
                    <a:pt x="387" y="3621"/>
                    <a:pt x="516" y="3621"/>
                  </a:cubicBezTo>
                  <a:lnTo>
                    <a:pt x="552" y="3621"/>
                  </a:lnTo>
                  <a:cubicBezTo>
                    <a:pt x="694" y="3597"/>
                    <a:pt x="800" y="3467"/>
                    <a:pt x="776" y="3326"/>
                  </a:cubicBezTo>
                  <a:cubicBezTo>
                    <a:pt x="575" y="1751"/>
                    <a:pt x="1835" y="524"/>
                    <a:pt x="3236" y="524"/>
                  </a:cubicBezTo>
                  <a:cubicBezTo>
                    <a:pt x="3644" y="524"/>
                    <a:pt x="4063" y="628"/>
                    <a:pt x="4462" y="857"/>
                  </a:cubicBezTo>
                  <a:cubicBezTo>
                    <a:pt x="4513" y="890"/>
                    <a:pt x="4564" y="905"/>
                    <a:pt x="4611" y="905"/>
                  </a:cubicBezTo>
                  <a:cubicBezTo>
                    <a:pt x="4847" y="905"/>
                    <a:pt x="4997" y="546"/>
                    <a:pt x="4722" y="408"/>
                  </a:cubicBezTo>
                  <a:cubicBezTo>
                    <a:pt x="4236" y="127"/>
                    <a:pt x="3724" y="0"/>
                    <a:pt x="322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5"/>
            <p:cNvSpPr/>
            <p:nvPr/>
          </p:nvSpPr>
          <p:spPr>
            <a:xfrm>
              <a:off x="8737468" y="2665091"/>
              <a:ext cx="159984" cy="116146"/>
            </a:xfrm>
            <a:custGeom>
              <a:avLst/>
              <a:gdLst/>
              <a:ahLst/>
              <a:cxnLst/>
              <a:rect l="l" t="t" r="r" b="b"/>
              <a:pathLst>
                <a:path w="4996" h="3627" extrusionOk="0">
                  <a:moveTo>
                    <a:pt x="3222" y="1"/>
                  </a:moveTo>
                  <a:cubicBezTo>
                    <a:pt x="1524" y="1"/>
                    <a:pt x="0" y="1493"/>
                    <a:pt x="256" y="3402"/>
                  </a:cubicBezTo>
                  <a:cubicBezTo>
                    <a:pt x="268" y="3532"/>
                    <a:pt x="386" y="3626"/>
                    <a:pt x="516" y="3626"/>
                  </a:cubicBezTo>
                  <a:lnTo>
                    <a:pt x="539" y="3626"/>
                  </a:lnTo>
                  <a:cubicBezTo>
                    <a:pt x="681" y="3603"/>
                    <a:pt x="787" y="3473"/>
                    <a:pt x="776" y="3331"/>
                  </a:cubicBezTo>
                  <a:cubicBezTo>
                    <a:pt x="556" y="1758"/>
                    <a:pt x="1816" y="525"/>
                    <a:pt x="3224" y="525"/>
                  </a:cubicBezTo>
                  <a:cubicBezTo>
                    <a:pt x="3635" y="525"/>
                    <a:pt x="4058" y="630"/>
                    <a:pt x="4461" y="862"/>
                  </a:cubicBezTo>
                  <a:cubicBezTo>
                    <a:pt x="4514" y="898"/>
                    <a:pt x="4566" y="914"/>
                    <a:pt x="4614" y="914"/>
                  </a:cubicBezTo>
                  <a:cubicBezTo>
                    <a:pt x="4848" y="914"/>
                    <a:pt x="4995" y="550"/>
                    <a:pt x="4721" y="413"/>
                  </a:cubicBezTo>
                  <a:cubicBezTo>
                    <a:pt x="4234" y="129"/>
                    <a:pt x="3720" y="1"/>
                    <a:pt x="322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5"/>
            <p:cNvSpPr/>
            <p:nvPr/>
          </p:nvSpPr>
          <p:spPr>
            <a:xfrm>
              <a:off x="8760012" y="3107386"/>
              <a:ext cx="288683" cy="271839"/>
            </a:xfrm>
            <a:custGeom>
              <a:avLst/>
              <a:gdLst/>
              <a:ahLst/>
              <a:cxnLst/>
              <a:rect l="l" t="t" r="r" b="b"/>
              <a:pathLst>
                <a:path w="9015" h="8489" extrusionOk="0">
                  <a:moveTo>
                    <a:pt x="3931" y="0"/>
                  </a:moveTo>
                  <a:cubicBezTo>
                    <a:pt x="3264" y="0"/>
                    <a:pt x="2613" y="182"/>
                    <a:pt x="2044" y="564"/>
                  </a:cubicBezTo>
                  <a:cubicBezTo>
                    <a:pt x="308" y="1722"/>
                    <a:pt x="1" y="4321"/>
                    <a:pt x="1359" y="6353"/>
                  </a:cubicBezTo>
                  <a:cubicBezTo>
                    <a:pt x="2273" y="7720"/>
                    <a:pt x="3712" y="8488"/>
                    <a:pt x="5084" y="8488"/>
                  </a:cubicBezTo>
                  <a:cubicBezTo>
                    <a:pt x="5751" y="8488"/>
                    <a:pt x="6402" y="8306"/>
                    <a:pt x="6971" y="7924"/>
                  </a:cubicBezTo>
                  <a:cubicBezTo>
                    <a:pt x="8707" y="6766"/>
                    <a:pt x="9014" y="4167"/>
                    <a:pt x="7656" y="2135"/>
                  </a:cubicBezTo>
                  <a:cubicBezTo>
                    <a:pt x="6742" y="768"/>
                    <a:pt x="5303" y="0"/>
                    <a:pt x="3931"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5"/>
            <p:cNvSpPr/>
            <p:nvPr/>
          </p:nvSpPr>
          <p:spPr>
            <a:xfrm>
              <a:off x="8774774" y="3107930"/>
              <a:ext cx="167221" cy="123447"/>
            </a:xfrm>
            <a:custGeom>
              <a:avLst/>
              <a:gdLst/>
              <a:ahLst/>
              <a:cxnLst/>
              <a:rect l="l" t="t" r="r" b="b"/>
              <a:pathLst>
                <a:path w="5222" h="3855" extrusionOk="0">
                  <a:moveTo>
                    <a:pt x="3469" y="1"/>
                  </a:moveTo>
                  <a:cubicBezTo>
                    <a:pt x="2806" y="1"/>
                    <a:pt x="2159" y="178"/>
                    <a:pt x="1595" y="547"/>
                  </a:cubicBezTo>
                  <a:cubicBezTo>
                    <a:pt x="520" y="1256"/>
                    <a:pt x="0" y="2520"/>
                    <a:pt x="60" y="3855"/>
                  </a:cubicBezTo>
                  <a:lnTo>
                    <a:pt x="5222" y="406"/>
                  </a:lnTo>
                  <a:cubicBezTo>
                    <a:pt x="4656" y="139"/>
                    <a:pt x="4057" y="1"/>
                    <a:pt x="3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5"/>
            <p:cNvSpPr/>
            <p:nvPr/>
          </p:nvSpPr>
          <p:spPr>
            <a:xfrm>
              <a:off x="8886757" y="3277137"/>
              <a:ext cx="144902" cy="102504"/>
            </a:xfrm>
            <a:custGeom>
              <a:avLst/>
              <a:gdLst/>
              <a:ahLst/>
              <a:cxnLst/>
              <a:rect l="l" t="t" r="r" b="b"/>
              <a:pathLst>
                <a:path w="4525" h="3201" extrusionOk="0">
                  <a:moveTo>
                    <a:pt x="4525" y="0"/>
                  </a:moveTo>
                  <a:lnTo>
                    <a:pt x="0" y="3025"/>
                  </a:lnTo>
                  <a:cubicBezTo>
                    <a:pt x="380" y="3141"/>
                    <a:pt x="767" y="3201"/>
                    <a:pt x="1148" y="3201"/>
                  </a:cubicBezTo>
                  <a:cubicBezTo>
                    <a:pt x="1809" y="3201"/>
                    <a:pt x="2455" y="3021"/>
                    <a:pt x="3024" y="2647"/>
                  </a:cubicBezTo>
                  <a:cubicBezTo>
                    <a:pt x="3910" y="2044"/>
                    <a:pt x="4418" y="1075"/>
                    <a:pt x="4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8" name="Google Shape;2668;p25"/>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9" name="Google Shape;2669;p25"/>
          <p:cNvGrpSpPr/>
          <p:nvPr/>
        </p:nvGrpSpPr>
        <p:grpSpPr>
          <a:xfrm>
            <a:off x="-29614" y="-95665"/>
            <a:ext cx="684353" cy="725246"/>
            <a:chOff x="-17100" y="-95665"/>
            <a:chExt cx="684353" cy="725246"/>
          </a:xfrm>
        </p:grpSpPr>
        <p:sp>
          <p:nvSpPr>
            <p:cNvPr id="2670" name="Google Shape;2670;p25"/>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5"/>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5"/>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5"/>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5"/>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5" name="Google Shape;2675;p25"/>
          <p:cNvGrpSpPr/>
          <p:nvPr/>
        </p:nvGrpSpPr>
        <p:grpSpPr>
          <a:xfrm>
            <a:off x="-369934" y="1645854"/>
            <a:ext cx="997981" cy="881740"/>
            <a:chOff x="158480" y="1731379"/>
            <a:chExt cx="997981" cy="881740"/>
          </a:xfrm>
        </p:grpSpPr>
        <p:sp>
          <p:nvSpPr>
            <p:cNvPr id="2676" name="Google Shape;2676;p25"/>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5"/>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5"/>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5"/>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5"/>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5"/>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5"/>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5"/>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5"/>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5"/>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5"/>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5"/>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5"/>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9" name="Google Shape;2689;p25"/>
          <p:cNvGrpSpPr/>
          <p:nvPr/>
        </p:nvGrpSpPr>
        <p:grpSpPr>
          <a:xfrm>
            <a:off x="-18343" y="810796"/>
            <a:ext cx="488872" cy="695337"/>
            <a:chOff x="-5828" y="810796"/>
            <a:chExt cx="488872" cy="695337"/>
          </a:xfrm>
        </p:grpSpPr>
        <p:sp>
          <p:nvSpPr>
            <p:cNvPr id="2690" name="Google Shape;2690;p25"/>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5"/>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5"/>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5"/>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5"/>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5"/>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5"/>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7" name="Google Shape;2697;p25"/>
          <p:cNvGrpSpPr/>
          <p:nvPr/>
        </p:nvGrpSpPr>
        <p:grpSpPr>
          <a:xfrm>
            <a:off x="-9616" y="2667333"/>
            <a:ext cx="277315" cy="862910"/>
            <a:chOff x="2898" y="2667333"/>
            <a:chExt cx="277315" cy="862910"/>
          </a:xfrm>
        </p:grpSpPr>
        <p:sp>
          <p:nvSpPr>
            <p:cNvPr id="2698" name="Google Shape;2698;p25"/>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5"/>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0" name="Google Shape;2700;p25"/>
          <p:cNvGrpSpPr/>
          <p:nvPr/>
        </p:nvGrpSpPr>
        <p:grpSpPr>
          <a:xfrm>
            <a:off x="-12514" y="4659199"/>
            <a:ext cx="635935" cy="483764"/>
            <a:chOff x="1" y="4659199"/>
            <a:chExt cx="635935" cy="483764"/>
          </a:xfrm>
        </p:grpSpPr>
        <p:sp>
          <p:nvSpPr>
            <p:cNvPr id="2701" name="Google Shape;2701;p25"/>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5"/>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5"/>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5"/>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5"/>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6" name="Google Shape;2706;p25"/>
          <p:cNvGrpSpPr/>
          <p:nvPr/>
        </p:nvGrpSpPr>
        <p:grpSpPr>
          <a:xfrm>
            <a:off x="8570903" y="-114590"/>
            <a:ext cx="581465" cy="723709"/>
            <a:chOff x="8570903" y="-114590"/>
            <a:chExt cx="581465" cy="723709"/>
          </a:xfrm>
        </p:grpSpPr>
        <p:sp>
          <p:nvSpPr>
            <p:cNvPr id="2707" name="Google Shape;2707;p25"/>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5"/>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5"/>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5"/>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5"/>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5"/>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5"/>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5">
  <p:cSld name="ONE_COLUMN_TEXT_1_1_1_1_1_1">
    <p:spTree>
      <p:nvGrpSpPr>
        <p:cNvPr id="1" name="Shape 2714"/>
        <p:cNvGrpSpPr/>
        <p:nvPr/>
      </p:nvGrpSpPr>
      <p:grpSpPr>
        <a:xfrm>
          <a:off x="0" y="0"/>
          <a:ext cx="0" cy="0"/>
          <a:chOff x="0" y="0"/>
          <a:chExt cx="0" cy="0"/>
        </a:xfrm>
      </p:grpSpPr>
      <p:sp>
        <p:nvSpPr>
          <p:cNvPr id="2715" name="Google Shape;2715;p26"/>
          <p:cNvSpPr txBox="1">
            <a:spLocks noGrp="1"/>
          </p:cNvSpPr>
          <p:nvPr>
            <p:ph type="subTitle" idx="1"/>
          </p:nvPr>
        </p:nvSpPr>
        <p:spPr>
          <a:xfrm>
            <a:off x="714450" y="831470"/>
            <a:ext cx="7715100" cy="376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Ranchers"/>
              <a:buAutoNum type="arabicPeriod"/>
              <a:defRPr>
                <a:solidFill>
                  <a:schemeClr val="dk1"/>
                </a:solidFill>
              </a:defRPr>
            </a:lvl1pPr>
            <a:lvl2pPr lvl="1" algn="ctr" rtl="0">
              <a:lnSpc>
                <a:spcPct val="100000"/>
              </a:lnSpc>
              <a:spcBef>
                <a:spcPts val="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
        <p:nvSpPr>
          <p:cNvPr id="2716" name="Google Shape;2716;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17" name="Google Shape;2717;p26"/>
          <p:cNvGrpSpPr/>
          <p:nvPr/>
        </p:nvGrpSpPr>
        <p:grpSpPr>
          <a:xfrm>
            <a:off x="8240208" y="3997285"/>
            <a:ext cx="828486" cy="735173"/>
            <a:chOff x="7918333" y="3847522"/>
            <a:chExt cx="828486" cy="735173"/>
          </a:xfrm>
        </p:grpSpPr>
        <p:sp>
          <p:nvSpPr>
            <p:cNvPr id="2718" name="Google Shape;2718;p26"/>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6"/>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6"/>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6"/>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6"/>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6"/>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6"/>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6"/>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26"/>
          <p:cNvGrpSpPr/>
          <p:nvPr/>
        </p:nvGrpSpPr>
        <p:grpSpPr>
          <a:xfrm>
            <a:off x="8381944" y="2551729"/>
            <a:ext cx="959394" cy="1094113"/>
            <a:chOff x="8184632" y="2551892"/>
            <a:chExt cx="959394" cy="1094113"/>
          </a:xfrm>
        </p:grpSpPr>
        <p:sp>
          <p:nvSpPr>
            <p:cNvPr id="2727" name="Google Shape;2727;p26"/>
            <p:cNvSpPr/>
            <p:nvPr/>
          </p:nvSpPr>
          <p:spPr>
            <a:xfrm>
              <a:off x="8184632" y="2551892"/>
              <a:ext cx="959394" cy="1094113"/>
            </a:xfrm>
            <a:custGeom>
              <a:avLst/>
              <a:gdLst/>
              <a:ahLst/>
              <a:cxnLst/>
              <a:rect l="l" t="t" r="r" b="b"/>
              <a:pathLst>
                <a:path w="29960" h="34167" extrusionOk="0">
                  <a:moveTo>
                    <a:pt x="19449" y="0"/>
                  </a:moveTo>
                  <a:cubicBezTo>
                    <a:pt x="16144" y="0"/>
                    <a:pt x="12833" y="956"/>
                    <a:pt x="9948" y="2885"/>
                  </a:cubicBezTo>
                  <a:cubicBezTo>
                    <a:pt x="2104" y="8130"/>
                    <a:pt x="1" y="18738"/>
                    <a:pt x="5258" y="26582"/>
                  </a:cubicBezTo>
                  <a:cubicBezTo>
                    <a:pt x="8550" y="31505"/>
                    <a:pt x="13954" y="34167"/>
                    <a:pt x="19462" y="34167"/>
                  </a:cubicBezTo>
                  <a:cubicBezTo>
                    <a:pt x="22730" y="34167"/>
                    <a:pt x="26034" y="33230"/>
                    <a:pt x="28955" y="31272"/>
                  </a:cubicBezTo>
                  <a:cubicBezTo>
                    <a:pt x="29298" y="31048"/>
                    <a:pt x="29628" y="30799"/>
                    <a:pt x="29959" y="30540"/>
                  </a:cubicBezTo>
                  <a:lnTo>
                    <a:pt x="29959" y="3606"/>
                  </a:lnTo>
                  <a:cubicBezTo>
                    <a:pt x="26876" y="1210"/>
                    <a:pt x="23167" y="0"/>
                    <a:pt x="19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6"/>
            <p:cNvSpPr/>
            <p:nvPr/>
          </p:nvSpPr>
          <p:spPr>
            <a:xfrm>
              <a:off x="9098202" y="2836059"/>
              <a:ext cx="45824" cy="111246"/>
            </a:xfrm>
            <a:custGeom>
              <a:avLst/>
              <a:gdLst/>
              <a:ahLst/>
              <a:cxnLst/>
              <a:rect l="l" t="t" r="r" b="b"/>
              <a:pathLst>
                <a:path w="1431" h="3474" extrusionOk="0">
                  <a:moveTo>
                    <a:pt x="1430" y="0"/>
                  </a:moveTo>
                  <a:lnTo>
                    <a:pt x="1064" y="236"/>
                  </a:lnTo>
                  <a:cubicBezTo>
                    <a:pt x="225" y="803"/>
                    <a:pt x="1" y="1949"/>
                    <a:pt x="556" y="2788"/>
                  </a:cubicBezTo>
                  <a:cubicBezTo>
                    <a:pt x="769" y="3107"/>
                    <a:pt x="1076" y="3343"/>
                    <a:pt x="1430" y="3473"/>
                  </a:cubicBezTo>
                  <a:lnTo>
                    <a:pt x="1430"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6"/>
            <p:cNvSpPr/>
            <p:nvPr/>
          </p:nvSpPr>
          <p:spPr>
            <a:xfrm>
              <a:off x="8336322" y="3292636"/>
              <a:ext cx="209619" cy="178205"/>
            </a:xfrm>
            <a:custGeom>
              <a:avLst/>
              <a:gdLst/>
              <a:ahLst/>
              <a:cxnLst/>
              <a:rect l="l" t="t" r="r" b="b"/>
              <a:pathLst>
                <a:path w="6546" h="5565" extrusionOk="0">
                  <a:moveTo>
                    <a:pt x="4462" y="0"/>
                  </a:moveTo>
                  <a:cubicBezTo>
                    <a:pt x="4127" y="0"/>
                    <a:pt x="3789" y="92"/>
                    <a:pt x="3486" y="284"/>
                  </a:cubicBezTo>
                  <a:lnTo>
                    <a:pt x="1" y="2611"/>
                  </a:lnTo>
                  <a:cubicBezTo>
                    <a:pt x="166" y="2895"/>
                    <a:pt x="332" y="3178"/>
                    <a:pt x="521" y="3450"/>
                  </a:cubicBezTo>
                  <a:cubicBezTo>
                    <a:pt x="1017" y="4194"/>
                    <a:pt x="1572" y="4903"/>
                    <a:pt x="2186" y="5565"/>
                  </a:cubicBezTo>
                  <a:lnTo>
                    <a:pt x="5530" y="3344"/>
                  </a:lnTo>
                  <a:cubicBezTo>
                    <a:pt x="6345" y="2765"/>
                    <a:pt x="6545" y="1643"/>
                    <a:pt x="5990" y="816"/>
                  </a:cubicBezTo>
                  <a:cubicBezTo>
                    <a:pt x="5636" y="288"/>
                    <a:pt x="5054" y="0"/>
                    <a:pt x="446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6"/>
            <p:cNvSpPr/>
            <p:nvPr/>
          </p:nvSpPr>
          <p:spPr>
            <a:xfrm>
              <a:off x="8479527" y="3054165"/>
              <a:ext cx="198828" cy="150378"/>
            </a:xfrm>
            <a:custGeom>
              <a:avLst/>
              <a:gdLst/>
              <a:ahLst/>
              <a:cxnLst/>
              <a:rect l="l" t="t" r="r" b="b"/>
              <a:pathLst>
                <a:path w="6209" h="4696" extrusionOk="0">
                  <a:moveTo>
                    <a:pt x="5447" y="0"/>
                  </a:moveTo>
                  <a:cubicBezTo>
                    <a:pt x="5234" y="0"/>
                    <a:pt x="5020" y="179"/>
                    <a:pt x="5098" y="454"/>
                  </a:cubicBezTo>
                  <a:cubicBezTo>
                    <a:pt x="5464" y="1612"/>
                    <a:pt x="5027" y="2876"/>
                    <a:pt x="4011" y="3549"/>
                  </a:cubicBezTo>
                  <a:cubicBezTo>
                    <a:pt x="3552" y="3857"/>
                    <a:pt x="3023" y="4010"/>
                    <a:pt x="2496" y="4010"/>
                  </a:cubicBezTo>
                  <a:cubicBezTo>
                    <a:pt x="1870" y="4010"/>
                    <a:pt x="1245" y="3795"/>
                    <a:pt x="739" y="3372"/>
                  </a:cubicBezTo>
                  <a:cubicBezTo>
                    <a:pt x="662" y="3310"/>
                    <a:pt x="583" y="3284"/>
                    <a:pt x="509" y="3284"/>
                  </a:cubicBezTo>
                  <a:cubicBezTo>
                    <a:pt x="217" y="3284"/>
                    <a:pt x="0" y="3692"/>
                    <a:pt x="302" y="3927"/>
                  </a:cubicBezTo>
                  <a:cubicBezTo>
                    <a:pt x="939" y="4424"/>
                    <a:pt x="1719" y="4695"/>
                    <a:pt x="2522" y="4695"/>
                  </a:cubicBezTo>
                  <a:cubicBezTo>
                    <a:pt x="2541" y="4696"/>
                    <a:pt x="2559" y="4696"/>
                    <a:pt x="2578" y="4696"/>
                  </a:cubicBezTo>
                  <a:cubicBezTo>
                    <a:pt x="3221" y="4696"/>
                    <a:pt x="3861" y="4496"/>
                    <a:pt x="4401" y="4128"/>
                  </a:cubicBezTo>
                  <a:cubicBezTo>
                    <a:pt x="5653" y="3278"/>
                    <a:pt x="6208" y="1718"/>
                    <a:pt x="5783" y="265"/>
                  </a:cubicBezTo>
                  <a:cubicBezTo>
                    <a:pt x="5731" y="80"/>
                    <a:pt x="5589" y="0"/>
                    <a:pt x="544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6"/>
            <p:cNvSpPr/>
            <p:nvPr/>
          </p:nvSpPr>
          <p:spPr>
            <a:xfrm>
              <a:off x="8820214" y="2826645"/>
              <a:ext cx="197451" cy="150922"/>
            </a:xfrm>
            <a:custGeom>
              <a:avLst/>
              <a:gdLst/>
              <a:ahLst/>
              <a:cxnLst/>
              <a:rect l="l" t="t" r="r" b="b"/>
              <a:pathLst>
                <a:path w="6166" h="4713" extrusionOk="0">
                  <a:moveTo>
                    <a:pt x="5408" y="0"/>
                  </a:moveTo>
                  <a:cubicBezTo>
                    <a:pt x="5193" y="0"/>
                    <a:pt x="4975" y="183"/>
                    <a:pt x="5067" y="460"/>
                  </a:cubicBezTo>
                  <a:cubicBezTo>
                    <a:pt x="5433" y="1617"/>
                    <a:pt x="4984" y="2881"/>
                    <a:pt x="3968" y="3555"/>
                  </a:cubicBezTo>
                  <a:cubicBezTo>
                    <a:pt x="3509" y="3863"/>
                    <a:pt x="2981" y="4015"/>
                    <a:pt x="2453" y="4015"/>
                  </a:cubicBezTo>
                  <a:cubicBezTo>
                    <a:pt x="1827" y="4015"/>
                    <a:pt x="1202" y="3801"/>
                    <a:pt x="696" y="3377"/>
                  </a:cubicBezTo>
                  <a:cubicBezTo>
                    <a:pt x="629" y="3334"/>
                    <a:pt x="562" y="3316"/>
                    <a:pt x="498" y="3316"/>
                  </a:cubicBezTo>
                  <a:cubicBezTo>
                    <a:pt x="212" y="3316"/>
                    <a:pt x="0" y="3691"/>
                    <a:pt x="271" y="3933"/>
                  </a:cubicBezTo>
                  <a:cubicBezTo>
                    <a:pt x="897" y="4429"/>
                    <a:pt x="1677" y="4701"/>
                    <a:pt x="2480" y="4712"/>
                  </a:cubicBezTo>
                  <a:cubicBezTo>
                    <a:pt x="3153" y="4712"/>
                    <a:pt x="3803" y="4511"/>
                    <a:pt x="4370" y="4145"/>
                  </a:cubicBezTo>
                  <a:cubicBezTo>
                    <a:pt x="5610" y="3283"/>
                    <a:pt x="6166" y="1724"/>
                    <a:pt x="5740" y="271"/>
                  </a:cubicBezTo>
                  <a:cubicBezTo>
                    <a:pt x="5693" y="82"/>
                    <a:pt x="5551" y="0"/>
                    <a:pt x="54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6"/>
            <p:cNvSpPr/>
            <p:nvPr/>
          </p:nvSpPr>
          <p:spPr>
            <a:xfrm>
              <a:off x="8379585" y="2904716"/>
              <a:ext cx="160048" cy="115985"/>
            </a:xfrm>
            <a:custGeom>
              <a:avLst/>
              <a:gdLst/>
              <a:ahLst/>
              <a:cxnLst/>
              <a:rect l="l" t="t" r="r" b="b"/>
              <a:pathLst>
                <a:path w="4998" h="3622" extrusionOk="0">
                  <a:moveTo>
                    <a:pt x="3227" y="0"/>
                  </a:moveTo>
                  <a:cubicBezTo>
                    <a:pt x="1527" y="0"/>
                    <a:pt x="1" y="1486"/>
                    <a:pt x="257" y="3397"/>
                  </a:cubicBezTo>
                  <a:cubicBezTo>
                    <a:pt x="268" y="3527"/>
                    <a:pt x="387" y="3621"/>
                    <a:pt x="516" y="3621"/>
                  </a:cubicBezTo>
                  <a:lnTo>
                    <a:pt x="552" y="3621"/>
                  </a:lnTo>
                  <a:cubicBezTo>
                    <a:pt x="694" y="3597"/>
                    <a:pt x="800" y="3467"/>
                    <a:pt x="776" y="3326"/>
                  </a:cubicBezTo>
                  <a:cubicBezTo>
                    <a:pt x="575" y="1751"/>
                    <a:pt x="1835" y="524"/>
                    <a:pt x="3236" y="524"/>
                  </a:cubicBezTo>
                  <a:cubicBezTo>
                    <a:pt x="3644" y="524"/>
                    <a:pt x="4063" y="628"/>
                    <a:pt x="4462" y="857"/>
                  </a:cubicBezTo>
                  <a:cubicBezTo>
                    <a:pt x="4513" y="890"/>
                    <a:pt x="4564" y="905"/>
                    <a:pt x="4611" y="905"/>
                  </a:cubicBezTo>
                  <a:cubicBezTo>
                    <a:pt x="4847" y="905"/>
                    <a:pt x="4997" y="546"/>
                    <a:pt x="4722" y="408"/>
                  </a:cubicBezTo>
                  <a:cubicBezTo>
                    <a:pt x="4236" y="127"/>
                    <a:pt x="3724" y="0"/>
                    <a:pt x="322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6"/>
            <p:cNvSpPr/>
            <p:nvPr/>
          </p:nvSpPr>
          <p:spPr>
            <a:xfrm>
              <a:off x="8737468" y="2665091"/>
              <a:ext cx="159984" cy="116146"/>
            </a:xfrm>
            <a:custGeom>
              <a:avLst/>
              <a:gdLst/>
              <a:ahLst/>
              <a:cxnLst/>
              <a:rect l="l" t="t" r="r" b="b"/>
              <a:pathLst>
                <a:path w="4996" h="3627" extrusionOk="0">
                  <a:moveTo>
                    <a:pt x="3222" y="1"/>
                  </a:moveTo>
                  <a:cubicBezTo>
                    <a:pt x="1524" y="1"/>
                    <a:pt x="0" y="1493"/>
                    <a:pt x="256" y="3402"/>
                  </a:cubicBezTo>
                  <a:cubicBezTo>
                    <a:pt x="268" y="3532"/>
                    <a:pt x="386" y="3626"/>
                    <a:pt x="516" y="3626"/>
                  </a:cubicBezTo>
                  <a:lnTo>
                    <a:pt x="539" y="3626"/>
                  </a:lnTo>
                  <a:cubicBezTo>
                    <a:pt x="681" y="3603"/>
                    <a:pt x="787" y="3473"/>
                    <a:pt x="776" y="3331"/>
                  </a:cubicBezTo>
                  <a:cubicBezTo>
                    <a:pt x="556" y="1758"/>
                    <a:pt x="1816" y="525"/>
                    <a:pt x="3224" y="525"/>
                  </a:cubicBezTo>
                  <a:cubicBezTo>
                    <a:pt x="3635" y="525"/>
                    <a:pt x="4058" y="630"/>
                    <a:pt x="4461" y="862"/>
                  </a:cubicBezTo>
                  <a:cubicBezTo>
                    <a:pt x="4514" y="898"/>
                    <a:pt x="4566" y="914"/>
                    <a:pt x="4614" y="914"/>
                  </a:cubicBezTo>
                  <a:cubicBezTo>
                    <a:pt x="4848" y="914"/>
                    <a:pt x="4995" y="550"/>
                    <a:pt x="4721" y="413"/>
                  </a:cubicBezTo>
                  <a:cubicBezTo>
                    <a:pt x="4234" y="129"/>
                    <a:pt x="3720" y="1"/>
                    <a:pt x="322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6"/>
            <p:cNvSpPr/>
            <p:nvPr/>
          </p:nvSpPr>
          <p:spPr>
            <a:xfrm>
              <a:off x="8760012" y="3107386"/>
              <a:ext cx="288683" cy="271839"/>
            </a:xfrm>
            <a:custGeom>
              <a:avLst/>
              <a:gdLst/>
              <a:ahLst/>
              <a:cxnLst/>
              <a:rect l="l" t="t" r="r" b="b"/>
              <a:pathLst>
                <a:path w="9015" h="8489" extrusionOk="0">
                  <a:moveTo>
                    <a:pt x="3931" y="0"/>
                  </a:moveTo>
                  <a:cubicBezTo>
                    <a:pt x="3264" y="0"/>
                    <a:pt x="2613" y="182"/>
                    <a:pt x="2044" y="564"/>
                  </a:cubicBezTo>
                  <a:cubicBezTo>
                    <a:pt x="308" y="1722"/>
                    <a:pt x="1" y="4321"/>
                    <a:pt x="1359" y="6353"/>
                  </a:cubicBezTo>
                  <a:cubicBezTo>
                    <a:pt x="2273" y="7720"/>
                    <a:pt x="3712" y="8488"/>
                    <a:pt x="5084" y="8488"/>
                  </a:cubicBezTo>
                  <a:cubicBezTo>
                    <a:pt x="5751" y="8488"/>
                    <a:pt x="6402" y="8306"/>
                    <a:pt x="6971" y="7924"/>
                  </a:cubicBezTo>
                  <a:cubicBezTo>
                    <a:pt x="8707" y="6766"/>
                    <a:pt x="9014" y="4167"/>
                    <a:pt x="7656" y="2135"/>
                  </a:cubicBezTo>
                  <a:cubicBezTo>
                    <a:pt x="6742" y="768"/>
                    <a:pt x="5303" y="0"/>
                    <a:pt x="3931"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6"/>
            <p:cNvSpPr/>
            <p:nvPr/>
          </p:nvSpPr>
          <p:spPr>
            <a:xfrm>
              <a:off x="8774774" y="3107930"/>
              <a:ext cx="167221" cy="123447"/>
            </a:xfrm>
            <a:custGeom>
              <a:avLst/>
              <a:gdLst/>
              <a:ahLst/>
              <a:cxnLst/>
              <a:rect l="l" t="t" r="r" b="b"/>
              <a:pathLst>
                <a:path w="5222" h="3855" extrusionOk="0">
                  <a:moveTo>
                    <a:pt x="3469" y="1"/>
                  </a:moveTo>
                  <a:cubicBezTo>
                    <a:pt x="2806" y="1"/>
                    <a:pt x="2159" y="178"/>
                    <a:pt x="1595" y="547"/>
                  </a:cubicBezTo>
                  <a:cubicBezTo>
                    <a:pt x="520" y="1256"/>
                    <a:pt x="0" y="2520"/>
                    <a:pt x="60" y="3855"/>
                  </a:cubicBezTo>
                  <a:lnTo>
                    <a:pt x="5222" y="406"/>
                  </a:lnTo>
                  <a:cubicBezTo>
                    <a:pt x="4656" y="139"/>
                    <a:pt x="4057" y="1"/>
                    <a:pt x="3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6"/>
            <p:cNvSpPr/>
            <p:nvPr/>
          </p:nvSpPr>
          <p:spPr>
            <a:xfrm>
              <a:off x="8886757" y="3277137"/>
              <a:ext cx="144902" cy="102504"/>
            </a:xfrm>
            <a:custGeom>
              <a:avLst/>
              <a:gdLst/>
              <a:ahLst/>
              <a:cxnLst/>
              <a:rect l="l" t="t" r="r" b="b"/>
              <a:pathLst>
                <a:path w="4525" h="3201" extrusionOk="0">
                  <a:moveTo>
                    <a:pt x="4525" y="0"/>
                  </a:moveTo>
                  <a:lnTo>
                    <a:pt x="0" y="3025"/>
                  </a:lnTo>
                  <a:cubicBezTo>
                    <a:pt x="380" y="3141"/>
                    <a:pt x="767" y="3201"/>
                    <a:pt x="1148" y="3201"/>
                  </a:cubicBezTo>
                  <a:cubicBezTo>
                    <a:pt x="1809" y="3201"/>
                    <a:pt x="2455" y="3021"/>
                    <a:pt x="3024" y="2647"/>
                  </a:cubicBezTo>
                  <a:cubicBezTo>
                    <a:pt x="3910" y="2044"/>
                    <a:pt x="4418" y="1075"/>
                    <a:pt x="4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7" name="Google Shape;2737;p26"/>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8" name="Google Shape;2738;p26"/>
          <p:cNvGrpSpPr/>
          <p:nvPr/>
        </p:nvGrpSpPr>
        <p:grpSpPr>
          <a:xfrm>
            <a:off x="-29614" y="-95665"/>
            <a:ext cx="684353" cy="725246"/>
            <a:chOff x="-17100" y="-95665"/>
            <a:chExt cx="684353" cy="725246"/>
          </a:xfrm>
        </p:grpSpPr>
        <p:sp>
          <p:nvSpPr>
            <p:cNvPr id="2739" name="Google Shape;2739;p26"/>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6"/>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6"/>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6"/>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6"/>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4" name="Google Shape;2744;p26"/>
          <p:cNvGrpSpPr/>
          <p:nvPr/>
        </p:nvGrpSpPr>
        <p:grpSpPr>
          <a:xfrm>
            <a:off x="-18343" y="810796"/>
            <a:ext cx="488872" cy="695337"/>
            <a:chOff x="-5828" y="810796"/>
            <a:chExt cx="488872" cy="695337"/>
          </a:xfrm>
        </p:grpSpPr>
        <p:sp>
          <p:nvSpPr>
            <p:cNvPr id="2745" name="Google Shape;2745;p26"/>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6"/>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6"/>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6"/>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6"/>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6"/>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6"/>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2" name="Google Shape;2752;p26"/>
          <p:cNvGrpSpPr/>
          <p:nvPr/>
        </p:nvGrpSpPr>
        <p:grpSpPr>
          <a:xfrm>
            <a:off x="-9616" y="2667333"/>
            <a:ext cx="277315" cy="862910"/>
            <a:chOff x="2898" y="2667333"/>
            <a:chExt cx="277315" cy="862910"/>
          </a:xfrm>
        </p:grpSpPr>
        <p:sp>
          <p:nvSpPr>
            <p:cNvPr id="2753" name="Google Shape;2753;p26"/>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6"/>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5" name="Google Shape;2755;p26"/>
          <p:cNvGrpSpPr/>
          <p:nvPr/>
        </p:nvGrpSpPr>
        <p:grpSpPr>
          <a:xfrm>
            <a:off x="-12514" y="4659199"/>
            <a:ext cx="635935" cy="483764"/>
            <a:chOff x="1" y="4659199"/>
            <a:chExt cx="635935" cy="483764"/>
          </a:xfrm>
        </p:grpSpPr>
        <p:sp>
          <p:nvSpPr>
            <p:cNvPr id="2756" name="Google Shape;2756;p26"/>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6"/>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6"/>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6"/>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6"/>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1" name="Google Shape;2761;p26"/>
          <p:cNvGrpSpPr/>
          <p:nvPr/>
        </p:nvGrpSpPr>
        <p:grpSpPr>
          <a:xfrm>
            <a:off x="8570903" y="-114590"/>
            <a:ext cx="581465" cy="723709"/>
            <a:chOff x="8570903" y="-114590"/>
            <a:chExt cx="581465" cy="723709"/>
          </a:xfrm>
        </p:grpSpPr>
        <p:sp>
          <p:nvSpPr>
            <p:cNvPr id="2762" name="Google Shape;2762;p26"/>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6"/>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6"/>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6"/>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6"/>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6"/>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6"/>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6">
  <p:cSld name="ONE_COLUMN_TEXT_1_1_1_1_1_1_1">
    <p:spTree>
      <p:nvGrpSpPr>
        <p:cNvPr id="1" name="Shape 2769"/>
        <p:cNvGrpSpPr/>
        <p:nvPr/>
      </p:nvGrpSpPr>
      <p:grpSpPr>
        <a:xfrm>
          <a:off x="0" y="0"/>
          <a:ext cx="0" cy="0"/>
          <a:chOff x="0" y="0"/>
          <a:chExt cx="0" cy="0"/>
        </a:xfrm>
      </p:grpSpPr>
      <p:sp>
        <p:nvSpPr>
          <p:cNvPr id="2770" name="Google Shape;2770;p27"/>
          <p:cNvSpPr txBox="1">
            <a:spLocks noGrp="1"/>
          </p:cNvSpPr>
          <p:nvPr>
            <p:ph type="subTitle" idx="1"/>
          </p:nvPr>
        </p:nvSpPr>
        <p:spPr>
          <a:xfrm>
            <a:off x="714450" y="938650"/>
            <a:ext cx="7715100" cy="366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Ranchers"/>
              <a:buAutoNum type="arabicPeriod"/>
              <a:defRPr>
                <a:solidFill>
                  <a:schemeClr val="dk1"/>
                </a:solidFill>
              </a:defRPr>
            </a:lvl1pPr>
            <a:lvl2pPr lvl="1" algn="ctr" rtl="0">
              <a:lnSpc>
                <a:spcPct val="100000"/>
              </a:lnSpc>
              <a:spcBef>
                <a:spcPts val="100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
        <p:nvSpPr>
          <p:cNvPr id="2771" name="Google Shape;277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72" name="Google Shape;2772;p27"/>
          <p:cNvGrpSpPr/>
          <p:nvPr/>
        </p:nvGrpSpPr>
        <p:grpSpPr>
          <a:xfrm>
            <a:off x="8240208" y="3997285"/>
            <a:ext cx="828486" cy="735173"/>
            <a:chOff x="7918333" y="3847522"/>
            <a:chExt cx="828486" cy="735173"/>
          </a:xfrm>
        </p:grpSpPr>
        <p:sp>
          <p:nvSpPr>
            <p:cNvPr id="2773" name="Google Shape;2773;p27"/>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7"/>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7"/>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7"/>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7"/>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7"/>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7"/>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7"/>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1" name="Google Shape;2781;p27"/>
          <p:cNvGrpSpPr/>
          <p:nvPr/>
        </p:nvGrpSpPr>
        <p:grpSpPr>
          <a:xfrm>
            <a:off x="8381944" y="2551729"/>
            <a:ext cx="959394" cy="1094113"/>
            <a:chOff x="8184632" y="2551892"/>
            <a:chExt cx="959394" cy="1094113"/>
          </a:xfrm>
        </p:grpSpPr>
        <p:sp>
          <p:nvSpPr>
            <p:cNvPr id="2782" name="Google Shape;2782;p27"/>
            <p:cNvSpPr/>
            <p:nvPr/>
          </p:nvSpPr>
          <p:spPr>
            <a:xfrm>
              <a:off x="8184632" y="2551892"/>
              <a:ext cx="959394" cy="1094113"/>
            </a:xfrm>
            <a:custGeom>
              <a:avLst/>
              <a:gdLst/>
              <a:ahLst/>
              <a:cxnLst/>
              <a:rect l="l" t="t" r="r" b="b"/>
              <a:pathLst>
                <a:path w="29960" h="34167" extrusionOk="0">
                  <a:moveTo>
                    <a:pt x="19449" y="0"/>
                  </a:moveTo>
                  <a:cubicBezTo>
                    <a:pt x="16144" y="0"/>
                    <a:pt x="12833" y="956"/>
                    <a:pt x="9948" y="2885"/>
                  </a:cubicBezTo>
                  <a:cubicBezTo>
                    <a:pt x="2104" y="8130"/>
                    <a:pt x="1" y="18738"/>
                    <a:pt x="5258" y="26582"/>
                  </a:cubicBezTo>
                  <a:cubicBezTo>
                    <a:pt x="8550" y="31505"/>
                    <a:pt x="13954" y="34167"/>
                    <a:pt x="19462" y="34167"/>
                  </a:cubicBezTo>
                  <a:cubicBezTo>
                    <a:pt x="22730" y="34167"/>
                    <a:pt x="26034" y="33230"/>
                    <a:pt x="28955" y="31272"/>
                  </a:cubicBezTo>
                  <a:cubicBezTo>
                    <a:pt x="29298" y="31048"/>
                    <a:pt x="29628" y="30799"/>
                    <a:pt x="29959" y="30540"/>
                  </a:cubicBezTo>
                  <a:lnTo>
                    <a:pt x="29959" y="3606"/>
                  </a:lnTo>
                  <a:cubicBezTo>
                    <a:pt x="26876" y="1210"/>
                    <a:pt x="23167" y="0"/>
                    <a:pt x="19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7"/>
            <p:cNvSpPr/>
            <p:nvPr/>
          </p:nvSpPr>
          <p:spPr>
            <a:xfrm>
              <a:off x="9098202" y="2836059"/>
              <a:ext cx="45824" cy="111246"/>
            </a:xfrm>
            <a:custGeom>
              <a:avLst/>
              <a:gdLst/>
              <a:ahLst/>
              <a:cxnLst/>
              <a:rect l="l" t="t" r="r" b="b"/>
              <a:pathLst>
                <a:path w="1431" h="3474" extrusionOk="0">
                  <a:moveTo>
                    <a:pt x="1430" y="0"/>
                  </a:moveTo>
                  <a:lnTo>
                    <a:pt x="1064" y="236"/>
                  </a:lnTo>
                  <a:cubicBezTo>
                    <a:pt x="225" y="803"/>
                    <a:pt x="1" y="1949"/>
                    <a:pt x="556" y="2788"/>
                  </a:cubicBezTo>
                  <a:cubicBezTo>
                    <a:pt x="769" y="3107"/>
                    <a:pt x="1076" y="3343"/>
                    <a:pt x="1430" y="3473"/>
                  </a:cubicBezTo>
                  <a:lnTo>
                    <a:pt x="1430"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7"/>
            <p:cNvSpPr/>
            <p:nvPr/>
          </p:nvSpPr>
          <p:spPr>
            <a:xfrm>
              <a:off x="8336322" y="3292636"/>
              <a:ext cx="209619" cy="178205"/>
            </a:xfrm>
            <a:custGeom>
              <a:avLst/>
              <a:gdLst/>
              <a:ahLst/>
              <a:cxnLst/>
              <a:rect l="l" t="t" r="r" b="b"/>
              <a:pathLst>
                <a:path w="6546" h="5565" extrusionOk="0">
                  <a:moveTo>
                    <a:pt x="4462" y="0"/>
                  </a:moveTo>
                  <a:cubicBezTo>
                    <a:pt x="4127" y="0"/>
                    <a:pt x="3789" y="92"/>
                    <a:pt x="3486" y="284"/>
                  </a:cubicBezTo>
                  <a:lnTo>
                    <a:pt x="1" y="2611"/>
                  </a:lnTo>
                  <a:cubicBezTo>
                    <a:pt x="166" y="2895"/>
                    <a:pt x="332" y="3178"/>
                    <a:pt x="521" y="3450"/>
                  </a:cubicBezTo>
                  <a:cubicBezTo>
                    <a:pt x="1017" y="4194"/>
                    <a:pt x="1572" y="4903"/>
                    <a:pt x="2186" y="5565"/>
                  </a:cubicBezTo>
                  <a:lnTo>
                    <a:pt x="5530" y="3344"/>
                  </a:lnTo>
                  <a:cubicBezTo>
                    <a:pt x="6345" y="2765"/>
                    <a:pt x="6545" y="1643"/>
                    <a:pt x="5990" y="816"/>
                  </a:cubicBezTo>
                  <a:cubicBezTo>
                    <a:pt x="5636" y="288"/>
                    <a:pt x="5054" y="0"/>
                    <a:pt x="446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7"/>
            <p:cNvSpPr/>
            <p:nvPr/>
          </p:nvSpPr>
          <p:spPr>
            <a:xfrm>
              <a:off x="8479527" y="3054165"/>
              <a:ext cx="198828" cy="150378"/>
            </a:xfrm>
            <a:custGeom>
              <a:avLst/>
              <a:gdLst/>
              <a:ahLst/>
              <a:cxnLst/>
              <a:rect l="l" t="t" r="r" b="b"/>
              <a:pathLst>
                <a:path w="6209" h="4696" extrusionOk="0">
                  <a:moveTo>
                    <a:pt x="5447" y="0"/>
                  </a:moveTo>
                  <a:cubicBezTo>
                    <a:pt x="5234" y="0"/>
                    <a:pt x="5020" y="179"/>
                    <a:pt x="5098" y="454"/>
                  </a:cubicBezTo>
                  <a:cubicBezTo>
                    <a:pt x="5464" y="1612"/>
                    <a:pt x="5027" y="2876"/>
                    <a:pt x="4011" y="3549"/>
                  </a:cubicBezTo>
                  <a:cubicBezTo>
                    <a:pt x="3552" y="3857"/>
                    <a:pt x="3023" y="4010"/>
                    <a:pt x="2496" y="4010"/>
                  </a:cubicBezTo>
                  <a:cubicBezTo>
                    <a:pt x="1870" y="4010"/>
                    <a:pt x="1245" y="3795"/>
                    <a:pt x="739" y="3372"/>
                  </a:cubicBezTo>
                  <a:cubicBezTo>
                    <a:pt x="662" y="3310"/>
                    <a:pt x="583" y="3284"/>
                    <a:pt x="509" y="3284"/>
                  </a:cubicBezTo>
                  <a:cubicBezTo>
                    <a:pt x="217" y="3284"/>
                    <a:pt x="0" y="3692"/>
                    <a:pt x="302" y="3927"/>
                  </a:cubicBezTo>
                  <a:cubicBezTo>
                    <a:pt x="939" y="4424"/>
                    <a:pt x="1719" y="4695"/>
                    <a:pt x="2522" y="4695"/>
                  </a:cubicBezTo>
                  <a:cubicBezTo>
                    <a:pt x="2541" y="4696"/>
                    <a:pt x="2559" y="4696"/>
                    <a:pt x="2578" y="4696"/>
                  </a:cubicBezTo>
                  <a:cubicBezTo>
                    <a:pt x="3221" y="4696"/>
                    <a:pt x="3861" y="4496"/>
                    <a:pt x="4401" y="4128"/>
                  </a:cubicBezTo>
                  <a:cubicBezTo>
                    <a:pt x="5653" y="3278"/>
                    <a:pt x="6208" y="1718"/>
                    <a:pt x="5783" y="265"/>
                  </a:cubicBezTo>
                  <a:cubicBezTo>
                    <a:pt x="5731" y="80"/>
                    <a:pt x="5589" y="0"/>
                    <a:pt x="544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7"/>
            <p:cNvSpPr/>
            <p:nvPr/>
          </p:nvSpPr>
          <p:spPr>
            <a:xfrm>
              <a:off x="8820214" y="2826645"/>
              <a:ext cx="197451" cy="150922"/>
            </a:xfrm>
            <a:custGeom>
              <a:avLst/>
              <a:gdLst/>
              <a:ahLst/>
              <a:cxnLst/>
              <a:rect l="l" t="t" r="r" b="b"/>
              <a:pathLst>
                <a:path w="6166" h="4713" extrusionOk="0">
                  <a:moveTo>
                    <a:pt x="5408" y="0"/>
                  </a:moveTo>
                  <a:cubicBezTo>
                    <a:pt x="5193" y="0"/>
                    <a:pt x="4975" y="183"/>
                    <a:pt x="5067" y="460"/>
                  </a:cubicBezTo>
                  <a:cubicBezTo>
                    <a:pt x="5433" y="1617"/>
                    <a:pt x="4984" y="2881"/>
                    <a:pt x="3968" y="3555"/>
                  </a:cubicBezTo>
                  <a:cubicBezTo>
                    <a:pt x="3509" y="3863"/>
                    <a:pt x="2981" y="4015"/>
                    <a:pt x="2453" y="4015"/>
                  </a:cubicBezTo>
                  <a:cubicBezTo>
                    <a:pt x="1827" y="4015"/>
                    <a:pt x="1202" y="3801"/>
                    <a:pt x="696" y="3377"/>
                  </a:cubicBezTo>
                  <a:cubicBezTo>
                    <a:pt x="629" y="3334"/>
                    <a:pt x="562" y="3316"/>
                    <a:pt x="498" y="3316"/>
                  </a:cubicBezTo>
                  <a:cubicBezTo>
                    <a:pt x="212" y="3316"/>
                    <a:pt x="0" y="3691"/>
                    <a:pt x="271" y="3933"/>
                  </a:cubicBezTo>
                  <a:cubicBezTo>
                    <a:pt x="897" y="4429"/>
                    <a:pt x="1677" y="4701"/>
                    <a:pt x="2480" y="4712"/>
                  </a:cubicBezTo>
                  <a:cubicBezTo>
                    <a:pt x="3153" y="4712"/>
                    <a:pt x="3803" y="4511"/>
                    <a:pt x="4370" y="4145"/>
                  </a:cubicBezTo>
                  <a:cubicBezTo>
                    <a:pt x="5610" y="3283"/>
                    <a:pt x="6166" y="1724"/>
                    <a:pt x="5740" y="271"/>
                  </a:cubicBezTo>
                  <a:cubicBezTo>
                    <a:pt x="5693" y="82"/>
                    <a:pt x="5551" y="0"/>
                    <a:pt x="54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7"/>
            <p:cNvSpPr/>
            <p:nvPr/>
          </p:nvSpPr>
          <p:spPr>
            <a:xfrm>
              <a:off x="8379585" y="2904716"/>
              <a:ext cx="160048" cy="115985"/>
            </a:xfrm>
            <a:custGeom>
              <a:avLst/>
              <a:gdLst/>
              <a:ahLst/>
              <a:cxnLst/>
              <a:rect l="l" t="t" r="r" b="b"/>
              <a:pathLst>
                <a:path w="4998" h="3622" extrusionOk="0">
                  <a:moveTo>
                    <a:pt x="3227" y="0"/>
                  </a:moveTo>
                  <a:cubicBezTo>
                    <a:pt x="1527" y="0"/>
                    <a:pt x="1" y="1486"/>
                    <a:pt x="257" y="3397"/>
                  </a:cubicBezTo>
                  <a:cubicBezTo>
                    <a:pt x="268" y="3527"/>
                    <a:pt x="387" y="3621"/>
                    <a:pt x="516" y="3621"/>
                  </a:cubicBezTo>
                  <a:lnTo>
                    <a:pt x="552" y="3621"/>
                  </a:lnTo>
                  <a:cubicBezTo>
                    <a:pt x="694" y="3597"/>
                    <a:pt x="800" y="3467"/>
                    <a:pt x="776" y="3326"/>
                  </a:cubicBezTo>
                  <a:cubicBezTo>
                    <a:pt x="575" y="1751"/>
                    <a:pt x="1835" y="524"/>
                    <a:pt x="3236" y="524"/>
                  </a:cubicBezTo>
                  <a:cubicBezTo>
                    <a:pt x="3644" y="524"/>
                    <a:pt x="4063" y="628"/>
                    <a:pt x="4462" y="857"/>
                  </a:cubicBezTo>
                  <a:cubicBezTo>
                    <a:pt x="4513" y="890"/>
                    <a:pt x="4564" y="905"/>
                    <a:pt x="4611" y="905"/>
                  </a:cubicBezTo>
                  <a:cubicBezTo>
                    <a:pt x="4847" y="905"/>
                    <a:pt x="4997" y="546"/>
                    <a:pt x="4722" y="408"/>
                  </a:cubicBezTo>
                  <a:cubicBezTo>
                    <a:pt x="4236" y="127"/>
                    <a:pt x="3724" y="0"/>
                    <a:pt x="322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7"/>
            <p:cNvSpPr/>
            <p:nvPr/>
          </p:nvSpPr>
          <p:spPr>
            <a:xfrm>
              <a:off x="8737468" y="2665091"/>
              <a:ext cx="159984" cy="116146"/>
            </a:xfrm>
            <a:custGeom>
              <a:avLst/>
              <a:gdLst/>
              <a:ahLst/>
              <a:cxnLst/>
              <a:rect l="l" t="t" r="r" b="b"/>
              <a:pathLst>
                <a:path w="4996" h="3627" extrusionOk="0">
                  <a:moveTo>
                    <a:pt x="3222" y="1"/>
                  </a:moveTo>
                  <a:cubicBezTo>
                    <a:pt x="1524" y="1"/>
                    <a:pt x="0" y="1493"/>
                    <a:pt x="256" y="3402"/>
                  </a:cubicBezTo>
                  <a:cubicBezTo>
                    <a:pt x="268" y="3532"/>
                    <a:pt x="386" y="3626"/>
                    <a:pt x="516" y="3626"/>
                  </a:cubicBezTo>
                  <a:lnTo>
                    <a:pt x="539" y="3626"/>
                  </a:lnTo>
                  <a:cubicBezTo>
                    <a:pt x="681" y="3603"/>
                    <a:pt x="787" y="3473"/>
                    <a:pt x="776" y="3331"/>
                  </a:cubicBezTo>
                  <a:cubicBezTo>
                    <a:pt x="556" y="1758"/>
                    <a:pt x="1816" y="525"/>
                    <a:pt x="3224" y="525"/>
                  </a:cubicBezTo>
                  <a:cubicBezTo>
                    <a:pt x="3635" y="525"/>
                    <a:pt x="4058" y="630"/>
                    <a:pt x="4461" y="862"/>
                  </a:cubicBezTo>
                  <a:cubicBezTo>
                    <a:pt x="4514" y="898"/>
                    <a:pt x="4566" y="914"/>
                    <a:pt x="4614" y="914"/>
                  </a:cubicBezTo>
                  <a:cubicBezTo>
                    <a:pt x="4848" y="914"/>
                    <a:pt x="4995" y="550"/>
                    <a:pt x="4721" y="413"/>
                  </a:cubicBezTo>
                  <a:cubicBezTo>
                    <a:pt x="4234" y="129"/>
                    <a:pt x="3720" y="1"/>
                    <a:pt x="322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7"/>
            <p:cNvSpPr/>
            <p:nvPr/>
          </p:nvSpPr>
          <p:spPr>
            <a:xfrm>
              <a:off x="8760012" y="3107386"/>
              <a:ext cx="288683" cy="271839"/>
            </a:xfrm>
            <a:custGeom>
              <a:avLst/>
              <a:gdLst/>
              <a:ahLst/>
              <a:cxnLst/>
              <a:rect l="l" t="t" r="r" b="b"/>
              <a:pathLst>
                <a:path w="9015" h="8489" extrusionOk="0">
                  <a:moveTo>
                    <a:pt x="3931" y="0"/>
                  </a:moveTo>
                  <a:cubicBezTo>
                    <a:pt x="3264" y="0"/>
                    <a:pt x="2613" y="182"/>
                    <a:pt x="2044" y="564"/>
                  </a:cubicBezTo>
                  <a:cubicBezTo>
                    <a:pt x="308" y="1722"/>
                    <a:pt x="1" y="4321"/>
                    <a:pt x="1359" y="6353"/>
                  </a:cubicBezTo>
                  <a:cubicBezTo>
                    <a:pt x="2273" y="7720"/>
                    <a:pt x="3712" y="8488"/>
                    <a:pt x="5084" y="8488"/>
                  </a:cubicBezTo>
                  <a:cubicBezTo>
                    <a:pt x="5751" y="8488"/>
                    <a:pt x="6402" y="8306"/>
                    <a:pt x="6971" y="7924"/>
                  </a:cubicBezTo>
                  <a:cubicBezTo>
                    <a:pt x="8707" y="6766"/>
                    <a:pt x="9014" y="4167"/>
                    <a:pt x="7656" y="2135"/>
                  </a:cubicBezTo>
                  <a:cubicBezTo>
                    <a:pt x="6742" y="768"/>
                    <a:pt x="5303" y="0"/>
                    <a:pt x="3931"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7"/>
            <p:cNvSpPr/>
            <p:nvPr/>
          </p:nvSpPr>
          <p:spPr>
            <a:xfrm>
              <a:off x="8774774" y="3107930"/>
              <a:ext cx="167221" cy="123447"/>
            </a:xfrm>
            <a:custGeom>
              <a:avLst/>
              <a:gdLst/>
              <a:ahLst/>
              <a:cxnLst/>
              <a:rect l="l" t="t" r="r" b="b"/>
              <a:pathLst>
                <a:path w="5222" h="3855" extrusionOk="0">
                  <a:moveTo>
                    <a:pt x="3469" y="1"/>
                  </a:moveTo>
                  <a:cubicBezTo>
                    <a:pt x="2806" y="1"/>
                    <a:pt x="2159" y="178"/>
                    <a:pt x="1595" y="547"/>
                  </a:cubicBezTo>
                  <a:cubicBezTo>
                    <a:pt x="520" y="1256"/>
                    <a:pt x="0" y="2520"/>
                    <a:pt x="60" y="3855"/>
                  </a:cubicBezTo>
                  <a:lnTo>
                    <a:pt x="5222" y="406"/>
                  </a:lnTo>
                  <a:cubicBezTo>
                    <a:pt x="4656" y="139"/>
                    <a:pt x="4057" y="1"/>
                    <a:pt x="3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7"/>
            <p:cNvSpPr/>
            <p:nvPr/>
          </p:nvSpPr>
          <p:spPr>
            <a:xfrm>
              <a:off x="8886757" y="3277137"/>
              <a:ext cx="144902" cy="102504"/>
            </a:xfrm>
            <a:custGeom>
              <a:avLst/>
              <a:gdLst/>
              <a:ahLst/>
              <a:cxnLst/>
              <a:rect l="l" t="t" r="r" b="b"/>
              <a:pathLst>
                <a:path w="4525" h="3201" extrusionOk="0">
                  <a:moveTo>
                    <a:pt x="4525" y="0"/>
                  </a:moveTo>
                  <a:lnTo>
                    <a:pt x="0" y="3025"/>
                  </a:lnTo>
                  <a:cubicBezTo>
                    <a:pt x="380" y="3141"/>
                    <a:pt x="767" y="3201"/>
                    <a:pt x="1148" y="3201"/>
                  </a:cubicBezTo>
                  <a:cubicBezTo>
                    <a:pt x="1809" y="3201"/>
                    <a:pt x="2455" y="3021"/>
                    <a:pt x="3024" y="2647"/>
                  </a:cubicBezTo>
                  <a:cubicBezTo>
                    <a:pt x="3910" y="2044"/>
                    <a:pt x="4418" y="1075"/>
                    <a:pt x="4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2" name="Google Shape;2792;p27"/>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3" name="Google Shape;2793;p27"/>
          <p:cNvGrpSpPr/>
          <p:nvPr/>
        </p:nvGrpSpPr>
        <p:grpSpPr>
          <a:xfrm>
            <a:off x="-29614" y="-95665"/>
            <a:ext cx="684353" cy="725246"/>
            <a:chOff x="-17100" y="-95665"/>
            <a:chExt cx="684353" cy="725246"/>
          </a:xfrm>
        </p:grpSpPr>
        <p:sp>
          <p:nvSpPr>
            <p:cNvPr id="2794" name="Google Shape;2794;p27"/>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7"/>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7"/>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7"/>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7"/>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9" name="Google Shape;2799;p27"/>
          <p:cNvGrpSpPr/>
          <p:nvPr/>
        </p:nvGrpSpPr>
        <p:grpSpPr>
          <a:xfrm>
            <a:off x="-18343" y="810796"/>
            <a:ext cx="488872" cy="695337"/>
            <a:chOff x="-5828" y="810796"/>
            <a:chExt cx="488872" cy="695337"/>
          </a:xfrm>
        </p:grpSpPr>
        <p:sp>
          <p:nvSpPr>
            <p:cNvPr id="2800" name="Google Shape;2800;p27"/>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7"/>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7"/>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7"/>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7"/>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7"/>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7"/>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7" name="Google Shape;2807;p27"/>
          <p:cNvGrpSpPr/>
          <p:nvPr/>
        </p:nvGrpSpPr>
        <p:grpSpPr>
          <a:xfrm>
            <a:off x="-12514" y="4659199"/>
            <a:ext cx="635935" cy="483764"/>
            <a:chOff x="1" y="4659199"/>
            <a:chExt cx="635935" cy="483764"/>
          </a:xfrm>
        </p:grpSpPr>
        <p:sp>
          <p:nvSpPr>
            <p:cNvPr id="2808" name="Google Shape;2808;p27"/>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7"/>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7"/>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7"/>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7"/>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7">
  <p:cSld name="ONE_COLUMN_TEXT_1_1_1_1_1_1_1_1">
    <p:spTree>
      <p:nvGrpSpPr>
        <p:cNvPr id="1" name="Shape 2813"/>
        <p:cNvGrpSpPr/>
        <p:nvPr/>
      </p:nvGrpSpPr>
      <p:grpSpPr>
        <a:xfrm>
          <a:off x="0" y="0"/>
          <a:ext cx="0" cy="0"/>
          <a:chOff x="0" y="0"/>
          <a:chExt cx="0" cy="0"/>
        </a:xfrm>
      </p:grpSpPr>
      <p:sp>
        <p:nvSpPr>
          <p:cNvPr id="2814" name="Google Shape;2814;p28"/>
          <p:cNvSpPr txBox="1">
            <a:spLocks noGrp="1"/>
          </p:cNvSpPr>
          <p:nvPr>
            <p:ph type="subTitle" idx="1"/>
          </p:nvPr>
        </p:nvSpPr>
        <p:spPr>
          <a:xfrm>
            <a:off x="882205" y="1705425"/>
            <a:ext cx="3718500" cy="220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Ranchers"/>
              <a:buAutoNum type="arabicPeriod"/>
              <a:defRPr>
                <a:solidFill>
                  <a:schemeClr val="dk1"/>
                </a:solidFill>
              </a:defRPr>
            </a:lvl1pPr>
            <a:lvl2pPr lvl="1" algn="ctr" rtl="0">
              <a:lnSpc>
                <a:spcPct val="100000"/>
              </a:lnSpc>
              <a:spcBef>
                <a:spcPts val="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
        <p:nvSpPr>
          <p:cNvPr id="2815" name="Google Shape;2815;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816" name="Google Shape;2816;p28"/>
          <p:cNvGrpSpPr/>
          <p:nvPr/>
        </p:nvGrpSpPr>
        <p:grpSpPr>
          <a:xfrm>
            <a:off x="8167079" y="697785"/>
            <a:ext cx="525489" cy="512808"/>
            <a:chOff x="7998517" y="657985"/>
            <a:chExt cx="525489" cy="512808"/>
          </a:xfrm>
        </p:grpSpPr>
        <p:sp>
          <p:nvSpPr>
            <p:cNvPr id="2817" name="Google Shape;2817;p28"/>
            <p:cNvSpPr/>
            <p:nvPr/>
          </p:nvSpPr>
          <p:spPr>
            <a:xfrm>
              <a:off x="7998517" y="657985"/>
              <a:ext cx="525489" cy="512808"/>
            </a:xfrm>
            <a:custGeom>
              <a:avLst/>
              <a:gdLst/>
              <a:ahLst/>
              <a:cxnLst/>
              <a:rect l="l" t="t" r="r" b="b"/>
              <a:pathLst>
                <a:path w="16410" h="16014" extrusionOk="0">
                  <a:moveTo>
                    <a:pt x="8207" y="0"/>
                  </a:moveTo>
                  <a:cubicBezTo>
                    <a:pt x="3952" y="0"/>
                    <a:pt x="409" y="3346"/>
                    <a:pt x="213" y="7640"/>
                  </a:cubicBezTo>
                  <a:cubicBezTo>
                    <a:pt x="1" y="12058"/>
                    <a:pt x="3427" y="15803"/>
                    <a:pt x="7845" y="16004"/>
                  </a:cubicBezTo>
                  <a:cubicBezTo>
                    <a:pt x="7975" y="16010"/>
                    <a:pt x="8105" y="16013"/>
                    <a:pt x="8234" y="16013"/>
                  </a:cubicBezTo>
                  <a:cubicBezTo>
                    <a:pt x="12481" y="16013"/>
                    <a:pt x="16014" y="12660"/>
                    <a:pt x="16208" y="8373"/>
                  </a:cubicBezTo>
                  <a:cubicBezTo>
                    <a:pt x="16409" y="3954"/>
                    <a:pt x="12995" y="210"/>
                    <a:pt x="8577" y="9"/>
                  </a:cubicBezTo>
                  <a:cubicBezTo>
                    <a:pt x="8453" y="3"/>
                    <a:pt x="8330" y="0"/>
                    <a:pt x="8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8"/>
            <p:cNvSpPr/>
            <p:nvPr/>
          </p:nvSpPr>
          <p:spPr>
            <a:xfrm>
              <a:off x="8387270" y="725969"/>
              <a:ext cx="84155" cy="72691"/>
            </a:xfrm>
            <a:custGeom>
              <a:avLst/>
              <a:gdLst/>
              <a:ahLst/>
              <a:cxnLst/>
              <a:rect l="l" t="t" r="r" b="b"/>
              <a:pathLst>
                <a:path w="2628" h="2270" extrusionOk="0">
                  <a:moveTo>
                    <a:pt x="1493" y="0"/>
                  </a:moveTo>
                  <a:lnTo>
                    <a:pt x="666" y="756"/>
                  </a:lnTo>
                  <a:cubicBezTo>
                    <a:pt x="1" y="1357"/>
                    <a:pt x="565" y="2269"/>
                    <a:pt x="1250" y="2269"/>
                  </a:cubicBezTo>
                  <a:cubicBezTo>
                    <a:pt x="1440" y="2269"/>
                    <a:pt x="1639" y="2199"/>
                    <a:pt x="1824" y="2032"/>
                  </a:cubicBezTo>
                  <a:lnTo>
                    <a:pt x="2627" y="1288"/>
                  </a:lnTo>
                  <a:cubicBezTo>
                    <a:pt x="2426" y="1004"/>
                    <a:pt x="2214" y="745"/>
                    <a:pt x="1989" y="485"/>
                  </a:cubicBezTo>
                  <a:cubicBezTo>
                    <a:pt x="1824" y="319"/>
                    <a:pt x="1670" y="154"/>
                    <a:pt x="1493"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8"/>
            <p:cNvSpPr/>
            <p:nvPr/>
          </p:nvSpPr>
          <p:spPr>
            <a:xfrm>
              <a:off x="8057150" y="1037644"/>
              <a:ext cx="84924" cy="72307"/>
            </a:xfrm>
            <a:custGeom>
              <a:avLst/>
              <a:gdLst/>
              <a:ahLst/>
              <a:cxnLst/>
              <a:rect l="l" t="t" r="r" b="b"/>
              <a:pathLst>
                <a:path w="2652" h="2258" extrusionOk="0">
                  <a:moveTo>
                    <a:pt x="1402" y="0"/>
                  </a:moveTo>
                  <a:cubicBezTo>
                    <a:pt x="1212" y="0"/>
                    <a:pt x="1013" y="71"/>
                    <a:pt x="828" y="238"/>
                  </a:cubicBezTo>
                  <a:lnTo>
                    <a:pt x="840" y="249"/>
                  </a:lnTo>
                  <a:lnTo>
                    <a:pt x="1" y="1006"/>
                  </a:lnTo>
                  <a:cubicBezTo>
                    <a:pt x="154" y="1183"/>
                    <a:pt x="284" y="1372"/>
                    <a:pt x="450" y="1537"/>
                  </a:cubicBezTo>
                  <a:cubicBezTo>
                    <a:pt x="674" y="1797"/>
                    <a:pt x="922" y="2033"/>
                    <a:pt x="1182" y="2258"/>
                  </a:cubicBezTo>
                  <a:lnTo>
                    <a:pt x="1985" y="1513"/>
                  </a:lnTo>
                  <a:cubicBezTo>
                    <a:pt x="2651" y="913"/>
                    <a:pt x="2087" y="0"/>
                    <a:pt x="140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8"/>
            <p:cNvSpPr/>
            <p:nvPr/>
          </p:nvSpPr>
          <p:spPr>
            <a:xfrm>
              <a:off x="8244674" y="907088"/>
              <a:ext cx="112879" cy="103721"/>
            </a:xfrm>
            <a:custGeom>
              <a:avLst/>
              <a:gdLst/>
              <a:ahLst/>
              <a:cxnLst/>
              <a:rect l="l" t="t" r="r" b="b"/>
              <a:pathLst>
                <a:path w="3525" h="3239" extrusionOk="0">
                  <a:moveTo>
                    <a:pt x="2973" y="1"/>
                  </a:moveTo>
                  <a:cubicBezTo>
                    <a:pt x="2883" y="1"/>
                    <a:pt x="2794" y="109"/>
                    <a:pt x="2863" y="204"/>
                  </a:cubicBezTo>
                  <a:cubicBezTo>
                    <a:pt x="3371" y="936"/>
                    <a:pt x="3253" y="1917"/>
                    <a:pt x="2603" y="2507"/>
                  </a:cubicBezTo>
                  <a:cubicBezTo>
                    <a:pt x="2261" y="2819"/>
                    <a:pt x="1830" y="2976"/>
                    <a:pt x="1400" y="2976"/>
                  </a:cubicBezTo>
                  <a:cubicBezTo>
                    <a:pt x="1000" y="2976"/>
                    <a:pt x="601" y="2840"/>
                    <a:pt x="276" y="2566"/>
                  </a:cubicBezTo>
                  <a:cubicBezTo>
                    <a:pt x="247" y="2537"/>
                    <a:pt x="216" y="2526"/>
                    <a:pt x="186" y="2526"/>
                  </a:cubicBezTo>
                  <a:cubicBezTo>
                    <a:pt x="83" y="2526"/>
                    <a:pt x="0" y="2673"/>
                    <a:pt x="110" y="2755"/>
                  </a:cubicBezTo>
                  <a:cubicBezTo>
                    <a:pt x="498" y="3086"/>
                    <a:pt x="960" y="3239"/>
                    <a:pt x="1413" y="3239"/>
                  </a:cubicBezTo>
                  <a:cubicBezTo>
                    <a:pt x="2272" y="3239"/>
                    <a:pt x="3104" y="2691"/>
                    <a:pt x="3359" y="1763"/>
                  </a:cubicBezTo>
                  <a:cubicBezTo>
                    <a:pt x="3525" y="1184"/>
                    <a:pt x="3418" y="546"/>
                    <a:pt x="3064" y="50"/>
                  </a:cubicBezTo>
                  <a:cubicBezTo>
                    <a:pt x="3038" y="15"/>
                    <a:pt x="3005" y="1"/>
                    <a:pt x="29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8081135" y="862353"/>
              <a:ext cx="70994" cy="60298"/>
            </a:xfrm>
            <a:custGeom>
              <a:avLst/>
              <a:gdLst/>
              <a:ahLst/>
              <a:cxnLst/>
              <a:rect l="l" t="t" r="r" b="b"/>
              <a:pathLst>
                <a:path w="2217" h="1883" extrusionOk="0">
                  <a:moveTo>
                    <a:pt x="1616" y="1"/>
                  </a:moveTo>
                  <a:cubicBezTo>
                    <a:pt x="731" y="1"/>
                    <a:pt x="0" y="859"/>
                    <a:pt x="268" y="1802"/>
                  </a:cubicBezTo>
                  <a:cubicBezTo>
                    <a:pt x="291" y="1857"/>
                    <a:pt x="338" y="1882"/>
                    <a:pt x="385" y="1882"/>
                  </a:cubicBezTo>
                  <a:cubicBezTo>
                    <a:pt x="456" y="1882"/>
                    <a:pt x="525" y="1824"/>
                    <a:pt x="504" y="1731"/>
                  </a:cubicBezTo>
                  <a:cubicBezTo>
                    <a:pt x="286" y="959"/>
                    <a:pt x="890" y="253"/>
                    <a:pt x="1612" y="253"/>
                  </a:cubicBezTo>
                  <a:cubicBezTo>
                    <a:pt x="1752" y="253"/>
                    <a:pt x="1896" y="279"/>
                    <a:pt x="2040" y="337"/>
                  </a:cubicBezTo>
                  <a:cubicBezTo>
                    <a:pt x="2055" y="342"/>
                    <a:pt x="2070" y="344"/>
                    <a:pt x="2085" y="344"/>
                  </a:cubicBezTo>
                  <a:cubicBezTo>
                    <a:pt x="2139" y="344"/>
                    <a:pt x="2187" y="312"/>
                    <a:pt x="2205" y="266"/>
                  </a:cubicBezTo>
                  <a:lnTo>
                    <a:pt x="2205" y="254"/>
                  </a:lnTo>
                  <a:cubicBezTo>
                    <a:pt x="2217" y="195"/>
                    <a:pt x="2193" y="136"/>
                    <a:pt x="2134" y="100"/>
                  </a:cubicBezTo>
                  <a:cubicBezTo>
                    <a:pt x="1960" y="32"/>
                    <a:pt x="1785" y="1"/>
                    <a:pt x="16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8"/>
            <p:cNvSpPr/>
            <p:nvPr/>
          </p:nvSpPr>
          <p:spPr>
            <a:xfrm>
              <a:off x="8207528" y="732982"/>
              <a:ext cx="71346" cy="60555"/>
            </a:xfrm>
            <a:custGeom>
              <a:avLst/>
              <a:gdLst/>
              <a:ahLst/>
              <a:cxnLst/>
              <a:rect l="l" t="t" r="r" b="b"/>
              <a:pathLst>
                <a:path w="2228" h="1891" extrusionOk="0">
                  <a:moveTo>
                    <a:pt x="1625" y="1"/>
                  </a:moveTo>
                  <a:cubicBezTo>
                    <a:pt x="738" y="1"/>
                    <a:pt x="1" y="859"/>
                    <a:pt x="278" y="1801"/>
                  </a:cubicBezTo>
                  <a:cubicBezTo>
                    <a:pt x="292" y="1863"/>
                    <a:pt x="341" y="1890"/>
                    <a:pt x="391" y="1890"/>
                  </a:cubicBezTo>
                  <a:cubicBezTo>
                    <a:pt x="465" y="1890"/>
                    <a:pt x="543" y="1830"/>
                    <a:pt x="514" y="1731"/>
                  </a:cubicBezTo>
                  <a:cubicBezTo>
                    <a:pt x="287" y="958"/>
                    <a:pt x="889" y="253"/>
                    <a:pt x="1618" y="253"/>
                  </a:cubicBezTo>
                  <a:cubicBezTo>
                    <a:pt x="1759" y="253"/>
                    <a:pt x="1905" y="279"/>
                    <a:pt x="2050" y="337"/>
                  </a:cubicBezTo>
                  <a:cubicBezTo>
                    <a:pt x="2063" y="342"/>
                    <a:pt x="2076" y="344"/>
                    <a:pt x="2089" y="344"/>
                  </a:cubicBezTo>
                  <a:cubicBezTo>
                    <a:pt x="2138" y="344"/>
                    <a:pt x="2188" y="312"/>
                    <a:pt x="2216" y="266"/>
                  </a:cubicBezTo>
                  <a:lnTo>
                    <a:pt x="2216" y="254"/>
                  </a:lnTo>
                  <a:cubicBezTo>
                    <a:pt x="2227" y="195"/>
                    <a:pt x="2192" y="124"/>
                    <a:pt x="2145" y="100"/>
                  </a:cubicBezTo>
                  <a:cubicBezTo>
                    <a:pt x="1970" y="32"/>
                    <a:pt x="1795" y="1"/>
                    <a:pt x="162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8"/>
            <p:cNvSpPr/>
            <p:nvPr/>
          </p:nvSpPr>
          <p:spPr>
            <a:xfrm>
              <a:off x="8186905" y="840001"/>
              <a:ext cx="73267" cy="66255"/>
            </a:xfrm>
            <a:custGeom>
              <a:avLst/>
              <a:gdLst/>
              <a:ahLst/>
              <a:cxnLst/>
              <a:rect l="l" t="t" r="r" b="b"/>
              <a:pathLst>
                <a:path w="2288" h="2069" extrusionOk="0">
                  <a:moveTo>
                    <a:pt x="2114" y="0"/>
                  </a:moveTo>
                  <a:cubicBezTo>
                    <a:pt x="2099" y="0"/>
                    <a:pt x="2084" y="2"/>
                    <a:pt x="2068" y="7"/>
                  </a:cubicBezTo>
                  <a:cubicBezTo>
                    <a:pt x="1147" y="279"/>
                    <a:pt x="402" y="952"/>
                    <a:pt x="36" y="1850"/>
                  </a:cubicBezTo>
                  <a:cubicBezTo>
                    <a:pt x="1" y="1932"/>
                    <a:pt x="48" y="2027"/>
                    <a:pt x="131" y="2062"/>
                  </a:cubicBezTo>
                  <a:cubicBezTo>
                    <a:pt x="147" y="2067"/>
                    <a:pt x="164" y="2069"/>
                    <a:pt x="180" y="2069"/>
                  </a:cubicBezTo>
                  <a:cubicBezTo>
                    <a:pt x="256" y="2069"/>
                    <a:pt x="324" y="2024"/>
                    <a:pt x="343" y="1956"/>
                  </a:cubicBezTo>
                  <a:cubicBezTo>
                    <a:pt x="674" y="1176"/>
                    <a:pt x="1336" y="574"/>
                    <a:pt x="2139" y="326"/>
                  </a:cubicBezTo>
                  <a:cubicBezTo>
                    <a:pt x="2198" y="302"/>
                    <a:pt x="2245" y="267"/>
                    <a:pt x="2257" y="208"/>
                  </a:cubicBezTo>
                  <a:cubicBezTo>
                    <a:pt x="2288" y="95"/>
                    <a:pt x="2212" y="0"/>
                    <a:pt x="211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8"/>
            <p:cNvSpPr/>
            <p:nvPr/>
          </p:nvSpPr>
          <p:spPr>
            <a:xfrm>
              <a:off x="8014528" y="979043"/>
              <a:ext cx="73300" cy="32343"/>
            </a:xfrm>
            <a:custGeom>
              <a:avLst/>
              <a:gdLst/>
              <a:ahLst/>
              <a:cxnLst/>
              <a:rect l="l" t="t" r="r" b="b"/>
              <a:pathLst>
                <a:path w="2289" h="1010" extrusionOk="0">
                  <a:moveTo>
                    <a:pt x="2122" y="0"/>
                  </a:moveTo>
                  <a:cubicBezTo>
                    <a:pt x="2103" y="0"/>
                    <a:pt x="2083" y="4"/>
                    <a:pt x="2064" y="12"/>
                  </a:cubicBezTo>
                  <a:lnTo>
                    <a:pt x="198" y="686"/>
                  </a:lnTo>
                  <a:cubicBezTo>
                    <a:pt x="0" y="738"/>
                    <a:pt x="68" y="1009"/>
                    <a:pt x="240" y="1009"/>
                  </a:cubicBezTo>
                  <a:cubicBezTo>
                    <a:pt x="264" y="1009"/>
                    <a:pt x="289" y="1004"/>
                    <a:pt x="316" y="993"/>
                  </a:cubicBezTo>
                  <a:lnTo>
                    <a:pt x="2171" y="319"/>
                  </a:lnTo>
                  <a:cubicBezTo>
                    <a:pt x="2230" y="296"/>
                    <a:pt x="2265" y="260"/>
                    <a:pt x="2277" y="201"/>
                  </a:cubicBezTo>
                  <a:cubicBezTo>
                    <a:pt x="2289" y="178"/>
                    <a:pt x="2289" y="142"/>
                    <a:pt x="2277" y="107"/>
                  </a:cubicBezTo>
                  <a:cubicBezTo>
                    <a:pt x="2250" y="43"/>
                    <a:pt x="2187" y="0"/>
                    <a:pt x="212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8068902" y="882014"/>
              <a:ext cx="170616" cy="150954"/>
            </a:xfrm>
            <a:custGeom>
              <a:avLst/>
              <a:gdLst/>
              <a:ahLst/>
              <a:cxnLst/>
              <a:rect l="l" t="t" r="r" b="b"/>
              <a:pathLst>
                <a:path w="5328" h="4714" extrusionOk="0">
                  <a:moveTo>
                    <a:pt x="3434" y="1"/>
                  </a:moveTo>
                  <a:cubicBezTo>
                    <a:pt x="3213" y="1"/>
                    <a:pt x="2990" y="81"/>
                    <a:pt x="2812" y="242"/>
                  </a:cubicBezTo>
                  <a:lnTo>
                    <a:pt x="992" y="1896"/>
                  </a:lnTo>
                  <a:lnTo>
                    <a:pt x="95" y="2711"/>
                  </a:lnTo>
                  <a:cubicBezTo>
                    <a:pt x="0" y="2794"/>
                    <a:pt x="0" y="2936"/>
                    <a:pt x="83" y="3030"/>
                  </a:cubicBezTo>
                  <a:lnTo>
                    <a:pt x="532" y="3527"/>
                  </a:lnTo>
                  <a:cubicBezTo>
                    <a:pt x="567" y="3562"/>
                    <a:pt x="614" y="3586"/>
                    <a:pt x="662" y="3597"/>
                  </a:cubicBezTo>
                  <a:lnTo>
                    <a:pt x="1406" y="3727"/>
                  </a:lnTo>
                  <a:lnTo>
                    <a:pt x="2020" y="4413"/>
                  </a:lnTo>
                  <a:cubicBezTo>
                    <a:pt x="2207" y="4612"/>
                    <a:pt x="2458" y="4713"/>
                    <a:pt x="2708" y="4713"/>
                  </a:cubicBezTo>
                  <a:cubicBezTo>
                    <a:pt x="2930" y="4713"/>
                    <a:pt x="3153" y="4633"/>
                    <a:pt x="3331" y="4472"/>
                  </a:cubicBezTo>
                  <a:lnTo>
                    <a:pt x="4607" y="3314"/>
                  </a:lnTo>
                  <a:cubicBezTo>
                    <a:pt x="5281" y="2688"/>
                    <a:pt x="5328" y="1648"/>
                    <a:pt x="4713" y="963"/>
                  </a:cubicBezTo>
                  <a:lnTo>
                    <a:pt x="4111" y="302"/>
                  </a:lnTo>
                  <a:cubicBezTo>
                    <a:pt x="3930" y="102"/>
                    <a:pt x="3683" y="1"/>
                    <a:pt x="34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8102174" y="898634"/>
              <a:ext cx="122230" cy="117362"/>
            </a:xfrm>
            <a:custGeom>
              <a:avLst/>
              <a:gdLst/>
              <a:ahLst/>
              <a:cxnLst/>
              <a:rect l="l" t="t" r="r" b="b"/>
              <a:pathLst>
                <a:path w="3817" h="3665" extrusionOk="0">
                  <a:moveTo>
                    <a:pt x="2387" y="1"/>
                  </a:moveTo>
                  <a:cubicBezTo>
                    <a:pt x="2208" y="1"/>
                    <a:pt x="2030" y="69"/>
                    <a:pt x="1891" y="208"/>
                  </a:cubicBezTo>
                  <a:lnTo>
                    <a:pt x="166" y="1767"/>
                  </a:lnTo>
                  <a:cubicBezTo>
                    <a:pt x="12" y="1909"/>
                    <a:pt x="1" y="2157"/>
                    <a:pt x="142" y="2311"/>
                  </a:cubicBezTo>
                  <a:lnTo>
                    <a:pt x="709" y="2937"/>
                  </a:lnTo>
                  <a:lnTo>
                    <a:pt x="1170" y="3445"/>
                  </a:lnTo>
                  <a:cubicBezTo>
                    <a:pt x="1316" y="3591"/>
                    <a:pt x="1507" y="3665"/>
                    <a:pt x="1696" y="3665"/>
                  </a:cubicBezTo>
                  <a:cubicBezTo>
                    <a:pt x="1873" y="3665"/>
                    <a:pt x="2049" y="3600"/>
                    <a:pt x="2186" y="3468"/>
                  </a:cubicBezTo>
                  <a:lnTo>
                    <a:pt x="3214" y="2535"/>
                  </a:lnTo>
                  <a:cubicBezTo>
                    <a:pt x="3745" y="2039"/>
                    <a:pt x="3816" y="1224"/>
                    <a:pt x="3356" y="716"/>
                  </a:cubicBezTo>
                  <a:lnTo>
                    <a:pt x="2907" y="220"/>
                  </a:lnTo>
                  <a:cubicBezTo>
                    <a:pt x="2762" y="75"/>
                    <a:pt x="2574" y="1"/>
                    <a:pt x="238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8"/>
            <p:cNvSpPr/>
            <p:nvPr/>
          </p:nvSpPr>
          <p:spPr>
            <a:xfrm>
              <a:off x="8102174" y="923067"/>
              <a:ext cx="40508" cy="84764"/>
            </a:xfrm>
            <a:custGeom>
              <a:avLst/>
              <a:gdLst/>
              <a:ahLst/>
              <a:cxnLst/>
              <a:rect l="l" t="t" r="r" b="b"/>
              <a:pathLst>
                <a:path w="1265" h="2647" extrusionOk="0">
                  <a:moveTo>
                    <a:pt x="1265" y="0"/>
                  </a:moveTo>
                  <a:lnTo>
                    <a:pt x="166" y="1004"/>
                  </a:lnTo>
                  <a:cubicBezTo>
                    <a:pt x="12" y="1146"/>
                    <a:pt x="1" y="1394"/>
                    <a:pt x="142" y="1548"/>
                  </a:cubicBezTo>
                  <a:lnTo>
                    <a:pt x="1146" y="2646"/>
                  </a:lnTo>
                  <a:lnTo>
                    <a:pt x="1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8"/>
            <p:cNvSpPr/>
            <p:nvPr/>
          </p:nvSpPr>
          <p:spPr>
            <a:xfrm>
              <a:off x="8182742" y="900363"/>
              <a:ext cx="14794" cy="99526"/>
            </a:xfrm>
            <a:custGeom>
              <a:avLst/>
              <a:gdLst/>
              <a:ahLst/>
              <a:cxnLst/>
              <a:rect l="l" t="t" r="r" b="b"/>
              <a:pathLst>
                <a:path w="462" h="3108" extrusionOk="0">
                  <a:moveTo>
                    <a:pt x="154" y="0"/>
                  </a:moveTo>
                  <a:lnTo>
                    <a:pt x="1" y="3107"/>
                  </a:lnTo>
                  <a:lnTo>
                    <a:pt x="343" y="2800"/>
                  </a:lnTo>
                  <a:lnTo>
                    <a:pt x="462" y="248"/>
                  </a:lnTo>
                  <a:lnTo>
                    <a:pt x="391" y="166"/>
                  </a:lnTo>
                  <a:cubicBezTo>
                    <a:pt x="320" y="95"/>
                    <a:pt x="237" y="36"/>
                    <a:pt x="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a:off x="8210378" y="925309"/>
              <a:ext cx="12137" cy="48834"/>
            </a:xfrm>
            <a:custGeom>
              <a:avLst/>
              <a:gdLst/>
              <a:ahLst/>
              <a:cxnLst/>
              <a:rect l="l" t="t" r="r" b="b"/>
              <a:pathLst>
                <a:path w="379" h="1525" extrusionOk="0">
                  <a:moveTo>
                    <a:pt x="71" y="1"/>
                  </a:moveTo>
                  <a:lnTo>
                    <a:pt x="0" y="1525"/>
                  </a:lnTo>
                  <a:cubicBezTo>
                    <a:pt x="343" y="1088"/>
                    <a:pt x="378" y="473"/>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8"/>
            <p:cNvSpPr/>
            <p:nvPr/>
          </p:nvSpPr>
          <p:spPr>
            <a:xfrm>
              <a:off x="8153986" y="899979"/>
              <a:ext cx="17837" cy="115889"/>
            </a:xfrm>
            <a:custGeom>
              <a:avLst/>
              <a:gdLst/>
              <a:ahLst/>
              <a:cxnLst/>
              <a:rect l="l" t="t" r="r" b="b"/>
              <a:pathLst>
                <a:path w="557" h="3619" extrusionOk="0">
                  <a:moveTo>
                    <a:pt x="556" y="0"/>
                  </a:moveTo>
                  <a:lnTo>
                    <a:pt x="556" y="0"/>
                  </a:lnTo>
                  <a:cubicBezTo>
                    <a:pt x="438" y="24"/>
                    <a:pt x="344" y="83"/>
                    <a:pt x="261" y="166"/>
                  </a:cubicBezTo>
                  <a:lnTo>
                    <a:pt x="155" y="260"/>
                  </a:lnTo>
                  <a:lnTo>
                    <a:pt x="1" y="3615"/>
                  </a:lnTo>
                  <a:cubicBezTo>
                    <a:pt x="23" y="3617"/>
                    <a:pt x="44" y="3618"/>
                    <a:pt x="66" y="3618"/>
                  </a:cubicBezTo>
                  <a:cubicBezTo>
                    <a:pt x="174" y="3618"/>
                    <a:pt x="281" y="3594"/>
                    <a:pt x="379" y="3544"/>
                  </a:cubicBezTo>
                  <a:lnTo>
                    <a:pt x="5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8"/>
            <p:cNvSpPr/>
            <p:nvPr/>
          </p:nvSpPr>
          <p:spPr>
            <a:xfrm>
              <a:off x="8341638" y="680209"/>
              <a:ext cx="39196" cy="67856"/>
            </a:xfrm>
            <a:custGeom>
              <a:avLst/>
              <a:gdLst/>
              <a:ahLst/>
              <a:cxnLst/>
              <a:rect l="l" t="t" r="r" b="b"/>
              <a:pathLst>
                <a:path w="1224" h="2119" extrusionOk="0">
                  <a:moveTo>
                    <a:pt x="1029" y="1"/>
                  </a:moveTo>
                  <a:cubicBezTo>
                    <a:pt x="973" y="1"/>
                    <a:pt x="917" y="29"/>
                    <a:pt x="886" y="94"/>
                  </a:cubicBezTo>
                  <a:lnTo>
                    <a:pt x="36" y="1890"/>
                  </a:lnTo>
                  <a:cubicBezTo>
                    <a:pt x="0" y="1973"/>
                    <a:pt x="36" y="2067"/>
                    <a:pt x="118" y="2103"/>
                  </a:cubicBezTo>
                  <a:cubicBezTo>
                    <a:pt x="143" y="2113"/>
                    <a:pt x="169" y="2119"/>
                    <a:pt x="194" y="2119"/>
                  </a:cubicBezTo>
                  <a:cubicBezTo>
                    <a:pt x="253" y="2119"/>
                    <a:pt x="306" y="2090"/>
                    <a:pt x="331" y="2032"/>
                  </a:cubicBezTo>
                  <a:lnTo>
                    <a:pt x="1182" y="236"/>
                  </a:lnTo>
                  <a:cubicBezTo>
                    <a:pt x="1182" y="224"/>
                    <a:pt x="1193" y="213"/>
                    <a:pt x="1193" y="213"/>
                  </a:cubicBezTo>
                  <a:cubicBezTo>
                    <a:pt x="1223" y="85"/>
                    <a:pt x="1126" y="1"/>
                    <a:pt x="102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8"/>
            <p:cNvSpPr/>
            <p:nvPr/>
          </p:nvSpPr>
          <p:spPr>
            <a:xfrm>
              <a:off x="8233050" y="729171"/>
              <a:ext cx="158928" cy="161201"/>
            </a:xfrm>
            <a:custGeom>
              <a:avLst/>
              <a:gdLst/>
              <a:ahLst/>
              <a:cxnLst/>
              <a:rect l="l" t="t" r="r" b="b"/>
              <a:pathLst>
                <a:path w="4963" h="5034" extrusionOk="0">
                  <a:moveTo>
                    <a:pt x="3273" y="0"/>
                  </a:moveTo>
                  <a:cubicBezTo>
                    <a:pt x="3219" y="0"/>
                    <a:pt x="3164" y="21"/>
                    <a:pt x="3120" y="66"/>
                  </a:cubicBezTo>
                  <a:lnTo>
                    <a:pt x="2234" y="869"/>
                  </a:lnTo>
                  <a:lnTo>
                    <a:pt x="414" y="2523"/>
                  </a:lnTo>
                  <a:cubicBezTo>
                    <a:pt x="36" y="2865"/>
                    <a:pt x="1" y="3456"/>
                    <a:pt x="344" y="3834"/>
                  </a:cubicBezTo>
                  <a:lnTo>
                    <a:pt x="946" y="4496"/>
                  </a:lnTo>
                  <a:cubicBezTo>
                    <a:pt x="1271" y="4852"/>
                    <a:pt x="1720" y="5033"/>
                    <a:pt x="2169" y="5033"/>
                  </a:cubicBezTo>
                  <a:cubicBezTo>
                    <a:pt x="2568" y="5033"/>
                    <a:pt x="2968" y="4891"/>
                    <a:pt x="3285" y="4602"/>
                  </a:cubicBezTo>
                  <a:lnTo>
                    <a:pt x="4561" y="3444"/>
                  </a:lnTo>
                  <a:cubicBezTo>
                    <a:pt x="4939" y="3102"/>
                    <a:pt x="4963" y="2523"/>
                    <a:pt x="4620" y="2145"/>
                  </a:cubicBezTo>
                  <a:lnTo>
                    <a:pt x="4006" y="1460"/>
                  </a:lnTo>
                  <a:lnTo>
                    <a:pt x="3947" y="704"/>
                  </a:lnTo>
                  <a:cubicBezTo>
                    <a:pt x="3947" y="656"/>
                    <a:pt x="3923" y="609"/>
                    <a:pt x="3888" y="574"/>
                  </a:cubicBezTo>
                  <a:lnTo>
                    <a:pt x="3439" y="78"/>
                  </a:lnTo>
                  <a:cubicBezTo>
                    <a:pt x="3395" y="27"/>
                    <a:pt x="3334" y="0"/>
                    <a:pt x="327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8250470" y="761738"/>
              <a:ext cx="124471" cy="114384"/>
            </a:xfrm>
            <a:custGeom>
              <a:avLst/>
              <a:gdLst/>
              <a:ahLst/>
              <a:cxnLst/>
              <a:rect l="l" t="t" r="r" b="b"/>
              <a:pathLst>
                <a:path w="3887" h="3572" extrusionOk="0">
                  <a:moveTo>
                    <a:pt x="2319" y="1"/>
                  </a:moveTo>
                  <a:cubicBezTo>
                    <a:pt x="2227" y="1"/>
                    <a:pt x="2134" y="33"/>
                    <a:pt x="2056" y="100"/>
                  </a:cubicBezTo>
                  <a:lnTo>
                    <a:pt x="343" y="1671"/>
                  </a:lnTo>
                  <a:cubicBezTo>
                    <a:pt x="36" y="1931"/>
                    <a:pt x="0" y="2380"/>
                    <a:pt x="260" y="2687"/>
                  </a:cubicBezTo>
                  <a:lnTo>
                    <a:pt x="709" y="3183"/>
                  </a:lnTo>
                  <a:cubicBezTo>
                    <a:pt x="962" y="3442"/>
                    <a:pt x="1297" y="3572"/>
                    <a:pt x="1633" y="3572"/>
                  </a:cubicBezTo>
                  <a:cubicBezTo>
                    <a:pt x="1958" y="3572"/>
                    <a:pt x="2285" y="3451"/>
                    <a:pt x="2540" y="3207"/>
                  </a:cubicBezTo>
                  <a:lnTo>
                    <a:pt x="3556" y="2286"/>
                  </a:lnTo>
                  <a:cubicBezTo>
                    <a:pt x="3851" y="2026"/>
                    <a:pt x="3887" y="1565"/>
                    <a:pt x="3639" y="1270"/>
                  </a:cubicBezTo>
                  <a:lnTo>
                    <a:pt x="3166" y="762"/>
                  </a:lnTo>
                  <a:lnTo>
                    <a:pt x="2599" y="124"/>
                  </a:lnTo>
                  <a:cubicBezTo>
                    <a:pt x="2524" y="42"/>
                    <a:pt x="2422" y="1"/>
                    <a:pt x="231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8283741" y="775892"/>
              <a:ext cx="20847" cy="99910"/>
            </a:xfrm>
            <a:custGeom>
              <a:avLst/>
              <a:gdLst/>
              <a:ahLst/>
              <a:cxnLst/>
              <a:rect l="l" t="t" r="r" b="b"/>
              <a:pathLst>
                <a:path w="651" h="3120" extrusionOk="0">
                  <a:moveTo>
                    <a:pt x="651" y="1"/>
                  </a:moveTo>
                  <a:lnTo>
                    <a:pt x="119" y="485"/>
                  </a:lnTo>
                  <a:cubicBezTo>
                    <a:pt x="72" y="1324"/>
                    <a:pt x="36" y="2151"/>
                    <a:pt x="1" y="2989"/>
                  </a:cubicBezTo>
                  <a:cubicBezTo>
                    <a:pt x="154" y="3072"/>
                    <a:pt x="332" y="3119"/>
                    <a:pt x="509" y="3119"/>
                  </a:cubicBezTo>
                  <a:lnTo>
                    <a:pt x="6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8"/>
            <p:cNvSpPr/>
            <p:nvPr/>
          </p:nvSpPr>
          <p:spPr>
            <a:xfrm>
              <a:off x="8315924" y="761834"/>
              <a:ext cx="16652" cy="112079"/>
            </a:xfrm>
            <a:custGeom>
              <a:avLst/>
              <a:gdLst/>
              <a:ahLst/>
              <a:cxnLst/>
              <a:rect l="l" t="t" r="r" b="b"/>
              <a:pathLst>
                <a:path w="520" h="3500" extrusionOk="0">
                  <a:moveTo>
                    <a:pt x="260" y="1"/>
                  </a:moveTo>
                  <a:cubicBezTo>
                    <a:pt x="228" y="1"/>
                    <a:pt x="196" y="5"/>
                    <a:pt x="165" y="14"/>
                  </a:cubicBezTo>
                  <a:lnTo>
                    <a:pt x="0" y="3499"/>
                  </a:lnTo>
                  <a:cubicBezTo>
                    <a:pt x="130" y="3452"/>
                    <a:pt x="248" y="3393"/>
                    <a:pt x="366" y="3310"/>
                  </a:cubicBezTo>
                  <a:cubicBezTo>
                    <a:pt x="414" y="2235"/>
                    <a:pt x="461" y="1160"/>
                    <a:pt x="520" y="97"/>
                  </a:cubicBezTo>
                  <a:cubicBezTo>
                    <a:pt x="441" y="36"/>
                    <a:pt x="35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8"/>
            <p:cNvSpPr/>
            <p:nvPr/>
          </p:nvSpPr>
          <p:spPr>
            <a:xfrm>
              <a:off x="8343912" y="780823"/>
              <a:ext cx="10247" cy="72275"/>
            </a:xfrm>
            <a:custGeom>
              <a:avLst/>
              <a:gdLst/>
              <a:ahLst/>
              <a:cxnLst/>
              <a:rect l="l" t="t" r="r" b="b"/>
              <a:pathLst>
                <a:path w="320" h="2257" extrusionOk="0">
                  <a:moveTo>
                    <a:pt x="107" y="0"/>
                  </a:moveTo>
                  <a:lnTo>
                    <a:pt x="0" y="2257"/>
                  </a:lnTo>
                  <a:lnTo>
                    <a:pt x="236" y="2044"/>
                  </a:lnTo>
                  <a:cubicBezTo>
                    <a:pt x="260" y="1441"/>
                    <a:pt x="296" y="839"/>
                    <a:pt x="319" y="237"/>
                  </a:cubicBezTo>
                  <a:lnTo>
                    <a:pt x="1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a:off x="8250470" y="806537"/>
              <a:ext cx="20462" cy="51844"/>
            </a:xfrm>
            <a:custGeom>
              <a:avLst/>
              <a:gdLst/>
              <a:ahLst/>
              <a:cxnLst/>
              <a:rect l="l" t="t" r="r" b="b"/>
              <a:pathLst>
                <a:path w="639" h="1619" extrusionOk="0">
                  <a:moveTo>
                    <a:pt x="638" y="1"/>
                  </a:moveTo>
                  <a:lnTo>
                    <a:pt x="343" y="272"/>
                  </a:lnTo>
                  <a:cubicBezTo>
                    <a:pt x="36" y="532"/>
                    <a:pt x="0" y="981"/>
                    <a:pt x="260" y="1288"/>
                  </a:cubicBezTo>
                  <a:lnTo>
                    <a:pt x="556" y="1619"/>
                  </a:lnTo>
                  <a:cubicBezTo>
                    <a:pt x="579" y="1076"/>
                    <a:pt x="615" y="544"/>
                    <a:pt x="6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8" name="Google Shape;2838;p28"/>
          <p:cNvGrpSpPr/>
          <p:nvPr/>
        </p:nvGrpSpPr>
        <p:grpSpPr>
          <a:xfrm>
            <a:off x="8240208" y="3997285"/>
            <a:ext cx="828486" cy="735173"/>
            <a:chOff x="7918333" y="3847522"/>
            <a:chExt cx="828486" cy="735173"/>
          </a:xfrm>
        </p:grpSpPr>
        <p:sp>
          <p:nvSpPr>
            <p:cNvPr id="2839" name="Google Shape;2839;p28"/>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8"/>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8"/>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7" name="Google Shape;2847;p28"/>
          <p:cNvGrpSpPr/>
          <p:nvPr/>
        </p:nvGrpSpPr>
        <p:grpSpPr>
          <a:xfrm>
            <a:off x="8895099" y="1012029"/>
            <a:ext cx="257653" cy="664691"/>
            <a:chOff x="8895099" y="1012029"/>
            <a:chExt cx="257653" cy="664691"/>
          </a:xfrm>
        </p:grpSpPr>
        <p:sp>
          <p:nvSpPr>
            <p:cNvPr id="2848" name="Google Shape;2848;p28"/>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8"/>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8"/>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8"/>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8"/>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3" name="Google Shape;2853;p28"/>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4" name="Google Shape;2854;p28"/>
          <p:cNvGrpSpPr/>
          <p:nvPr/>
        </p:nvGrpSpPr>
        <p:grpSpPr>
          <a:xfrm>
            <a:off x="-128277" y="3474926"/>
            <a:ext cx="1026705" cy="935441"/>
            <a:chOff x="30262" y="3461651"/>
            <a:chExt cx="1026705" cy="935441"/>
          </a:xfrm>
        </p:grpSpPr>
        <p:sp>
          <p:nvSpPr>
            <p:cNvPr id="2855" name="Google Shape;2855;p28"/>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8"/>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8"/>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8"/>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8"/>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8"/>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8"/>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8"/>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3" name="Google Shape;2863;p28"/>
          <p:cNvGrpSpPr/>
          <p:nvPr/>
        </p:nvGrpSpPr>
        <p:grpSpPr>
          <a:xfrm>
            <a:off x="-29614" y="-95665"/>
            <a:ext cx="684353" cy="725246"/>
            <a:chOff x="-17100" y="-95665"/>
            <a:chExt cx="684353" cy="725246"/>
          </a:xfrm>
        </p:grpSpPr>
        <p:sp>
          <p:nvSpPr>
            <p:cNvPr id="2864" name="Google Shape;2864;p28"/>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8"/>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8"/>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8"/>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8"/>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9" name="Google Shape;2869;p28"/>
          <p:cNvGrpSpPr/>
          <p:nvPr/>
        </p:nvGrpSpPr>
        <p:grpSpPr>
          <a:xfrm>
            <a:off x="-18343" y="810796"/>
            <a:ext cx="488872" cy="695337"/>
            <a:chOff x="-5828" y="810796"/>
            <a:chExt cx="488872" cy="695337"/>
          </a:xfrm>
        </p:grpSpPr>
        <p:sp>
          <p:nvSpPr>
            <p:cNvPr id="2870" name="Google Shape;2870;p28"/>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8"/>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8"/>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8"/>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8"/>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8"/>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8"/>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7" name="Google Shape;2877;p28"/>
          <p:cNvGrpSpPr/>
          <p:nvPr/>
        </p:nvGrpSpPr>
        <p:grpSpPr>
          <a:xfrm>
            <a:off x="-9616" y="2667333"/>
            <a:ext cx="277315" cy="862910"/>
            <a:chOff x="2898" y="2667333"/>
            <a:chExt cx="277315" cy="862910"/>
          </a:xfrm>
        </p:grpSpPr>
        <p:sp>
          <p:nvSpPr>
            <p:cNvPr id="2878" name="Google Shape;2878;p28"/>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8"/>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0" name="Google Shape;2880;p28"/>
          <p:cNvGrpSpPr/>
          <p:nvPr/>
        </p:nvGrpSpPr>
        <p:grpSpPr>
          <a:xfrm>
            <a:off x="-12514" y="4659199"/>
            <a:ext cx="635935" cy="483764"/>
            <a:chOff x="1" y="4659199"/>
            <a:chExt cx="635935" cy="483764"/>
          </a:xfrm>
        </p:grpSpPr>
        <p:sp>
          <p:nvSpPr>
            <p:cNvPr id="2881" name="Google Shape;2881;p28"/>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8"/>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8"/>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8"/>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8"/>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6" name="Google Shape;2886;p28"/>
          <p:cNvGrpSpPr/>
          <p:nvPr/>
        </p:nvGrpSpPr>
        <p:grpSpPr>
          <a:xfrm>
            <a:off x="8570903" y="-114590"/>
            <a:ext cx="581465" cy="723709"/>
            <a:chOff x="8570903" y="-114590"/>
            <a:chExt cx="581465" cy="723709"/>
          </a:xfrm>
        </p:grpSpPr>
        <p:sp>
          <p:nvSpPr>
            <p:cNvPr id="2887" name="Google Shape;2887;p28"/>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8"/>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8"/>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8"/>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8"/>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8"/>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8"/>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8">
  <p:cSld name="ONE_COLUMN_TEXT_1_1_1_1_1_2">
    <p:spTree>
      <p:nvGrpSpPr>
        <p:cNvPr id="1" name="Shape 2894"/>
        <p:cNvGrpSpPr/>
        <p:nvPr/>
      </p:nvGrpSpPr>
      <p:grpSpPr>
        <a:xfrm>
          <a:off x="0" y="0"/>
          <a:ext cx="0" cy="0"/>
          <a:chOff x="0" y="0"/>
          <a:chExt cx="0" cy="0"/>
        </a:xfrm>
      </p:grpSpPr>
      <p:sp>
        <p:nvSpPr>
          <p:cNvPr id="2895" name="Google Shape;2895;p29"/>
          <p:cNvSpPr txBox="1">
            <a:spLocks noGrp="1"/>
          </p:cNvSpPr>
          <p:nvPr>
            <p:ph type="subTitle" idx="1"/>
          </p:nvPr>
        </p:nvSpPr>
        <p:spPr>
          <a:xfrm>
            <a:off x="3844250" y="1823463"/>
            <a:ext cx="3831300" cy="220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Ranchers"/>
              <a:buAutoNum type="arabicPeriod"/>
              <a:defRPr>
                <a:solidFill>
                  <a:schemeClr val="dk1"/>
                </a:solidFill>
              </a:defRPr>
            </a:lvl1pPr>
            <a:lvl2pPr lvl="1" algn="ctr" rtl="0">
              <a:lnSpc>
                <a:spcPct val="100000"/>
              </a:lnSpc>
              <a:spcBef>
                <a:spcPts val="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
        <p:nvSpPr>
          <p:cNvPr id="2896" name="Google Shape;2896;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897" name="Google Shape;2897;p29"/>
          <p:cNvGrpSpPr/>
          <p:nvPr/>
        </p:nvGrpSpPr>
        <p:grpSpPr>
          <a:xfrm flipH="1">
            <a:off x="957738" y="251980"/>
            <a:ext cx="785736" cy="696137"/>
            <a:chOff x="8066981" y="1564318"/>
            <a:chExt cx="785736" cy="696137"/>
          </a:xfrm>
        </p:grpSpPr>
        <p:sp>
          <p:nvSpPr>
            <p:cNvPr id="2898" name="Google Shape;2898;p29"/>
            <p:cNvSpPr/>
            <p:nvPr/>
          </p:nvSpPr>
          <p:spPr>
            <a:xfrm>
              <a:off x="8066981" y="1564318"/>
              <a:ext cx="785736" cy="696137"/>
            </a:xfrm>
            <a:custGeom>
              <a:avLst/>
              <a:gdLst/>
              <a:ahLst/>
              <a:cxnLst/>
              <a:rect l="l" t="t" r="r" b="b"/>
              <a:pathLst>
                <a:path w="24537" h="21739" extrusionOk="0">
                  <a:moveTo>
                    <a:pt x="12274" y="1"/>
                  </a:moveTo>
                  <a:cubicBezTo>
                    <a:pt x="9039" y="1"/>
                    <a:pt x="5839" y="1441"/>
                    <a:pt x="3698" y="4192"/>
                  </a:cubicBezTo>
                  <a:cubicBezTo>
                    <a:pt x="1" y="8929"/>
                    <a:pt x="852" y="15757"/>
                    <a:pt x="5589" y="19443"/>
                  </a:cubicBezTo>
                  <a:cubicBezTo>
                    <a:pt x="7576" y="20989"/>
                    <a:pt x="9931" y="21739"/>
                    <a:pt x="12268" y="21739"/>
                  </a:cubicBezTo>
                  <a:cubicBezTo>
                    <a:pt x="15501" y="21739"/>
                    <a:pt x="18700" y="20303"/>
                    <a:pt x="20839" y="17553"/>
                  </a:cubicBezTo>
                  <a:cubicBezTo>
                    <a:pt x="24537" y="12816"/>
                    <a:pt x="23686" y="5988"/>
                    <a:pt x="18949" y="2302"/>
                  </a:cubicBezTo>
                  <a:cubicBezTo>
                    <a:pt x="16963" y="752"/>
                    <a:pt x="14609" y="1"/>
                    <a:pt x="122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9"/>
            <p:cNvSpPr/>
            <p:nvPr/>
          </p:nvSpPr>
          <p:spPr>
            <a:xfrm>
              <a:off x="8638583" y="1721997"/>
              <a:ext cx="146439" cy="117266"/>
            </a:xfrm>
            <a:custGeom>
              <a:avLst/>
              <a:gdLst/>
              <a:ahLst/>
              <a:cxnLst/>
              <a:rect l="l" t="t" r="r" b="b"/>
              <a:pathLst>
                <a:path w="4573" h="3662" extrusionOk="0">
                  <a:moveTo>
                    <a:pt x="3509" y="0"/>
                  </a:moveTo>
                  <a:lnTo>
                    <a:pt x="792" y="1453"/>
                  </a:lnTo>
                  <a:cubicBezTo>
                    <a:pt x="213" y="1761"/>
                    <a:pt x="1" y="2469"/>
                    <a:pt x="308" y="3048"/>
                  </a:cubicBezTo>
                  <a:cubicBezTo>
                    <a:pt x="520" y="3439"/>
                    <a:pt x="922" y="3661"/>
                    <a:pt x="1341" y="3661"/>
                  </a:cubicBezTo>
                  <a:cubicBezTo>
                    <a:pt x="1530" y="3661"/>
                    <a:pt x="1723" y="3616"/>
                    <a:pt x="1903" y="3521"/>
                  </a:cubicBezTo>
                  <a:lnTo>
                    <a:pt x="4572" y="2091"/>
                  </a:lnTo>
                  <a:cubicBezTo>
                    <a:pt x="4419" y="1654"/>
                    <a:pt x="4218" y="1217"/>
                    <a:pt x="4005" y="816"/>
                  </a:cubicBezTo>
                  <a:cubicBezTo>
                    <a:pt x="3852" y="532"/>
                    <a:pt x="3686" y="260"/>
                    <a:pt x="350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9"/>
            <p:cNvSpPr/>
            <p:nvPr/>
          </p:nvSpPr>
          <p:spPr>
            <a:xfrm>
              <a:off x="8140377" y="1998319"/>
              <a:ext cx="148328" cy="117138"/>
            </a:xfrm>
            <a:custGeom>
              <a:avLst/>
              <a:gdLst/>
              <a:ahLst/>
              <a:cxnLst/>
              <a:rect l="l" t="t" r="r" b="b"/>
              <a:pathLst>
                <a:path w="4632" h="3658" extrusionOk="0">
                  <a:moveTo>
                    <a:pt x="3282" y="0"/>
                  </a:moveTo>
                  <a:cubicBezTo>
                    <a:pt x="3091" y="0"/>
                    <a:pt x="2897" y="48"/>
                    <a:pt x="2718" y="149"/>
                  </a:cubicBezTo>
                  <a:lnTo>
                    <a:pt x="2718" y="160"/>
                  </a:lnTo>
                  <a:lnTo>
                    <a:pt x="1" y="1613"/>
                  </a:lnTo>
                  <a:cubicBezTo>
                    <a:pt x="119" y="1909"/>
                    <a:pt x="261" y="2192"/>
                    <a:pt x="402" y="2476"/>
                  </a:cubicBezTo>
                  <a:cubicBezTo>
                    <a:pt x="627" y="2877"/>
                    <a:pt x="875" y="3279"/>
                    <a:pt x="1147" y="3657"/>
                  </a:cubicBezTo>
                  <a:lnTo>
                    <a:pt x="3828" y="2216"/>
                  </a:lnTo>
                  <a:cubicBezTo>
                    <a:pt x="4407" y="1909"/>
                    <a:pt x="4631" y="1200"/>
                    <a:pt x="4313" y="621"/>
                  </a:cubicBezTo>
                  <a:cubicBezTo>
                    <a:pt x="4102" y="225"/>
                    <a:pt x="3698" y="0"/>
                    <a:pt x="328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9"/>
            <p:cNvSpPr/>
            <p:nvPr/>
          </p:nvSpPr>
          <p:spPr>
            <a:xfrm>
              <a:off x="8274295" y="1884383"/>
              <a:ext cx="101415" cy="75957"/>
            </a:xfrm>
            <a:custGeom>
              <a:avLst/>
              <a:gdLst/>
              <a:ahLst/>
              <a:cxnLst/>
              <a:rect l="l" t="t" r="r" b="b"/>
              <a:pathLst>
                <a:path w="3167" h="2372" extrusionOk="0">
                  <a:moveTo>
                    <a:pt x="1760" y="1"/>
                  </a:moveTo>
                  <a:cubicBezTo>
                    <a:pt x="1513" y="1"/>
                    <a:pt x="1262" y="60"/>
                    <a:pt x="1028" y="186"/>
                  </a:cubicBezTo>
                  <a:cubicBezTo>
                    <a:pt x="284" y="576"/>
                    <a:pt x="1" y="1498"/>
                    <a:pt x="379" y="2254"/>
                  </a:cubicBezTo>
                  <a:cubicBezTo>
                    <a:pt x="414" y="2324"/>
                    <a:pt x="497" y="2372"/>
                    <a:pt x="579" y="2372"/>
                  </a:cubicBezTo>
                  <a:cubicBezTo>
                    <a:pt x="745" y="2360"/>
                    <a:pt x="863" y="2183"/>
                    <a:pt x="780" y="2041"/>
                  </a:cubicBezTo>
                  <a:cubicBezTo>
                    <a:pt x="473" y="1498"/>
                    <a:pt x="674" y="812"/>
                    <a:pt x="1217" y="529"/>
                  </a:cubicBezTo>
                  <a:cubicBezTo>
                    <a:pt x="1384" y="439"/>
                    <a:pt x="1562" y="396"/>
                    <a:pt x="1738" y="396"/>
                  </a:cubicBezTo>
                  <a:cubicBezTo>
                    <a:pt x="2136" y="396"/>
                    <a:pt x="2521" y="616"/>
                    <a:pt x="2718" y="1001"/>
                  </a:cubicBezTo>
                  <a:cubicBezTo>
                    <a:pt x="2759" y="1067"/>
                    <a:pt x="2834" y="1110"/>
                    <a:pt x="2912" y="1110"/>
                  </a:cubicBezTo>
                  <a:cubicBezTo>
                    <a:pt x="2946" y="1110"/>
                    <a:pt x="2981" y="1102"/>
                    <a:pt x="3013" y="1084"/>
                  </a:cubicBezTo>
                  <a:cubicBezTo>
                    <a:pt x="3119" y="1025"/>
                    <a:pt x="3167" y="895"/>
                    <a:pt x="3107" y="789"/>
                  </a:cubicBezTo>
                  <a:cubicBezTo>
                    <a:pt x="2824" y="286"/>
                    <a:pt x="2301" y="1"/>
                    <a:pt x="176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9"/>
            <p:cNvSpPr/>
            <p:nvPr/>
          </p:nvSpPr>
          <p:spPr>
            <a:xfrm>
              <a:off x="8491824" y="1765355"/>
              <a:ext cx="104457" cy="77334"/>
            </a:xfrm>
            <a:custGeom>
              <a:avLst/>
              <a:gdLst/>
              <a:ahLst/>
              <a:cxnLst/>
              <a:rect l="l" t="t" r="r" b="b"/>
              <a:pathLst>
                <a:path w="3262" h="2415" extrusionOk="0">
                  <a:moveTo>
                    <a:pt x="1768" y="0"/>
                  </a:moveTo>
                  <a:cubicBezTo>
                    <a:pt x="1522" y="0"/>
                    <a:pt x="1272" y="59"/>
                    <a:pt x="1040" y="182"/>
                  </a:cubicBezTo>
                  <a:cubicBezTo>
                    <a:pt x="284" y="596"/>
                    <a:pt x="0" y="1541"/>
                    <a:pt x="414" y="2297"/>
                  </a:cubicBezTo>
                  <a:cubicBezTo>
                    <a:pt x="461" y="2368"/>
                    <a:pt x="532" y="2415"/>
                    <a:pt x="614" y="2415"/>
                  </a:cubicBezTo>
                  <a:cubicBezTo>
                    <a:pt x="780" y="2415"/>
                    <a:pt x="886" y="2238"/>
                    <a:pt x="815" y="2084"/>
                  </a:cubicBezTo>
                  <a:cubicBezTo>
                    <a:pt x="508" y="1552"/>
                    <a:pt x="709" y="867"/>
                    <a:pt x="1252" y="572"/>
                  </a:cubicBezTo>
                  <a:cubicBezTo>
                    <a:pt x="1419" y="482"/>
                    <a:pt x="1597" y="439"/>
                    <a:pt x="1773" y="439"/>
                  </a:cubicBezTo>
                  <a:cubicBezTo>
                    <a:pt x="2171" y="439"/>
                    <a:pt x="2556" y="659"/>
                    <a:pt x="2753" y="1044"/>
                  </a:cubicBezTo>
                  <a:cubicBezTo>
                    <a:pt x="2795" y="1141"/>
                    <a:pt x="2871" y="1181"/>
                    <a:pt x="2947" y="1181"/>
                  </a:cubicBezTo>
                  <a:cubicBezTo>
                    <a:pt x="3103" y="1181"/>
                    <a:pt x="3262" y="1014"/>
                    <a:pt x="3143" y="832"/>
                  </a:cubicBezTo>
                  <a:cubicBezTo>
                    <a:pt x="2864" y="300"/>
                    <a:pt x="2325" y="0"/>
                    <a:pt x="176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9"/>
            <p:cNvSpPr/>
            <p:nvPr/>
          </p:nvSpPr>
          <p:spPr>
            <a:xfrm>
              <a:off x="8224500" y="1784665"/>
              <a:ext cx="102504" cy="68624"/>
            </a:xfrm>
            <a:custGeom>
              <a:avLst/>
              <a:gdLst/>
              <a:ahLst/>
              <a:cxnLst/>
              <a:rect l="l" t="t" r="r" b="b"/>
              <a:pathLst>
                <a:path w="3201" h="2143" extrusionOk="0">
                  <a:moveTo>
                    <a:pt x="1959" y="1"/>
                  </a:moveTo>
                  <a:cubicBezTo>
                    <a:pt x="945" y="1"/>
                    <a:pt x="0" y="830"/>
                    <a:pt x="44" y="1989"/>
                  </a:cubicBezTo>
                  <a:cubicBezTo>
                    <a:pt x="44" y="2072"/>
                    <a:pt x="114" y="2143"/>
                    <a:pt x="209" y="2143"/>
                  </a:cubicBezTo>
                  <a:lnTo>
                    <a:pt x="209" y="2131"/>
                  </a:lnTo>
                  <a:cubicBezTo>
                    <a:pt x="303" y="2131"/>
                    <a:pt x="374" y="2060"/>
                    <a:pt x="374" y="1965"/>
                  </a:cubicBezTo>
                  <a:cubicBezTo>
                    <a:pt x="340" y="1015"/>
                    <a:pt x="1121" y="336"/>
                    <a:pt x="1954" y="336"/>
                  </a:cubicBezTo>
                  <a:cubicBezTo>
                    <a:pt x="2260" y="336"/>
                    <a:pt x="2573" y="428"/>
                    <a:pt x="2855" y="631"/>
                  </a:cubicBezTo>
                  <a:cubicBezTo>
                    <a:pt x="2890" y="655"/>
                    <a:pt x="2925" y="665"/>
                    <a:pt x="2958" y="665"/>
                  </a:cubicBezTo>
                  <a:cubicBezTo>
                    <a:pt x="3101" y="665"/>
                    <a:pt x="3200" y="465"/>
                    <a:pt x="3056" y="359"/>
                  </a:cubicBezTo>
                  <a:cubicBezTo>
                    <a:pt x="2711" y="112"/>
                    <a:pt x="2330" y="1"/>
                    <a:pt x="195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9"/>
            <p:cNvSpPr/>
            <p:nvPr/>
          </p:nvSpPr>
          <p:spPr>
            <a:xfrm>
              <a:off x="8440491" y="1668711"/>
              <a:ext cx="103080" cy="68816"/>
            </a:xfrm>
            <a:custGeom>
              <a:avLst/>
              <a:gdLst/>
              <a:ahLst/>
              <a:cxnLst/>
              <a:rect l="l" t="t" r="r" b="b"/>
              <a:pathLst>
                <a:path w="3219" h="2149" extrusionOk="0">
                  <a:moveTo>
                    <a:pt x="1961" y="0"/>
                  </a:moveTo>
                  <a:cubicBezTo>
                    <a:pt x="946" y="0"/>
                    <a:pt x="1" y="824"/>
                    <a:pt x="44" y="1983"/>
                  </a:cubicBezTo>
                  <a:cubicBezTo>
                    <a:pt x="44" y="2078"/>
                    <a:pt x="115" y="2149"/>
                    <a:pt x="209" y="2149"/>
                  </a:cubicBezTo>
                  <a:lnTo>
                    <a:pt x="209" y="2137"/>
                  </a:lnTo>
                  <a:cubicBezTo>
                    <a:pt x="304" y="2125"/>
                    <a:pt x="375" y="2054"/>
                    <a:pt x="375" y="1960"/>
                  </a:cubicBezTo>
                  <a:cubicBezTo>
                    <a:pt x="349" y="1012"/>
                    <a:pt x="1122" y="340"/>
                    <a:pt x="1950" y="340"/>
                  </a:cubicBezTo>
                  <a:cubicBezTo>
                    <a:pt x="2257" y="340"/>
                    <a:pt x="2571" y="432"/>
                    <a:pt x="2855" y="637"/>
                  </a:cubicBezTo>
                  <a:cubicBezTo>
                    <a:pt x="2892" y="666"/>
                    <a:pt x="2929" y="679"/>
                    <a:pt x="2964" y="679"/>
                  </a:cubicBezTo>
                  <a:cubicBezTo>
                    <a:pt x="3111" y="679"/>
                    <a:pt x="3218" y="458"/>
                    <a:pt x="3056" y="353"/>
                  </a:cubicBezTo>
                  <a:cubicBezTo>
                    <a:pt x="2712" y="110"/>
                    <a:pt x="2332" y="0"/>
                    <a:pt x="19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9"/>
            <p:cNvSpPr/>
            <p:nvPr/>
          </p:nvSpPr>
          <p:spPr>
            <a:xfrm>
              <a:off x="8340133" y="1877434"/>
              <a:ext cx="306039" cy="217433"/>
            </a:xfrm>
            <a:custGeom>
              <a:avLst/>
              <a:gdLst/>
              <a:ahLst/>
              <a:cxnLst/>
              <a:rect l="l" t="t" r="r" b="b"/>
              <a:pathLst>
                <a:path w="9557" h="6790" extrusionOk="0">
                  <a:moveTo>
                    <a:pt x="8422" y="1"/>
                  </a:moveTo>
                  <a:cubicBezTo>
                    <a:pt x="8308" y="1"/>
                    <a:pt x="8191" y="27"/>
                    <a:pt x="8080" y="84"/>
                  </a:cubicBezTo>
                  <a:lnTo>
                    <a:pt x="520" y="4160"/>
                  </a:lnTo>
                  <a:cubicBezTo>
                    <a:pt x="83" y="4396"/>
                    <a:pt x="0" y="4975"/>
                    <a:pt x="354" y="5318"/>
                  </a:cubicBezTo>
                  <a:cubicBezTo>
                    <a:pt x="1351" y="6285"/>
                    <a:pt x="2666" y="6790"/>
                    <a:pt x="3996" y="6790"/>
                  </a:cubicBezTo>
                  <a:cubicBezTo>
                    <a:pt x="4842" y="6790"/>
                    <a:pt x="5693" y="6586"/>
                    <a:pt x="6474" y="6168"/>
                  </a:cubicBezTo>
                  <a:cubicBezTo>
                    <a:pt x="8470" y="5093"/>
                    <a:pt x="9557" y="2837"/>
                    <a:pt x="9144" y="592"/>
                  </a:cubicBezTo>
                  <a:cubicBezTo>
                    <a:pt x="9073" y="231"/>
                    <a:pt x="8759" y="1"/>
                    <a:pt x="842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9"/>
            <p:cNvSpPr/>
            <p:nvPr/>
          </p:nvSpPr>
          <p:spPr>
            <a:xfrm>
              <a:off x="8350700" y="1878234"/>
              <a:ext cx="264090" cy="155469"/>
            </a:xfrm>
            <a:custGeom>
              <a:avLst/>
              <a:gdLst/>
              <a:ahLst/>
              <a:cxnLst/>
              <a:rect l="l" t="t" r="r" b="b"/>
              <a:pathLst>
                <a:path w="8247" h="4855" extrusionOk="0">
                  <a:moveTo>
                    <a:pt x="7975" y="0"/>
                  </a:moveTo>
                  <a:lnTo>
                    <a:pt x="7975" y="0"/>
                  </a:lnTo>
                  <a:cubicBezTo>
                    <a:pt x="7892" y="12"/>
                    <a:pt x="7821" y="36"/>
                    <a:pt x="7750" y="71"/>
                  </a:cubicBezTo>
                  <a:lnTo>
                    <a:pt x="190" y="4135"/>
                  </a:lnTo>
                  <a:cubicBezTo>
                    <a:pt x="119" y="4170"/>
                    <a:pt x="60" y="4218"/>
                    <a:pt x="1" y="4277"/>
                  </a:cubicBezTo>
                  <a:cubicBezTo>
                    <a:pt x="205" y="4645"/>
                    <a:pt x="591" y="4854"/>
                    <a:pt x="989" y="4854"/>
                  </a:cubicBezTo>
                  <a:cubicBezTo>
                    <a:pt x="1166" y="4854"/>
                    <a:pt x="1346" y="4813"/>
                    <a:pt x="1513" y="4726"/>
                  </a:cubicBezTo>
                  <a:lnTo>
                    <a:pt x="7502" y="1501"/>
                  </a:lnTo>
                  <a:cubicBezTo>
                    <a:pt x="8046" y="1205"/>
                    <a:pt x="8246" y="544"/>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9"/>
            <p:cNvSpPr/>
            <p:nvPr/>
          </p:nvSpPr>
          <p:spPr>
            <a:xfrm>
              <a:off x="8452852" y="1990793"/>
              <a:ext cx="186147" cy="171448"/>
            </a:xfrm>
            <a:custGeom>
              <a:avLst/>
              <a:gdLst/>
              <a:ahLst/>
              <a:cxnLst/>
              <a:rect l="l" t="t" r="r" b="b"/>
              <a:pathLst>
                <a:path w="5813" h="5354" extrusionOk="0">
                  <a:moveTo>
                    <a:pt x="3380" y="1"/>
                  </a:moveTo>
                  <a:cubicBezTo>
                    <a:pt x="3041" y="1"/>
                    <a:pt x="2672" y="107"/>
                    <a:pt x="2292" y="277"/>
                  </a:cubicBezTo>
                  <a:cubicBezTo>
                    <a:pt x="2162" y="336"/>
                    <a:pt x="2080" y="431"/>
                    <a:pt x="2020" y="561"/>
                  </a:cubicBezTo>
                  <a:cubicBezTo>
                    <a:pt x="1997" y="608"/>
                    <a:pt x="1961" y="655"/>
                    <a:pt x="1902" y="691"/>
                  </a:cubicBezTo>
                  <a:cubicBezTo>
                    <a:pt x="1868" y="708"/>
                    <a:pt x="1827" y="719"/>
                    <a:pt x="1784" y="719"/>
                  </a:cubicBezTo>
                  <a:cubicBezTo>
                    <a:pt x="1769" y="719"/>
                    <a:pt x="1753" y="718"/>
                    <a:pt x="1737" y="714"/>
                  </a:cubicBezTo>
                  <a:cubicBezTo>
                    <a:pt x="1700" y="708"/>
                    <a:pt x="1665" y="705"/>
                    <a:pt x="1629" y="705"/>
                  </a:cubicBezTo>
                  <a:cubicBezTo>
                    <a:pt x="1529" y="705"/>
                    <a:pt x="1435" y="730"/>
                    <a:pt x="1347" y="773"/>
                  </a:cubicBezTo>
                  <a:cubicBezTo>
                    <a:pt x="497" y="1329"/>
                    <a:pt x="0" y="2026"/>
                    <a:pt x="497" y="2971"/>
                  </a:cubicBezTo>
                  <a:lnTo>
                    <a:pt x="1158" y="4187"/>
                  </a:lnTo>
                  <a:cubicBezTo>
                    <a:pt x="1559" y="4932"/>
                    <a:pt x="2329" y="5354"/>
                    <a:pt x="3122" y="5354"/>
                  </a:cubicBezTo>
                  <a:cubicBezTo>
                    <a:pt x="3473" y="5354"/>
                    <a:pt x="3829" y="5271"/>
                    <a:pt x="4159" y="5097"/>
                  </a:cubicBezTo>
                  <a:lnTo>
                    <a:pt x="4336" y="4991"/>
                  </a:lnTo>
                  <a:cubicBezTo>
                    <a:pt x="5411" y="4412"/>
                    <a:pt x="5813" y="3077"/>
                    <a:pt x="5234" y="2002"/>
                  </a:cubicBezTo>
                  <a:lnTo>
                    <a:pt x="4584" y="773"/>
                  </a:lnTo>
                  <a:cubicBezTo>
                    <a:pt x="4285" y="218"/>
                    <a:pt x="3864" y="1"/>
                    <a:pt x="3380"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9"/>
            <p:cNvSpPr/>
            <p:nvPr/>
          </p:nvSpPr>
          <p:spPr>
            <a:xfrm>
              <a:off x="8503928" y="2004947"/>
              <a:ext cx="54054" cy="77526"/>
            </a:xfrm>
            <a:custGeom>
              <a:avLst/>
              <a:gdLst/>
              <a:ahLst/>
              <a:cxnLst/>
              <a:rect l="l" t="t" r="r" b="b"/>
              <a:pathLst>
                <a:path w="1688" h="2421" extrusionOk="0">
                  <a:moveTo>
                    <a:pt x="496" y="1"/>
                  </a:moveTo>
                  <a:cubicBezTo>
                    <a:pt x="473" y="36"/>
                    <a:pt x="449" y="72"/>
                    <a:pt x="425" y="119"/>
                  </a:cubicBezTo>
                  <a:cubicBezTo>
                    <a:pt x="402" y="166"/>
                    <a:pt x="366" y="213"/>
                    <a:pt x="307" y="237"/>
                  </a:cubicBezTo>
                  <a:cubicBezTo>
                    <a:pt x="272" y="264"/>
                    <a:pt x="230" y="277"/>
                    <a:pt x="186" y="277"/>
                  </a:cubicBezTo>
                  <a:cubicBezTo>
                    <a:pt x="172" y="277"/>
                    <a:pt x="157" y="275"/>
                    <a:pt x="142" y="272"/>
                  </a:cubicBezTo>
                  <a:cubicBezTo>
                    <a:pt x="95" y="261"/>
                    <a:pt x="47" y="261"/>
                    <a:pt x="0" y="261"/>
                  </a:cubicBezTo>
                  <a:lnTo>
                    <a:pt x="1087" y="2281"/>
                  </a:lnTo>
                  <a:cubicBezTo>
                    <a:pt x="1148" y="2379"/>
                    <a:pt x="1237" y="2421"/>
                    <a:pt x="1324" y="2421"/>
                  </a:cubicBezTo>
                  <a:cubicBezTo>
                    <a:pt x="1509" y="2421"/>
                    <a:pt x="1687" y="2237"/>
                    <a:pt x="1583" y="2021"/>
                  </a:cubicBezTo>
                  <a:lnTo>
                    <a:pt x="496" y="1"/>
                  </a:lnTo>
                  <a:close/>
                </a:path>
              </a:pathLst>
            </a:custGeom>
            <a:solidFill>
              <a:srgbClr val="FF8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9" name="Google Shape;2909;p29"/>
          <p:cNvGrpSpPr/>
          <p:nvPr/>
        </p:nvGrpSpPr>
        <p:grpSpPr>
          <a:xfrm>
            <a:off x="8240208" y="3997285"/>
            <a:ext cx="828486" cy="735173"/>
            <a:chOff x="7918333" y="3847522"/>
            <a:chExt cx="828486" cy="735173"/>
          </a:xfrm>
        </p:grpSpPr>
        <p:sp>
          <p:nvSpPr>
            <p:cNvPr id="2910" name="Google Shape;2910;p29"/>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9"/>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9"/>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9"/>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9"/>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9"/>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9"/>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9"/>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8" name="Google Shape;2918;p29"/>
          <p:cNvGrpSpPr/>
          <p:nvPr/>
        </p:nvGrpSpPr>
        <p:grpSpPr>
          <a:xfrm>
            <a:off x="8895099" y="1012029"/>
            <a:ext cx="257653" cy="664691"/>
            <a:chOff x="8895099" y="1012029"/>
            <a:chExt cx="257653" cy="664691"/>
          </a:xfrm>
        </p:grpSpPr>
        <p:sp>
          <p:nvSpPr>
            <p:cNvPr id="2919" name="Google Shape;2919;p29"/>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9"/>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9"/>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9"/>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9"/>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4" name="Google Shape;2924;p29"/>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5" name="Google Shape;2925;p29"/>
          <p:cNvGrpSpPr/>
          <p:nvPr/>
        </p:nvGrpSpPr>
        <p:grpSpPr>
          <a:xfrm>
            <a:off x="-29614" y="-95665"/>
            <a:ext cx="684353" cy="725246"/>
            <a:chOff x="-17100" y="-95665"/>
            <a:chExt cx="684353" cy="725246"/>
          </a:xfrm>
        </p:grpSpPr>
        <p:sp>
          <p:nvSpPr>
            <p:cNvPr id="2926" name="Google Shape;2926;p29"/>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9"/>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9"/>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9"/>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9"/>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1" name="Google Shape;2931;p29"/>
          <p:cNvGrpSpPr/>
          <p:nvPr/>
        </p:nvGrpSpPr>
        <p:grpSpPr>
          <a:xfrm>
            <a:off x="-369934" y="1645854"/>
            <a:ext cx="997981" cy="881740"/>
            <a:chOff x="158480" y="1731379"/>
            <a:chExt cx="997981" cy="881740"/>
          </a:xfrm>
        </p:grpSpPr>
        <p:sp>
          <p:nvSpPr>
            <p:cNvPr id="2932" name="Google Shape;2932;p29"/>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9"/>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9"/>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9"/>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9"/>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9"/>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9"/>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9"/>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9"/>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9"/>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9"/>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9"/>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9"/>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5" name="Google Shape;2945;p29"/>
          <p:cNvGrpSpPr/>
          <p:nvPr/>
        </p:nvGrpSpPr>
        <p:grpSpPr>
          <a:xfrm>
            <a:off x="-18343" y="810796"/>
            <a:ext cx="488872" cy="695337"/>
            <a:chOff x="-5828" y="810796"/>
            <a:chExt cx="488872" cy="695337"/>
          </a:xfrm>
        </p:grpSpPr>
        <p:sp>
          <p:nvSpPr>
            <p:cNvPr id="2946" name="Google Shape;2946;p29"/>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9"/>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9"/>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9"/>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9"/>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9"/>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9"/>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2953;p29"/>
          <p:cNvGrpSpPr/>
          <p:nvPr/>
        </p:nvGrpSpPr>
        <p:grpSpPr>
          <a:xfrm>
            <a:off x="-9616" y="2667333"/>
            <a:ext cx="277315" cy="862910"/>
            <a:chOff x="2898" y="2667333"/>
            <a:chExt cx="277315" cy="862910"/>
          </a:xfrm>
        </p:grpSpPr>
        <p:sp>
          <p:nvSpPr>
            <p:cNvPr id="2954" name="Google Shape;2954;p29"/>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9"/>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6" name="Google Shape;2956;p29"/>
          <p:cNvGrpSpPr/>
          <p:nvPr/>
        </p:nvGrpSpPr>
        <p:grpSpPr>
          <a:xfrm>
            <a:off x="-12514" y="4659199"/>
            <a:ext cx="635935" cy="483764"/>
            <a:chOff x="1" y="4659199"/>
            <a:chExt cx="635935" cy="483764"/>
          </a:xfrm>
        </p:grpSpPr>
        <p:sp>
          <p:nvSpPr>
            <p:cNvPr id="2957" name="Google Shape;2957;p29"/>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9"/>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9"/>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9"/>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9"/>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2" name="Google Shape;2962;p29"/>
          <p:cNvGrpSpPr/>
          <p:nvPr/>
        </p:nvGrpSpPr>
        <p:grpSpPr>
          <a:xfrm>
            <a:off x="8570903" y="-114590"/>
            <a:ext cx="581465" cy="723709"/>
            <a:chOff x="8570903" y="-114590"/>
            <a:chExt cx="581465" cy="723709"/>
          </a:xfrm>
        </p:grpSpPr>
        <p:sp>
          <p:nvSpPr>
            <p:cNvPr id="2963" name="Google Shape;2963;p29"/>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9"/>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9"/>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9"/>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9"/>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9"/>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9"/>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970"/>
        <p:cNvGrpSpPr/>
        <p:nvPr/>
      </p:nvGrpSpPr>
      <p:grpSpPr>
        <a:xfrm>
          <a:off x="0" y="0"/>
          <a:ext cx="0" cy="0"/>
          <a:chOff x="0" y="0"/>
          <a:chExt cx="0" cy="0"/>
        </a:xfrm>
      </p:grpSpPr>
      <p:sp>
        <p:nvSpPr>
          <p:cNvPr id="2971" name="Google Shape;2971;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72" name="Google Shape;2972;p30"/>
          <p:cNvSpPr txBox="1">
            <a:spLocks noGrp="1"/>
          </p:cNvSpPr>
          <p:nvPr>
            <p:ph type="title" idx="2"/>
          </p:nvPr>
        </p:nvSpPr>
        <p:spPr>
          <a:xfrm>
            <a:off x="710366" y="3399598"/>
            <a:ext cx="2556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73" name="Google Shape;2973;p30"/>
          <p:cNvSpPr txBox="1">
            <a:spLocks noGrp="1"/>
          </p:cNvSpPr>
          <p:nvPr>
            <p:ph type="subTitle" idx="1"/>
          </p:nvPr>
        </p:nvSpPr>
        <p:spPr>
          <a:xfrm>
            <a:off x="710366" y="3833734"/>
            <a:ext cx="2556300" cy="77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74" name="Google Shape;2974;p30"/>
          <p:cNvSpPr txBox="1">
            <a:spLocks noGrp="1"/>
          </p:cNvSpPr>
          <p:nvPr>
            <p:ph type="title" idx="3"/>
          </p:nvPr>
        </p:nvSpPr>
        <p:spPr>
          <a:xfrm>
            <a:off x="3293850" y="3032925"/>
            <a:ext cx="2556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75" name="Google Shape;2975;p30"/>
          <p:cNvSpPr txBox="1">
            <a:spLocks noGrp="1"/>
          </p:cNvSpPr>
          <p:nvPr>
            <p:ph type="subTitle" idx="4"/>
          </p:nvPr>
        </p:nvSpPr>
        <p:spPr>
          <a:xfrm>
            <a:off x="3293850" y="3467050"/>
            <a:ext cx="2556300" cy="77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76" name="Google Shape;2976;p30"/>
          <p:cNvSpPr txBox="1">
            <a:spLocks noGrp="1"/>
          </p:cNvSpPr>
          <p:nvPr>
            <p:ph type="title" idx="5"/>
          </p:nvPr>
        </p:nvSpPr>
        <p:spPr>
          <a:xfrm>
            <a:off x="5878805" y="3399598"/>
            <a:ext cx="2556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77" name="Google Shape;2977;p30"/>
          <p:cNvSpPr txBox="1">
            <a:spLocks noGrp="1"/>
          </p:cNvSpPr>
          <p:nvPr>
            <p:ph type="subTitle" idx="6"/>
          </p:nvPr>
        </p:nvSpPr>
        <p:spPr>
          <a:xfrm>
            <a:off x="5878800" y="3833723"/>
            <a:ext cx="2556300" cy="77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978" name="Google Shape;2978;p30"/>
          <p:cNvGrpSpPr/>
          <p:nvPr/>
        </p:nvGrpSpPr>
        <p:grpSpPr>
          <a:xfrm>
            <a:off x="-6271" y="-428894"/>
            <a:ext cx="9522308" cy="5571856"/>
            <a:chOff x="-6271" y="-428894"/>
            <a:chExt cx="9522308" cy="5571856"/>
          </a:xfrm>
        </p:grpSpPr>
        <p:sp>
          <p:nvSpPr>
            <p:cNvPr id="2979" name="Google Shape;2979;p30"/>
            <p:cNvSpPr/>
            <p:nvPr/>
          </p:nvSpPr>
          <p:spPr>
            <a:xfrm flipH="1">
              <a:off x="-6265"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0" name="Google Shape;2980;p30"/>
            <p:cNvGrpSpPr/>
            <p:nvPr/>
          </p:nvGrpSpPr>
          <p:grpSpPr>
            <a:xfrm flipH="1">
              <a:off x="8491364" y="-95665"/>
              <a:ext cx="684353" cy="725246"/>
              <a:chOff x="-17100" y="-95665"/>
              <a:chExt cx="684353" cy="725246"/>
            </a:xfrm>
          </p:grpSpPr>
          <p:sp>
            <p:nvSpPr>
              <p:cNvPr id="2981" name="Google Shape;2981;p30"/>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0"/>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0"/>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0"/>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0"/>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0"/>
            <p:cNvGrpSpPr/>
            <p:nvPr/>
          </p:nvGrpSpPr>
          <p:grpSpPr>
            <a:xfrm flipH="1">
              <a:off x="8518056" y="1645854"/>
              <a:ext cx="997981" cy="881740"/>
              <a:chOff x="158480" y="1731379"/>
              <a:chExt cx="997981" cy="881740"/>
            </a:xfrm>
          </p:grpSpPr>
          <p:sp>
            <p:nvSpPr>
              <p:cNvPr id="2987" name="Google Shape;2987;p30"/>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0"/>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0"/>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0"/>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0"/>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30"/>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0"/>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0"/>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0"/>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0"/>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0"/>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0"/>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0"/>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0" name="Google Shape;3000;p30"/>
            <p:cNvGrpSpPr/>
            <p:nvPr/>
          </p:nvGrpSpPr>
          <p:grpSpPr>
            <a:xfrm flipH="1">
              <a:off x="8675573" y="810796"/>
              <a:ext cx="488872" cy="695337"/>
              <a:chOff x="-5828" y="810796"/>
              <a:chExt cx="488872" cy="695337"/>
            </a:xfrm>
          </p:grpSpPr>
          <p:sp>
            <p:nvSpPr>
              <p:cNvPr id="3001" name="Google Shape;3001;p30"/>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0"/>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0"/>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0"/>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0"/>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0"/>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0"/>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8" name="Google Shape;3008;p30"/>
            <p:cNvGrpSpPr/>
            <p:nvPr/>
          </p:nvGrpSpPr>
          <p:grpSpPr>
            <a:xfrm flipH="1">
              <a:off x="8522681" y="4659199"/>
              <a:ext cx="635935" cy="483764"/>
              <a:chOff x="1" y="4659199"/>
              <a:chExt cx="635935" cy="483764"/>
            </a:xfrm>
          </p:grpSpPr>
          <p:sp>
            <p:nvSpPr>
              <p:cNvPr id="3009" name="Google Shape;3009;p30"/>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0"/>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0"/>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0"/>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0"/>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4" name="Google Shape;3014;p30"/>
            <p:cNvGrpSpPr/>
            <p:nvPr/>
          </p:nvGrpSpPr>
          <p:grpSpPr>
            <a:xfrm flipH="1">
              <a:off x="-6265" y="-114590"/>
              <a:ext cx="581465" cy="723709"/>
              <a:chOff x="8570903" y="-114590"/>
              <a:chExt cx="581465" cy="723709"/>
            </a:xfrm>
          </p:grpSpPr>
          <p:sp>
            <p:nvSpPr>
              <p:cNvPr id="3015" name="Google Shape;3015;p30"/>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0"/>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0"/>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0"/>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0"/>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0"/>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0"/>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2" name="Google Shape;3022;p30"/>
            <p:cNvGrpSpPr/>
            <p:nvPr/>
          </p:nvGrpSpPr>
          <p:grpSpPr>
            <a:xfrm flipH="1">
              <a:off x="1010240" y="-428894"/>
              <a:ext cx="1125046" cy="985941"/>
              <a:chOff x="6952566" y="-423319"/>
              <a:chExt cx="1125046" cy="985941"/>
            </a:xfrm>
          </p:grpSpPr>
          <p:sp>
            <p:nvSpPr>
              <p:cNvPr id="3023" name="Google Shape;3023;p30"/>
              <p:cNvSpPr/>
              <p:nvPr/>
            </p:nvSpPr>
            <p:spPr>
              <a:xfrm>
                <a:off x="6952566" y="-423319"/>
                <a:ext cx="1125046" cy="985941"/>
              </a:xfrm>
              <a:custGeom>
                <a:avLst/>
                <a:gdLst/>
                <a:ahLst/>
                <a:cxnLst/>
                <a:rect l="l" t="t" r="r" b="b"/>
                <a:pathLst>
                  <a:path w="35133" h="30789" extrusionOk="0">
                    <a:moveTo>
                      <a:pt x="17578" y="0"/>
                    </a:moveTo>
                    <a:cubicBezTo>
                      <a:pt x="11934" y="0"/>
                      <a:pt x="6501" y="3111"/>
                      <a:pt x="3804" y="8496"/>
                    </a:cubicBezTo>
                    <a:cubicBezTo>
                      <a:pt x="0" y="16103"/>
                      <a:pt x="3072" y="25353"/>
                      <a:pt x="10668" y="29157"/>
                    </a:cubicBezTo>
                    <a:cubicBezTo>
                      <a:pt x="12879" y="30264"/>
                      <a:pt x="15230" y="30789"/>
                      <a:pt x="17547" y="30789"/>
                    </a:cubicBezTo>
                    <a:cubicBezTo>
                      <a:pt x="23188" y="30789"/>
                      <a:pt x="28624" y="27678"/>
                      <a:pt x="31329" y="22293"/>
                    </a:cubicBezTo>
                    <a:cubicBezTo>
                      <a:pt x="35133" y="14698"/>
                      <a:pt x="32061" y="5448"/>
                      <a:pt x="24465" y="1632"/>
                    </a:cubicBezTo>
                    <a:cubicBezTo>
                      <a:pt x="22251" y="525"/>
                      <a:pt x="19897" y="0"/>
                      <a:pt x="17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0"/>
              <p:cNvSpPr/>
              <p:nvPr/>
            </p:nvSpPr>
            <p:spPr>
              <a:xfrm>
                <a:off x="7858547" y="-125926"/>
                <a:ext cx="140002" cy="125208"/>
              </a:xfrm>
              <a:custGeom>
                <a:avLst/>
                <a:gdLst/>
                <a:ahLst/>
                <a:cxnLst/>
                <a:rect l="l" t="t" r="r" b="b"/>
                <a:pathLst>
                  <a:path w="4372" h="3910" extrusionOk="0">
                    <a:moveTo>
                      <a:pt x="3391" y="0"/>
                    </a:moveTo>
                    <a:lnTo>
                      <a:pt x="1348" y="685"/>
                    </a:lnTo>
                    <a:cubicBezTo>
                      <a:pt x="473" y="969"/>
                      <a:pt x="1" y="1902"/>
                      <a:pt x="296" y="2776"/>
                    </a:cubicBezTo>
                    <a:cubicBezTo>
                      <a:pt x="524" y="3469"/>
                      <a:pt x="1171" y="3910"/>
                      <a:pt x="1869" y="3910"/>
                    </a:cubicBezTo>
                    <a:cubicBezTo>
                      <a:pt x="2041" y="3910"/>
                      <a:pt x="2215" y="3883"/>
                      <a:pt x="2387" y="3828"/>
                    </a:cubicBezTo>
                    <a:lnTo>
                      <a:pt x="4372" y="3166"/>
                    </a:lnTo>
                    <a:cubicBezTo>
                      <a:pt x="4242" y="2516"/>
                      <a:pt x="4076" y="1878"/>
                      <a:pt x="3876" y="1252"/>
                    </a:cubicBezTo>
                    <a:cubicBezTo>
                      <a:pt x="3734" y="815"/>
                      <a:pt x="3568" y="402"/>
                      <a:pt x="339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0"/>
              <p:cNvSpPr/>
              <p:nvPr/>
            </p:nvSpPr>
            <p:spPr>
              <a:xfrm>
                <a:off x="7035408" y="158754"/>
                <a:ext cx="143012" cy="125016"/>
              </a:xfrm>
              <a:custGeom>
                <a:avLst/>
                <a:gdLst/>
                <a:ahLst/>
                <a:cxnLst/>
                <a:rect l="l" t="t" r="r" b="b"/>
                <a:pathLst>
                  <a:path w="4466" h="3904" extrusionOk="0">
                    <a:moveTo>
                      <a:pt x="2607" y="0"/>
                    </a:moveTo>
                    <a:cubicBezTo>
                      <a:pt x="2420" y="0"/>
                      <a:pt x="2230" y="32"/>
                      <a:pt x="2044" y="100"/>
                    </a:cubicBezTo>
                    <a:lnTo>
                      <a:pt x="0" y="773"/>
                    </a:lnTo>
                    <a:cubicBezTo>
                      <a:pt x="107" y="1210"/>
                      <a:pt x="225" y="1636"/>
                      <a:pt x="366" y="2073"/>
                    </a:cubicBezTo>
                    <a:cubicBezTo>
                      <a:pt x="567" y="2699"/>
                      <a:pt x="815" y="3301"/>
                      <a:pt x="1099" y="3904"/>
                    </a:cubicBezTo>
                    <a:lnTo>
                      <a:pt x="3084" y="3242"/>
                    </a:lnTo>
                    <a:cubicBezTo>
                      <a:pt x="3981" y="2971"/>
                      <a:pt x="4466" y="2014"/>
                      <a:pt x="4170" y="1128"/>
                    </a:cubicBezTo>
                    <a:cubicBezTo>
                      <a:pt x="3947" y="439"/>
                      <a:pt x="3299" y="0"/>
                      <a:pt x="260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0"/>
              <p:cNvSpPr/>
              <p:nvPr/>
            </p:nvSpPr>
            <p:spPr>
              <a:xfrm>
                <a:off x="7426083" y="118502"/>
                <a:ext cx="251697" cy="153932"/>
              </a:xfrm>
              <a:custGeom>
                <a:avLst/>
                <a:gdLst/>
                <a:ahLst/>
                <a:cxnLst/>
                <a:rect l="l" t="t" r="r" b="b"/>
                <a:pathLst>
                  <a:path w="7860" h="4807" extrusionOk="0">
                    <a:moveTo>
                      <a:pt x="7157" y="1"/>
                    </a:moveTo>
                    <a:cubicBezTo>
                      <a:pt x="7026" y="1"/>
                      <a:pt x="6894" y="100"/>
                      <a:pt x="6914" y="270"/>
                    </a:cubicBezTo>
                    <a:cubicBezTo>
                      <a:pt x="7257" y="1948"/>
                      <a:pt x="6288" y="3613"/>
                      <a:pt x="4658" y="4157"/>
                    </a:cubicBezTo>
                    <a:cubicBezTo>
                      <a:pt x="4302" y="4275"/>
                      <a:pt x="3939" y="4332"/>
                      <a:pt x="3582" y="4332"/>
                    </a:cubicBezTo>
                    <a:cubicBezTo>
                      <a:pt x="2303" y="4332"/>
                      <a:pt x="1096" y="3606"/>
                      <a:pt x="523" y="2396"/>
                    </a:cubicBezTo>
                    <a:cubicBezTo>
                      <a:pt x="475" y="2296"/>
                      <a:pt x="394" y="2254"/>
                      <a:pt x="313" y="2254"/>
                    </a:cubicBezTo>
                    <a:cubicBezTo>
                      <a:pt x="156" y="2254"/>
                      <a:pt x="0" y="2410"/>
                      <a:pt x="86" y="2597"/>
                    </a:cubicBezTo>
                    <a:cubicBezTo>
                      <a:pt x="736" y="3944"/>
                      <a:pt x="2094" y="4795"/>
                      <a:pt x="3595" y="4795"/>
                    </a:cubicBezTo>
                    <a:lnTo>
                      <a:pt x="3595" y="4806"/>
                    </a:lnTo>
                    <a:cubicBezTo>
                      <a:pt x="6028" y="4795"/>
                      <a:pt x="7859" y="2562"/>
                      <a:pt x="7387" y="176"/>
                    </a:cubicBezTo>
                    <a:cubicBezTo>
                      <a:pt x="7351" y="55"/>
                      <a:pt x="7254" y="1"/>
                      <a:pt x="71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0"/>
              <p:cNvSpPr/>
              <p:nvPr/>
            </p:nvSpPr>
            <p:spPr>
              <a:xfrm>
                <a:off x="7208266" y="-128680"/>
                <a:ext cx="153708" cy="83355"/>
              </a:xfrm>
              <a:custGeom>
                <a:avLst/>
                <a:gdLst/>
                <a:ahLst/>
                <a:cxnLst/>
                <a:rect l="l" t="t" r="r" b="b"/>
                <a:pathLst>
                  <a:path w="4800" h="2603" extrusionOk="0">
                    <a:moveTo>
                      <a:pt x="2716" y="1"/>
                    </a:moveTo>
                    <a:cubicBezTo>
                      <a:pt x="1452" y="1"/>
                      <a:pt x="225" y="889"/>
                      <a:pt x="25" y="2331"/>
                    </a:cubicBezTo>
                    <a:cubicBezTo>
                      <a:pt x="1" y="2461"/>
                      <a:pt x="95" y="2579"/>
                      <a:pt x="225" y="2602"/>
                    </a:cubicBezTo>
                    <a:lnTo>
                      <a:pt x="261" y="2602"/>
                    </a:lnTo>
                    <a:cubicBezTo>
                      <a:pt x="379" y="2602"/>
                      <a:pt x="473" y="2520"/>
                      <a:pt x="497" y="2401"/>
                    </a:cubicBezTo>
                    <a:cubicBezTo>
                      <a:pt x="659" y="1207"/>
                      <a:pt x="1666" y="474"/>
                      <a:pt x="2707" y="474"/>
                    </a:cubicBezTo>
                    <a:cubicBezTo>
                      <a:pt x="3262" y="474"/>
                      <a:pt x="3826" y="682"/>
                      <a:pt x="4277" y="1137"/>
                    </a:cubicBezTo>
                    <a:cubicBezTo>
                      <a:pt x="4331" y="1197"/>
                      <a:pt x="4393" y="1222"/>
                      <a:pt x="4452" y="1222"/>
                    </a:cubicBezTo>
                    <a:cubicBezTo>
                      <a:pt x="4638" y="1222"/>
                      <a:pt x="4799" y="977"/>
                      <a:pt x="4620" y="807"/>
                    </a:cubicBezTo>
                    <a:cubicBezTo>
                      <a:pt x="4074" y="253"/>
                      <a:pt x="3390" y="1"/>
                      <a:pt x="27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0"/>
              <p:cNvSpPr/>
              <p:nvPr/>
            </p:nvSpPr>
            <p:spPr>
              <a:xfrm>
                <a:off x="7531725" y="-257634"/>
                <a:ext cx="153644" cy="83323"/>
              </a:xfrm>
              <a:custGeom>
                <a:avLst/>
                <a:gdLst/>
                <a:ahLst/>
                <a:cxnLst/>
                <a:rect l="l" t="t" r="r" b="b"/>
                <a:pathLst>
                  <a:path w="4798" h="2602" extrusionOk="0">
                    <a:moveTo>
                      <a:pt x="2706" y="0"/>
                    </a:moveTo>
                    <a:cubicBezTo>
                      <a:pt x="1440" y="0"/>
                      <a:pt x="213" y="891"/>
                      <a:pt x="12" y="2341"/>
                    </a:cubicBezTo>
                    <a:cubicBezTo>
                      <a:pt x="0" y="2471"/>
                      <a:pt x="83" y="2589"/>
                      <a:pt x="213" y="2601"/>
                    </a:cubicBezTo>
                    <a:lnTo>
                      <a:pt x="248" y="2601"/>
                    </a:lnTo>
                    <a:cubicBezTo>
                      <a:pt x="366" y="2601"/>
                      <a:pt x="473" y="2518"/>
                      <a:pt x="485" y="2400"/>
                    </a:cubicBezTo>
                    <a:cubicBezTo>
                      <a:pt x="646" y="1208"/>
                      <a:pt x="1654" y="476"/>
                      <a:pt x="2696" y="476"/>
                    </a:cubicBezTo>
                    <a:cubicBezTo>
                      <a:pt x="3255" y="476"/>
                      <a:pt x="3823" y="686"/>
                      <a:pt x="4277" y="1148"/>
                    </a:cubicBezTo>
                    <a:cubicBezTo>
                      <a:pt x="4326" y="1203"/>
                      <a:pt x="4384" y="1226"/>
                      <a:pt x="4441" y="1226"/>
                    </a:cubicBezTo>
                    <a:cubicBezTo>
                      <a:pt x="4627" y="1226"/>
                      <a:pt x="4798" y="978"/>
                      <a:pt x="4607" y="805"/>
                    </a:cubicBezTo>
                    <a:cubicBezTo>
                      <a:pt x="4062" y="252"/>
                      <a:pt x="3379" y="0"/>
                      <a:pt x="27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0"/>
              <p:cNvSpPr/>
              <p:nvPr/>
            </p:nvSpPr>
            <p:spPr>
              <a:xfrm>
                <a:off x="7394412" y="-68509"/>
                <a:ext cx="175804" cy="71602"/>
              </a:xfrm>
              <a:custGeom>
                <a:avLst/>
                <a:gdLst/>
                <a:ahLst/>
                <a:cxnLst/>
                <a:rect l="l" t="t" r="r" b="b"/>
                <a:pathLst>
                  <a:path w="5490" h="2236" extrusionOk="0">
                    <a:moveTo>
                      <a:pt x="4341" y="0"/>
                    </a:moveTo>
                    <a:cubicBezTo>
                      <a:pt x="2774" y="0"/>
                      <a:pt x="1255" y="608"/>
                      <a:pt x="118" y="1704"/>
                    </a:cubicBezTo>
                    <a:cubicBezTo>
                      <a:pt x="0" y="1834"/>
                      <a:pt x="0" y="2023"/>
                      <a:pt x="130" y="2153"/>
                    </a:cubicBezTo>
                    <a:cubicBezTo>
                      <a:pt x="189" y="2200"/>
                      <a:pt x="260" y="2235"/>
                      <a:pt x="343" y="2235"/>
                    </a:cubicBezTo>
                    <a:cubicBezTo>
                      <a:pt x="425" y="2235"/>
                      <a:pt x="508" y="2200"/>
                      <a:pt x="579" y="2141"/>
                    </a:cubicBezTo>
                    <a:cubicBezTo>
                      <a:pt x="1606" y="1165"/>
                      <a:pt x="2963" y="627"/>
                      <a:pt x="4371" y="627"/>
                    </a:cubicBezTo>
                    <a:cubicBezTo>
                      <a:pt x="4582" y="627"/>
                      <a:pt x="4796" y="640"/>
                      <a:pt x="5009" y="664"/>
                    </a:cubicBezTo>
                    <a:cubicBezTo>
                      <a:pt x="5024" y="666"/>
                      <a:pt x="5039" y="667"/>
                      <a:pt x="5053" y="667"/>
                    </a:cubicBezTo>
                    <a:cubicBezTo>
                      <a:pt x="5406" y="667"/>
                      <a:pt x="5490" y="129"/>
                      <a:pt x="5115" y="50"/>
                    </a:cubicBezTo>
                    <a:cubicBezTo>
                      <a:pt x="4857" y="17"/>
                      <a:pt x="4598" y="0"/>
                      <a:pt x="434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0"/>
              <p:cNvSpPr/>
              <p:nvPr/>
            </p:nvSpPr>
            <p:spPr>
              <a:xfrm>
                <a:off x="7128466" y="-56181"/>
                <a:ext cx="332554" cy="256949"/>
              </a:xfrm>
              <a:custGeom>
                <a:avLst/>
                <a:gdLst/>
                <a:ahLst/>
                <a:cxnLst/>
                <a:rect l="l" t="t" r="r" b="b"/>
                <a:pathLst>
                  <a:path w="10385" h="8024" extrusionOk="0">
                    <a:moveTo>
                      <a:pt x="7597" y="1"/>
                    </a:moveTo>
                    <a:cubicBezTo>
                      <a:pt x="7413" y="1"/>
                      <a:pt x="7226" y="29"/>
                      <a:pt x="7041" y="90"/>
                    </a:cubicBezTo>
                    <a:lnTo>
                      <a:pt x="2564" y="1579"/>
                    </a:lnTo>
                    <a:lnTo>
                      <a:pt x="355" y="2311"/>
                    </a:lnTo>
                    <a:cubicBezTo>
                      <a:pt x="130" y="2394"/>
                      <a:pt x="0" y="2642"/>
                      <a:pt x="83" y="2866"/>
                    </a:cubicBezTo>
                    <a:lnTo>
                      <a:pt x="485" y="4095"/>
                    </a:lnTo>
                    <a:cubicBezTo>
                      <a:pt x="520" y="4178"/>
                      <a:pt x="579" y="4260"/>
                      <a:pt x="662" y="4319"/>
                    </a:cubicBezTo>
                    <a:lnTo>
                      <a:pt x="1867" y="5134"/>
                    </a:lnTo>
                    <a:lnTo>
                      <a:pt x="2422" y="6800"/>
                    </a:lnTo>
                    <a:cubicBezTo>
                      <a:pt x="2678" y="7549"/>
                      <a:pt x="3375" y="8024"/>
                      <a:pt x="4122" y="8024"/>
                    </a:cubicBezTo>
                    <a:cubicBezTo>
                      <a:pt x="4306" y="8024"/>
                      <a:pt x="4494" y="7995"/>
                      <a:pt x="4678" y="7934"/>
                    </a:cubicBezTo>
                    <a:lnTo>
                      <a:pt x="7809" y="6883"/>
                    </a:lnTo>
                    <a:cubicBezTo>
                      <a:pt x="9475" y="6328"/>
                      <a:pt x="10384" y="4520"/>
                      <a:pt x="9829" y="2855"/>
                    </a:cubicBezTo>
                    <a:lnTo>
                      <a:pt x="9297" y="1224"/>
                    </a:lnTo>
                    <a:cubicBezTo>
                      <a:pt x="9041" y="476"/>
                      <a:pt x="8345" y="1"/>
                      <a:pt x="759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0"/>
              <p:cNvSpPr/>
              <p:nvPr/>
            </p:nvSpPr>
            <p:spPr>
              <a:xfrm>
                <a:off x="7193535" y="-25920"/>
                <a:ext cx="237959" cy="196010"/>
              </a:xfrm>
              <a:custGeom>
                <a:avLst/>
                <a:gdLst/>
                <a:ahLst/>
                <a:cxnLst/>
                <a:rect l="l" t="t" r="r" b="b"/>
                <a:pathLst>
                  <a:path w="7431" h="6121" extrusionOk="0">
                    <a:moveTo>
                      <a:pt x="5314" y="1"/>
                    </a:moveTo>
                    <a:cubicBezTo>
                      <a:pt x="5158" y="1"/>
                      <a:pt x="4999" y="26"/>
                      <a:pt x="4844" y="78"/>
                    </a:cubicBezTo>
                    <a:lnTo>
                      <a:pt x="591" y="1484"/>
                    </a:lnTo>
                    <a:cubicBezTo>
                      <a:pt x="213" y="1614"/>
                      <a:pt x="0" y="2028"/>
                      <a:pt x="130" y="2417"/>
                    </a:cubicBezTo>
                    <a:lnTo>
                      <a:pt x="650" y="3965"/>
                    </a:lnTo>
                    <a:lnTo>
                      <a:pt x="1063" y="5217"/>
                    </a:lnTo>
                    <a:cubicBezTo>
                      <a:pt x="1250" y="5769"/>
                      <a:pt x="1785" y="6120"/>
                      <a:pt x="2368" y="6120"/>
                    </a:cubicBezTo>
                    <a:cubicBezTo>
                      <a:pt x="2523" y="6120"/>
                      <a:pt x="2680" y="6096"/>
                      <a:pt x="2835" y="6044"/>
                    </a:cubicBezTo>
                    <a:lnTo>
                      <a:pt x="5340" y="5205"/>
                    </a:lnTo>
                    <a:cubicBezTo>
                      <a:pt x="6675" y="4756"/>
                      <a:pt x="7431" y="3374"/>
                      <a:pt x="7017" y="2122"/>
                    </a:cubicBezTo>
                    <a:lnTo>
                      <a:pt x="6616" y="894"/>
                    </a:lnTo>
                    <a:cubicBezTo>
                      <a:pt x="6430" y="345"/>
                      <a:pt x="5892" y="1"/>
                      <a:pt x="531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0"/>
              <p:cNvSpPr/>
              <p:nvPr/>
            </p:nvSpPr>
            <p:spPr>
              <a:xfrm>
                <a:off x="7193535" y="-7154"/>
                <a:ext cx="105930" cy="145670"/>
              </a:xfrm>
              <a:custGeom>
                <a:avLst/>
                <a:gdLst/>
                <a:ahLst/>
                <a:cxnLst/>
                <a:rect l="l" t="t" r="r" b="b"/>
                <a:pathLst>
                  <a:path w="3308" h="4549" extrusionOk="0">
                    <a:moveTo>
                      <a:pt x="3308" y="0"/>
                    </a:moveTo>
                    <a:lnTo>
                      <a:pt x="591" y="898"/>
                    </a:lnTo>
                    <a:cubicBezTo>
                      <a:pt x="213" y="1028"/>
                      <a:pt x="0" y="1442"/>
                      <a:pt x="130" y="1831"/>
                    </a:cubicBezTo>
                    <a:lnTo>
                      <a:pt x="1028" y="4549"/>
                    </a:lnTo>
                    <a:lnTo>
                      <a:pt x="3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0"/>
              <p:cNvSpPr/>
              <p:nvPr/>
            </p:nvSpPr>
            <p:spPr>
              <a:xfrm>
                <a:off x="7310417" y="-12438"/>
                <a:ext cx="97252" cy="171384"/>
              </a:xfrm>
              <a:custGeom>
                <a:avLst/>
                <a:gdLst/>
                <a:ahLst/>
                <a:cxnLst/>
                <a:rect l="l" t="t" r="r" b="b"/>
                <a:pathLst>
                  <a:path w="3037" h="5352" extrusionOk="0">
                    <a:moveTo>
                      <a:pt x="2682" y="0"/>
                    </a:moveTo>
                    <a:lnTo>
                      <a:pt x="1" y="5351"/>
                    </a:lnTo>
                    <a:lnTo>
                      <a:pt x="827" y="5068"/>
                    </a:lnTo>
                    <a:lnTo>
                      <a:pt x="3036" y="685"/>
                    </a:lnTo>
                    <a:lnTo>
                      <a:pt x="2966" y="473"/>
                    </a:lnTo>
                    <a:cubicBezTo>
                      <a:pt x="2907" y="295"/>
                      <a:pt x="2812" y="142"/>
                      <a:pt x="2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0"/>
              <p:cNvSpPr/>
              <p:nvPr/>
            </p:nvSpPr>
            <p:spPr>
              <a:xfrm>
                <a:off x="7378882" y="51095"/>
                <a:ext cx="48066" cy="83643"/>
              </a:xfrm>
              <a:custGeom>
                <a:avLst/>
                <a:gdLst/>
                <a:ahLst/>
                <a:cxnLst/>
                <a:rect l="l" t="t" r="r" b="b"/>
                <a:pathLst>
                  <a:path w="1501" h="2612" extrusionOk="0">
                    <a:moveTo>
                      <a:pt x="1312" y="1"/>
                    </a:moveTo>
                    <a:lnTo>
                      <a:pt x="1" y="2611"/>
                    </a:lnTo>
                    <a:cubicBezTo>
                      <a:pt x="969" y="2080"/>
                      <a:pt x="1501" y="1028"/>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0"/>
              <p:cNvSpPr/>
              <p:nvPr/>
            </p:nvSpPr>
            <p:spPr>
              <a:xfrm>
                <a:off x="7247621" y="-25984"/>
                <a:ext cx="121077" cy="195561"/>
              </a:xfrm>
              <a:custGeom>
                <a:avLst/>
                <a:gdLst/>
                <a:ahLst/>
                <a:cxnLst/>
                <a:rect l="l" t="t" r="r" b="b"/>
                <a:pathLst>
                  <a:path w="3781" h="6107" extrusionOk="0">
                    <a:moveTo>
                      <a:pt x="3621" y="1"/>
                    </a:moveTo>
                    <a:cubicBezTo>
                      <a:pt x="3463" y="1"/>
                      <a:pt x="3305" y="27"/>
                      <a:pt x="3155" y="80"/>
                    </a:cubicBezTo>
                    <a:lnTo>
                      <a:pt x="2895" y="163"/>
                    </a:lnTo>
                    <a:lnTo>
                      <a:pt x="1" y="5952"/>
                    </a:lnTo>
                    <a:cubicBezTo>
                      <a:pt x="203" y="6058"/>
                      <a:pt x="434" y="6107"/>
                      <a:pt x="659" y="6107"/>
                    </a:cubicBezTo>
                    <a:cubicBezTo>
                      <a:pt x="684" y="6107"/>
                      <a:pt x="708" y="6106"/>
                      <a:pt x="733" y="6105"/>
                    </a:cubicBezTo>
                    <a:lnTo>
                      <a:pt x="3781" y="10"/>
                    </a:lnTo>
                    <a:cubicBezTo>
                      <a:pt x="3728" y="4"/>
                      <a:pt x="3674" y="1"/>
                      <a:pt x="3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0"/>
              <p:cNvSpPr/>
              <p:nvPr/>
            </p:nvSpPr>
            <p:spPr>
              <a:xfrm>
                <a:off x="7788962" y="-254304"/>
                <a:ext cx="118515" cy="100038"/>
              </a:xfrm>
              <a:custGeom>
                <a:avLst/>
                <a:gdLst/>
                <a:ahLst/>
                <a:cxnLst/>
                <a:rect l="l" t="t" r="r" b="b"/>
                <a:pathLst>
                  <a:path w="3701" h="3124" extrusionOk="0">
                    <a:moveTo>
                      <a:pt x="3246" y="1"/>
                    </a:moveTo>
                    <a:cubicBezTo>
                      <a:pt x="3177" y="1"/>
                      <a:pt x="3104" y="27"/>
                      <a:pt x="3036" y="87"/>
                    </a:cubicBezTo>
                    <a:lnTo>
                      <a:pt x="154" y="2580"/>
                    </a:lnTo>
                    <a:cubicBezTo>
                      <a:pt x="24" y="2686"/>
                      <a:pt x="0" y="2887"/>
                      <a:pt x="118" y="3017"/>
                    </a:cubicBezTo>
                    <a:cubicBezTo>
                      <a:pt x="177" y="3088"/>
                      <a:pt x="260" y="3123"/>
                      <a:pt x="355" y="3123"/>
                    </a:cubicBezTo>
                    <a:cubicBezTo>
                      <a:pt x="426" y="3123"/>
                      <a:pt x="508" y="3099"/>
                      <a:pt x="567" y="3052"/>
                    </a:cubicBezTo>
                    <a:lnTo>
                      <a:pt x="3450" y="560"/>
                    </a:lnTo>
                    <a:cubicBezTo>
                      <a:pt x="3700" y="346"/>
                      <a:pt x="3498" y="1"/>
                      <a:pt x="324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0"/>
              <p:cNvSpPr/>
              <p:nvPr/>
            </p:nvSpPr>
            <p:spPr>
              <a:xfrm>
                <a:off x="7524136" y="-197112"/>
                <a:ext cx="302677" cy="265947"/>
              </a:xfrm>
              <a:custGeom>
                <a:avLst/>
                <a:gdLst/>
                <a:ahLst/>
                <a:cxnLst/>
                <a:rect l="l" t="t" r="r" b="b"/>
                <a:pathLst>
                  <a:path w="9452" h="8305" extrusionOk="0">
                    <a:moveTo>
                      <a:pt x="8257" y="1"/>
                    </a:moveTo>
                    <a:cubicBezTo>
                      <a:pt x="8210" y="1"/>
                      <a:pt x="8163" y="9"/>
                      <a:pt x="8117" y="26"/>
                    </a:cubicBezTo>
                    <a:lnTo>
                      <a:pt x="5908" y="758"/>
                    </a:lnTo>
                    <a:lnTo>
                      <a:pt x="1430" y="2247"/>
                    </a:lnTo>
                    <a:cubicBezTo>
                      <a:pt x="497" y="2554"/>
                      <a:pt x="1" y="3570"/>
                      <a:pt x="308" y="4503"/>
                    </a:cubicBezTo>
                    <a:lnTo>
                      <a:pt x="852" y="6121"/>
                    </a:lnTo>
                    <a:cubicBezTo>
                      <a:pt x="1296" y="7455"/>
                      <a:pt x="2544" y="8305"/>
                      <a:pt x="3879" y="8305"/>
                    </a:cubicBezTo>
                    <a:cubicBezTo>
                      <a:pt x="4211" y="8305"/>
                      <a:pt x="4548" y="8252"/>
                      <a:pt x="4880" y="8141"/>
                    </a:cubicBezTo>
                    <a:lnTo>
                      <a:pt x="8022" y="7102"/>
                    </a:lnTo>
                    <a:cubicBezTo>
                      <a:pt x="8955" y="6795"/>
                      <a:pt x="9452" y="5791"/>
                      <a:pt x="9144" y="4857"/>
                    </a:cubicBezTo>
                    <a:lnTo>
                      <a:pt x="8589" y="3180"/>
                    </a:lnTo>
                    <a:lnTo>
                      <a:pt x="9074" y="1810"/>
                    </a:lnTo>
                    <a:cubicBezTo>
                      <a:pt x="9109" y="1715"/>
                      <a:pt x="9109" y="1609"/>
                      <a:pt x="9074" y="1526"/>
                    </a:cubicBezTo>
                    <a:lnTo>
                      <a:pt x="8672" y="298"/>
                    </a:lnTo>
                    <a:cubicBezTo>
                      <a:pt x="8606" y="119"/>
                      <a:pt x="8436" y="1"/>
                      <a:pt x="82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0"/>
              <p:cNvSpPr/>
              <p:nvPr/>
            </p:nvSpPr>
            <p:spPr>
              <a:xfrm>
                <a:off x="7555165" y="-150999"/>
                <a:ext cx="239881" cy="192263"/>
              </a:xfrm>
              <a:custGeom>
                <a:avLst/>
                <a:gdLst/>
                <a:ahLst/>
                <a:cxnLst/>
                <a:rect l="l" t="t" r="r" b="b"/>
                <a:pathLst>
                  <a:path w="7491" h="6004" extrusionOk="0">
                    <a:moveTo>
                      <a:pt x="5634" y="1"/>
                    </a:moveTo>
                    <a:cubicBezTo>
                      <a:pt x="5556" y="1"/>
                      <a:pt x="5477" y="13"/>
                      <a:pt x="5399" y="39"/>
                    </a:cubicBezTo>
                    <a:lnTo>
                      <a:pt x="1158" y="1445"/>
                    </a:lnTo>
                    <a:cubicBezTo>
                      <a:pt x="414" y="1693"/>
                      <a:pt x="1" y="2472"/>
                      <a:pt x="225" y="3169"/>
                    </a:cubicBezTo>
                    <a:lnTo>
                      <a:pt x="639" y="4386"/>
                    </a:lnTo>
                    <a:cubicBezTo>
                      <a:pt x="964" y="5382"/>
                      <a:pt x="1927" y="6003"/>
                      <a:pt x="2968" y="6003"/>
                    </a:cubicBezTo>
                    <a:cubicBezTo>
                      <a:pt x="3249" y="6003"/>
                      <a:pt x="3535" y="5958"/>
                      <a:pt x="3816" y="5863"/>
                    </a:cubicBezTo>
                    <a:lnTo>
                      <a:pt x="6333" y="5036"/>
                    </a:lnTo>
                    <a:cubicBezTo>
                      <a:pt x="7077" y="4788"/>
                      <a:pt x="7490" y="4008"/>
                      <a:pt x="7266" y="3311"/>
                    </a:cubicBezTo>
                    <a:lnTo>
                      <a:pt x="6841" y="2059"/>
                    </a:lnTo>
                    <a:lnTo>
                      <a:pt x="6333" y="500"/>
                    </a:lnTo>
                    <a:cubicBezTo>
                      <a:pt x="6229" y="197"/>
                      <a:pt x="5943" y="1"/>
                      <a:pt x="56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0"/>
              <p:cNvSpPr/>
              <p:nvPr/>
            </p:nvSpPr>
            <p:spPr>
              <a:xfrm>
                <a:off x="7587316" y="-139920"/>
                <a:ext cx="111630" cy="172121"/>
              </a:xfrm>
              <a:custGeom>
                <a:avLst/>
                <a:gdLst/>
                <a:ahLst/>
                <a:cxnLst/>
                <a:rect l="l" t="t" r="r" b="b"/>
                <a:pathLst>
                  <a:path w="3486" h="5375" extrusionOk="0">
                    <a:moveTo>
                      <a:pt x="3486" y="0"/>
                    </a:moveTo>
                    <a:lnTo>
                      <a:pt x="2163" y="437"/>
                    </a:lnTo>
                    <a:lnTo>
                      <a:pt x="1" y="4749"/>
                    </a:lnTo>
                    <a:cubicBezTo>
                      <a:pt x="213" y="5009"/>
                      <a:pt x="485" y="5221"/>
                      <a:pt x="792" y="5375"/>
                    </a:cubicBezTo>
                    <a:lnTo>
                      <a:pt x="34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0"/>
              <p:cNvSpPr/>
              <p:nvPr/>
            </p:nvSpPr>
            <p:spPr>
              <a:xfrm>
                <a:off x="7642555" y="-150519"/>
                <a:ext cx="113904" cy="191815"/>
              </a:xfrm>
              <a:custGeom>
                <a:avLst/>
                <a:gdLst/>
                <a:ahLst/>
                <a:cxnLst/>
                <a:rect l="l" t="t" r="r" b="b"/>
                <a:pathLst>
                  <a:path w="3557" h="5990" extrusionOk="0">
                    <a:moveTo>
                      <a:pt x="2989" y="0"/>
                    </a:moveTo>
                    <a:lnTo>
                      <a:pt x="1" y="5978"/>
                    </a:lnTo>
                    <a:cubicBezTo>
                      <a:pt x="87" y="5986"/>
                      <a:pt x="174" y="5990"/>
                      <a:pt x="260" y="5990"/>
                    </a:cubicBezTo>
                    <a:cubicBezTo>
                      <a:pt x="434" y="5990"/>
                      <a:pt x="607" y="5974"/>
                      <a:pt x="780" y="5942"/>
                    </a:cubicBezTo>
                    <a:cubicBezTo>
                      <a:pt x="1702" y="4088"/>
                      <a:pt x="2635" y="2245"/>
                      <a:pt x="3556" y="402"/>
                    </a:cubicBezTo>
                    <a:cubicBezTo>
                      <a:pt x="3450" y="177"/>
                      <a:pt x="3237" y="24"/>
                      <a:pt x="2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0"/>
              <p:cNvSpPr/>
              <p:nvPr/>
            </p:nvSpPr>
            <p:spPr>
              <a:xfrm>
                <a:off x="7708009" y="-97554"/>
                <a:ext cx="68496" cy="124471"/>
              </a:xfrm>
              <a:custGeom>
                <a:avLst/>
                <a:gdLst/>
                <a:ahLst/>
                <a:cxnLst/>
                <a:rect l="l" t="t" r="r" b="b"/>
                <a:pathLst>
                  <a:path w="2139" h="3887" extrusionOk="0">
                    <a:moveTo>
                      <a:pt x="1949" y="0"/>
                    </a:moveTo>
                    <a:lnTo>
                      <a:pt x="0" y="3887"/>
                    </a:lnTo>
                    <a:lnTo>
                      <a:pt x="0" y="3887"/>
                    </a:lnTo>
                    <a:lnTo>
                      <a:pt x="567" y="3698"/>
                    </a:lnTo>
                    <a:cubicBezTo>
                      <a:pt x="1087" y="2646"/>
                      <a:pt x="1607" y="1607"/>
                      <a:pt x="2138" y="579"/>
                    </a:cubicBezTo>
                    <a:lnTo>
                      <a:pt x="1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0"/>
              <p:cNvSpPr/>
              <p:nvPr/>
            </p:nvSpPr>
            <p:spPr>
              <a:xfrm>
                <a:off x="7554781" y="-112316"/>
                <a:ext cx="60939" cy="88926"/>
              </a:xfrm>
              <a:custGeom>
                <a:avLst/>
                <a:gdLst/>
                <a:ahLst/>
                <a:cxnLst/>
                <a:rect l="l" t="t" r="r" b="b"/>
                <a:pathLst>
                  <a:path w="1903" h="2777" extrusionOk="0">
                    <a:moveTo>
                      <a:pt x="1903" y="0"/>
                    </a:moveTo>
                    <a:lnTo>
                      <a:pt x="1170" y="248"/>
                    </a:lnTo>
                    <a:cubicBezTo>
                      <a:pt x="426" y="497"/>
                      <a:pt x="1" y="1264"/>
                      <a:pt x="237" y="1961"/>
                    </a:cubicBezTo>
                    <a:lnTo>
                      <a:pt x="509" y="2776"/>
                    </a:lnTo>
                    <a:lnTo>
                      <a:pt x="19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3" name="Google Shape;3043;p30"/>
            <p:cNvGrpSpPr/>
            <p:nvPr/>
          </p:nvGrpSpPr>
          <p:grpSpPr>
            <a:xfrm flipH="1">
              <a:off x="542282" y="706707"/>
              <a:ext cx="548553" cy="481121"/>
              <a:chOff x="6816620" y="3288554"/>
              <a:chExt cx="1040699" cy="912769"/>
            </a:xfrm>
          </p:grpSpPr>
          <p:sp>
            <p:nvSpPr>
              <p:cNvPr id="3044" name="Google Shape;3044;p30"/>
              <p:cNvSpPr/>
              <p:nvPr/>
            </p:nvSpPr>
            <p:spPr>
              <a:xfrm>
                <a:off x="6816620" y="3288554"/>
                <a:ext cx="1040699" cy="912769"/>
              </a:xfrm>
              <a:custGeom>
                <a:avLst/>
                <a:gdLst/>
                <a:ahLst/>
                <a:cxnLst/>
                <a:rect l="l" t="t" r="r" b="b"/>
                <a:pathLst>
                  <a:path w="32499" h="28504" extrusionOk="0">
                    <a:moveTo>
                      <a:pt x="16263" y="0"/>
                    </a:moveTo>
                    <a:cubicBezTo>
                      <a:pt x="10964" y="0"/>
                      <a:pt x="5876" y="2964"/>
                      <a:pt x="3415" y="8056"/>
                    </a:cubicBezTo>
                    <a:cubicBezTo>
                      <a:pt x="1" y="15144"/>
                      <a:pt x="2966" y="23661"/>
                      <a:pt x="10054" y="27087"/>
                    </a:cubicBezTo>
                    <a:cubicBezTo>
                      <a:pt x="12050" y="28048"/>
                      <a:pt x="14159" y="28504"/>
                      <a:pt x="16237" y="28504"/>
                    </a:cubicBezTo>
                    <a:cubicBezTo>
                      <a:pt x="21535" y="28504"/>
                      <a:pt x="26624" y="25540"/>
                      <a:pt x="29085" y="20448"/>
                    </a:cubicBezTo>
                    <a:cubicBezTo>
                      <a:pt x="32499" y="13360"/>
                      <a:pt x="29534" y="4843"/>
                      <a:pt x="22446" y="1417"/>
                    </a:cubicBezTo>
                    <a:cubicBezTo>
                      <a:pt x="20450" y="456"/>
                      <a:pt x="18340" y="0"/>
                      <a:pt x="16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0"/>
              <p:cNvSpPr/>
              <p:nvPr/>
            </p:nvSpPr>
            <p:spPr>
              <a:xfrm>
                <a:off x="7593998" y="3568815"/>
                <a:ext cx="191847" cy="135551"/>
              </a:xfrm>
              <a:custGeom>
                <a:avLst/>
                <a:gdLst/>
                <a:ahLst/>
                <a:cxnLst/>
                <a:rect l="l" t="t" r="r" b="b"/>
                <a:pathLst>
                  <a:path w="5991" h="4233" extrusionOk="0">
                    <a:moveTo>
                      <a:pt x="5116" y="1"/>
                    </a:moveTo>
                    <a:lnTo>
                      <a:pt x="1253" y="1241"/>
                    </a:lnTo>
                    <a:cubicBezTo>
                      <a:pt x="450" y="1489"/>
                      <a:pt x="1" y="2352"/>
                      <a:pt x="261" y="3167"/>
                    </a:cubicBezTo>
                    <a:cubicBezTo>
                      <a:pt x="471" y="3815"/>
                      <a:pt x="1073" y="4233"/>
                      <a:pt x="1720" y="4233"/>
                    </a:cubicBezTo>
                    <a:cubicBezTo>
                      <a:pt x="1875" y="4233"/>
                      <a:pt x="2032" y="4209"/>
                      <a:pt x="2186" y="4159"/>
                    </a:cubicBezTo>
                    <a:lnTo>
                      <a:pt x="5990" y="2942"/>
                    </a:lnTo>
                    <a:cubicBezTo>
                      <a:pt x="5884" y="2340"/>
                      <a:pt x="5730" y="1749"/>
                      <a:pt x="5541" y="1170"/>
                    </a:cubicBezTo>
                    <a:cubicBezTo>
                      <a:pt x="5435" y="769"/>
                      <a:pt x="5281" y="379"/>
                      <a:pt x="5116"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0"/>
              <p:cNvSpPr/>
              <p:nvPr/>
            </p:nvSpPr>
            <p:spPr>
              <a:xfrm>
                <a:off x="7095055" y="3684544"/>
                <a:ext cx="134783" cy="111246"/>
              </a:xfrm>
              <a:custGeom>
                <a:avLst/>
                <a:gdLst/>
                <a:ahLst/>
                <a:cxnLst/>
                <a:rect l="l" t="t" r="r" b="b"/>
                <a:pathLst>
                  <a:path w="4209" h="3474" extrusionOk="0">
                    <a:moveTo>
                      <a:pt x="2184" y="0"/>
                    </a:moveTo>
                    <a:cubicBezTo>
                      <a:pt x="2008" y="0"/>
                      <a:pt x="1830" y="27"/>
                      <a:pt x="1654" y="84"/>
                    </a:cubicBezTo>
                    <a:cubicBezTo>
                      <a:pt x="177" y="545"/>
                      <a:pt x="0" y="2565"/>
                      <a:pt x="1382" y="3274"/>
                    </a:cubicBezTo>
                    <a:cubicBezTo>
                      <a:pt x="1648" y="3411"/>
                      <a:pt x="1919" y="3473"/>
                      <a:pt x="2182" y="3473"/>
                    </a:cubicBezTo>
                    <a:cubicBezTo>
                      <a:pt x="3276" y="3473"/>
                      <a:pt x="4209" y="2398"/>
                      <a:pt x="3828" y="1207"/>
                    </a:cubicBezTo>
                    <a:cubicBezTo>
                      <a:pt x="3599" y="473"/>
                      <a:pt x="2916" y="0"/>
                      <a:pt x="218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0"/>
              <p:cNvSpPr/>
              <p:nvPr/>
            </p:nvSpPr>
            <p:spPr>
              <a:xfrm>
                <a:off x="7123043" y="3712820"/>
                <a:ext cx="40380" cy="33111"/>
              </a:xfrm>
              <a:custGeom>
                <a:avLst/>
                <a:gdLst/>
                <a:ahLst/>
                <a:cxnLst/>
                <a:rect l="l" t="t" r="r" b="b"/>
                <a:pathLst>
                  <a:path w="1261" h="1034" extrusionOk="0">
                    <a:moveTo>
                      <a:pt x="661" y="0"/>
                    </a:moveTo>
                    <a:cubicBezTo>
                      <a:pt x="607" y="0"/>
                      <a:pt x="551" y="9"/>
                      <a:pt x="497" y="28"/>
                    </a:cubicBezTo>
                    <a:cubicBezTo>
                      <a:pt x="48" y="170"/>
                      <a:pt x="0" y="773"/>
                      <a:pt x="414" y="973"/>
                    </a:cubicBezTo>
                    <a:cubicBezTo>
                      <a:pt x="494" y="1015"/>
                      <a:pt x="576" y="1033"/>
                      <a:pt x="655" y="1033"/>
                    </a:cubicBezTo>
                    <a:cubicBezTo>
                      <a:pt x="983" y="1033"/>
                      <a:pt x="1261" y="712"/>
                      <a:pt x="1146" y="359"/>
                    </a:cubicBezTo>
                    <a:cubicBezTo>
                      <a:pt x="1080" y="142"/>
                      <a:pt x="87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0"/>
              <p:cNvSpPr/>
              <p:nvPr/>
            </p:nvSpPr>
            <p:spPr>
              <a:xfrm>
                <a:off x="7405257" y="3585435"/>
                <a:ext cx="134495" cy="111566"/>
              </a:xfrm>
              <a:custGeom>
                <a:avLst/>
                <a:gdLst/>
                <a:ahLst/>
                <a:cxnLst/>
                <a:rect l="l" t="t" r="r" b="b"/>
                <a:pathLst>
                  <a:path w="4200" h="3484" extrusionOk="0">
                    <a:moveTo>
                      <a:pt x="2172" y="0"/>
                    </a:moveTo>
                    <a:cubicBezTo>
                      <a:pt x="1996" y="0"/>
                      <a:pt x="1818" y="27"/>
                      <a:pt x="1642" y="84"/>
                    </a:cubicBezTo>
                    <a:cubicBezTo>
                      <a:pt x="165" y="557"/>
                      <a:pt x="0" y="2577"/>
                      <a:pt x="1370" y="3286"/>
                    </a:cubicBezTo>
                    <a:cubicBezTo>
                      <a:pt x="1634" y="3422"/>
                      <a:pt x="1904" y="3484"/>
                      <a:pt x="2166" y="3484"/>
                    </a:cubicBezTo>
                    <a:cubicBezTo>
                      <a:pt x="3262" y="3484"/>
                      <a:pt x="4200" y="2399"/>
                      <a:pt x="3828" y="1207"/>
                    </a:cubicBezTo>
                    <a:cubicBezTo>
                      <a:pt x="3589" y="473"/>
                      <a:pt x="2905" y="0"/>
                      <a:pt x="217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0"/>
              <p:cNvSpPr/>
              <p:nvPr/>
            </p:nvSpPr>
            <p:spPr>
              <a:xfrm>
                <a:off x="7433245" y="3613839"/>
                <a:ext cx="39996" cy="33335"/>
              </a:xfrm>
              <a:custGeom>
                <a:avLst/>
                <a:gdLst/>
                <a:ahLst/>
                <a:cxnLst/>
                <a:rect l="l" t="t" r="r" b="b"/>
                <a:pathLst>
                  <a:path w="1249" h="1041" extrusionOk="0">
                    <a:moveTo>
                      <a:pt x="642" y="1"/>
                    </a:moveTo>
                    <a:cubicBezTo>
                      <a:pt x="590" y="1"/>
                      <a:pt x="537" y="8"/>
                      <a:pt x="485" y="24"/>
                    </a:cubicBezTo>
                    <a:cubicBezTo>
                      <a:pt x="48" y="166"/>
                      <a:pt x="0" y="769"/>
                      <a:pt x="402" y="981"/>
                    </a:cubicBezTo>
                    <a:cubicBezTo>
                      <a:pt x="482" y="1022"/>
                      <a:pt x="564" y="1041"/>
                      <a:pt x="642" y="1041"/>
                    </a:cubicBezTo>
                    <a:cubicBezTo>
                      <a:pt x="971" y="1041"/>
                      <a:pt x="1249" y="717"/>
                      <a:pt x="1134" y="355"/>
                    </a:cubicBezTo>
                    <a:cubicBezTo>
                      <a:pt x="1068" y="136"/>
                      <a:pt x="862" y="1"/>
                      <a:pt x="6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0"/>
              <p:cNvSpPr/>
              <p:nvPr/>
            </p:nvSpPr>
            <p:spPr>
              <a:xfrm>
                <a:off x="7241814" y="3759221"/>
                <a:ext cx="237223" cy="145190"/>
              </a:xfrm>
              <a:custGeom>
                <a:avLst/>
                <a:gdLst/>
                <a:ahLst/>
                <a:cxnLst/>
                <a:rect l="l" t="t" r="r" b="b"/>
                <a:pathLst>
                  <a:path w="7408" h="4534" extrusionOk="0">
                    <a:moveTo>
                      <a:pt x="6734" y="0"/>
                    </a:moveTo>
                    <a:cubicBezTo>
                      <a:pt x="6553" y="0"/>
                      <a:pt x="6353" y="118"/>
                      <a:pt x="6415" y="304"/>
                    </a:cubicBezTo>
                    <a:cubicBezTo>
                      <a:pt x="6699" y="1828"/>
                      <a:pt x="5813" y="3328"/>
                      <a:pt x="4336" y="3801"/>
                    </a:cubicBezTo>
                    <a:cubicBezTo>
                      <a:pt x="4025" y="3900"/>
                      <a:pt x="3709" y="3948"/>
                      <a:pt x="3397" y="3948"/>
                    </a:cubicBezTo>
                    <a:cubicBezTo>
                      <a:pt x="2226" y="3948"/>
                      <a:pt x="1119" y="3278"/>
                      <a:pt x="615" y="2159"/>
                    </a:cubicBezTo>
                    <a:cubicBezTo>
                      <a:pt x="552" y="2060"/>
                      <a:pt x="459" y="2018"/>
                      <a:pt x="367" y="2018"/>
                    </a:cubicBezTo>
                    <a:cubicBezTo>
                      <a:pt x="182" y="2018"/>
                      <a:pt x="1" y="2186"/>
                      <a:pt x="72" y="2407"/>
                    </a:cubicBezTo>
                    <a:cubicBezTo>
                      <a:pt x="674" y="3706"/>
                      <a:pt x="1974" y="4533"/>
                      <a:pt x="3403" y="4533"/>
                    </a:cubicBezTo>
                    <a:cubicBezTo>
                      <a:pt x="5683" y="4533"/>
                      <a:pt x="7408" y="2454"/>
                      <a:pt x="6994" y="198"/>
                    </a:cubicBezTo>
                    <a:cubicBezTo>
                      <a:pt x="6984" y="60"/>
                      <a:pt x="6864" y="0"/>
                      <a:pt x="673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0"/>
              <p:cNvSpPr/>
              <p:nvPr/>
            </p:nvSpPr>
            <p:spPr>
              <a:xfrm>
                <a:off x="7071967" y="3612782"/>
                <a:ext cx="140002" cy="76374"/>
              </a:xfrm>
              <a:custGeom>
                <a:avLst/>
                <a:gdLst/>
                <a:ahLst/>
                <a:cxnLst/>
                <a:rect l="l" t="t" r="r" b="b"/>
                <a:pathLst>
                  <a:path w="4372" h="2385" extrusionOk="0">
                    <a:moveTo>
                      <a:pt x="2505" y="1"/>
                    </a:moveTo>
                    <a:cubicBezTo>
                      <a:pt x="1346" y="1"/>
                      <a:pt x="223" y="807"/>
                      <a:pt x="24" y="2136"/>
                    </a:cubicBezTo>
                    <a:cubicBezTo>
                      <a:pt x="1" y="2255"/>
                      <a:pt x="83" y="2361"/>
                      <a:pt x="201" y="2385"/>
                    </a:cubicBezTo>
                    <a:lnTo>
                      <a:pt x="237" y="2385"/>
                    </a:lnTo>
                    <a:cubicBezTo>
                      <a:pt x="343" y="2385"/>
                      <a:pt x="438" y="2314"/>
                      <a:pt x="461" y="2207"/>
                    </a:cubicBezTo>
                    <a:cubicBezTo>
                      <a:pt x="622" y="1115"/>
                      <a:pt x="1548" y="447"/>
                      <a:pt x="2505" y="447"/>
                    </a:cubicBezTo>
                    <a:cubicBezTo>
                      <a:pt x="3028" y="447"/>
                      <a:pt x="3560" y="647"/>
                      <a:pt x="3982" y="1085"/>
                    </a:cubicBezTo>
                    <a:cubicBezTo>
                      <a:pt x="4023" y="1126"/>
                      <a:pt x="4079" y="1147"/>
                      <a:pt x="4135" y="1147"/>
                    </a:cubicBezTo>
                    <a:cubicBezTo>
                      <a:pt x="4191" y="1147"/>
                      <a:pt x="4248" y="1126"/>
                      <a:pt x="4289" y="1085"/>
                    </a:cubicBezTo>
                    <a:cubicBezTo>
                      <a:pt x="4372" y="991"/>
                      <a:pt x="4372" y="849"/>
                      <a:pt x="4289" y="766"/>
                    </a:cubicBezTo>
                    <a:cubicBezTo>
                      <a:pt x="3780" y="241"/>
                      <a:pt x="3137" y="1"/>
                      <a:pt x="250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0"/>
              <p:cNvSpPr/>
              <p:nvPr/>
            </p:nvSpPr>
            <p:spPr>
              <a:xfrm>
                <a:off x="7366670" y="3479248"/>
                <a:ext cx="140002" cy="76374"/>
              </a:xfrm>
              <a:custGeom>
                <a:avLst/>
                <a:gdLst/>
                <a:ahLst/>
                <a:cxnLst/>
                <a:rect l="l" t="t" r="r" b="b"/>
                <a:pathLst>
                  <a:path w="4372" h="2385" extrusionOk="0">
                    <a:moveTo>
                      <a:pt x="2508" y="0"/>
                    </a:moveTo>
                    <a:cubicBezTo>
                      <a:pt x="1350" y="0"/>
                      <a:pt x="222" y="803"/>
                      <a:pt x="24" y="2125"/>
                    </a:cubicBezTo>
                    <a:cubicBezTo>
                      <a:pt x="0" y="2255"/>
                      <a:pt x="83" y="2361"/>
                      <a:pt x="201" y="2384"/>
                    </a:cubicBezTo>
                    <a:lnTo>
                      <a:pt x="236" y="2384"/>
                    </a:lnTo>
                    <a:cubicBezTo>
                      <a:pt x="343" y="2384"/>
                      <a:pt x="437" y="2314"/>
                      <a:pt x="461" y="2207"/>
                    </a:cubicBezTo>
                    <a:cubicBezTo>
                      <a:pt x="621" y="1107"/>
                      <a:pt x="1553" y="441"/>
                      <a:pt x="2511" y="441"/>
                    </a:cubicBezTo>
                    <a:cubicBezTo>
                      <a:pt x="3034" y="441"/>
                      <a:pt x="3564" y="639"/>
                      <a:pt x="3981" y="1073"/>
                    </a:cubicBezTo>
                    <a:cubicBezTo>
                      <a:pt x="4023" y="1120"/>
                      <a:pt x="4079" y="1144"/>
                      <a:pt x="4135" y="1144"/>
                    </a:cubicBezTo>
                    <a:cubicBezTo>
                      <a:pt x="4191" y="1144"/>
                      <a:pt x="4247" y="1120"/>
                      <a:pt x="4288" y="1073"/>
                    </a:cubicBezTo>
                    <a:cubicBezTo>
                      <a:pt x="4371" y="991"/>
                      <a:pt x="4371" y="849"/>
                      <a:pt x="4288" y="766"/>
                    </a:cubicBezTo>
                    <a:cubicBezTo>
                      <a:pt x="3783" y="240"/>
                      <a:pt x="3141" y="0"/>
                      <a:pt x="25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3" name="Google Shape;3053;p30"/>
            <p:cNvGrpSpPr/>
            <p:nvPr/>
          </p:nvGrpSpPr>
          <p:grpSpPr>
            <a:xfrm>
              <a:off x="-6271" y="810808"/>
              <a:ext cx="277315" cy="862910"/>
              <a:chOff x="2898" y="2667333"/>
              <a:chExt cx="277315" cy="862910"/>
            </a:xfrm>
          </p:grpSpPr>
          <p:sp>
            <p:nvSpPr>
              <p:cNvPr id="3054" name="Google Shape;3054;p30"/>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0"/>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6" name="Google Shape;3056;p30"/>
            <p:cNvGrpSpPr/>
            <p:nvPr/>
          </p:nvGrpSpPr>
          <p:grpSpPr>
            <a:xfrm flipH="1">
              <a:off x="83593" y="1973773"/>
              <a:ext cx="548569" cy="499806"/>
              <a:chOff x="30262" y="3461651"/>
              <a:chExt cx="1026705" cy="935441"/>
            </a:xfrm>
          </p:grpSpPr>
          <p:sp>
            <p:nvSpPr>
              <p:cNvPr id="3057" name="Google Shape;3057;p30"/>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0"/>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0"/>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0"/>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0"/>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0"/>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0"/>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0"/>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3065"/>
        <p:cNvGrpSpPr/>
        <p:nvPr/>
      </p:nvGrpSpPr>
      <p:grpSpPr>
        <a:xfrm>
          <a:off x="0" y="0"/>
          <a:ext cx="0" cy="0"/>
          <a:chOff x="0" y="0"/>
          <a:chExt cx="0" cy="0"/>
        </a:xfrm>
      </p:grpSpPr>
      <p:grpSp>
        <p:nvGrpSpPr>
          <p:cNvPr id="3066" name="Google Shape;3066;p31"/>
          <p:cNvGrpSpPr/>
          <p:nvPr/>
        </p:nvGrpSpPr>
        <p:grpSpPr>
          <a:xfrm flipH="1">
            <a:off x="5576690" y="4721826"/>
            <a:ext cx="1026705" cy="935441"/>
            <a:chOff x="30262" y="3461651"/>
            <a:chExt cx="1026705" cy="935441"/>
          </a:xfrm>
        </p:grpSpPr>
        <p:sp>
          <p:nvSpPr>
            <p:cNvPr id="3067" name="Google Shape;3067;p31"/>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5" name="Google Shape;3075;p31"/>
          <p:cNvGrpSpPr/>
          <p:nvPr/>
        </p:nvGrpSpPr>
        <p:grpSpPr>
          <a:xfrm flipH="1">
            <a:off x="6841556" y="-212990"/>
            <a:ext cx="828486" cy="735173"/>
            <a:chOff x="7918333" y="3847522"/>
            <a:chExt cx="828486" cy="735173"/>
          </a:xfrm>
        </p:grpSpPr>
        <p:sp>
          <p:nvSpPr>
            <p:cNvPr id="3076" name="Google Shape;3076;p31"/>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4" name="Google Shape;3084;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5" name="Google Shape;3085;p31"/>
          <p:cNvSpPr txBox="1">
            <a:spLocks noGrp="1"/>
          </p:cNvSpPr>
          <p:nvPr>
            <p:ph type="title" idx="2"/>
          </p:nvPr>
        </p:nvSpPr>
        <p:spPr>
          <a:xfrm>
            <a:off x="720000" y="3446922"/>
            <a:ext cx="2336400" cy="41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86" name="Google Shape;3086;p31"/>
          <p:cNvSpPr txBox="1">
            <a:spLocks noGrp="1"/>
          </p:cNvSpPr>
          <p:nvPr>
            <p:ph type="subTitle" idx="1"/>
          </p:nvPr>
        </p:nvSpPr>
        <p:spPr>
          <a:xfrm>
            <a:off x="720000" y="3865425"/>
            <a:ext cx="2336400" cy="73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87" name="Google Shape;3087;p31"/>
          <p:cNvSpPr txBox="1">
            <a:spLocks noGrp="1"/>
          </p:cNvSpPr>
          <p:nvPr>
            <p:ph type="title" idx="3"/>
          </p:nvPr>
        </p:nvSpPr>
        <p:spPr>
          <a:xfrm>
            <a:off x="3403800" y="3446922"/>
            <a:ext cx="2336400" cy="41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88" name="Google Shape;3088;p31"/>
          <p:cNvSpPr txBox="1">
            <a:spLocks noGrp="1"/>
          </p:cNvSpPr>
          <p:nvPr>
            <p:ph type="subTitle" idx="4"/>
          </p:nvPr>
        </p:nvSpPr>
        <p:spPr>
          <a:xfrm>
            <a:off x="3403800" y="3865425"/>
            <a:ext cx="2336400" cy="73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89" name="Google Shape;3089;p31"/>
          <p:cNvSpPr txBox="1">
            <a:spLocks noGrp="1"/>
          </p:cNvSpPr>
          <p:nvPr>
            <p:ph type="title" idx="5"/>
          </p:nvPr>
        </p:nvSpPr>
        <p:spPr>
          <a:xfrm>
            <a:off x="6087600" y="3446922"/>
            <a:ext cx="2336400" cy="41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90" name="Google Shape;3090;p31"/>
          <p:cNvSpPr txBox="1">
            <a:spLocks noGrp="1"/>
          </p:cNvSpPr>
          <p:nvPr>
            <p:ph type="subTitle" idx="6"/>
          </p:nvPr>
        </p:nvSpPr>
        <p:spPr>
          <a:xfrm>
            <a:off x="6087600" y="3865425"/>
            <a:ext cx="2336400" cy="73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91" name="Google Shape;3091;p31"/>
          <p:cNvSpPr txBox="1">
            <a:spLocks noGrp="1"/>
          </p:cNvSpPr>
          <p:nvPr>
            <p:ph type="title" idx="7" hasCustomPrompt="1"/>
          </p:nvPr>
        </p:nvSpPr>
        <p:spPr>
          <a:xfrm>
            <a:off x="4132650" y="2047650"/>
            <a:ext cx="878700" cy="51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92" name="Google Shape;3092;p31"/>
          <p:cNvSpPr txBox="1">
            <a:spLocks noGrp="1"/>
          </p:cNvSpPr>
          <p:nvPr>
            <p:ph type="title" idx="8" hasCustomPrompt="1"/>
          </p:nvPr>
        </p:nvSpPr>
        <p:spPr>
          <a:xfrm>
            <a:off x="6816450" y="2047650"/>
            <a:ext cx="878700" cy="51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93" name="Google Shape;3093;p31"/>
          <p:cNvSpPr txBox="1">
            <a:spLocks noGrp="1"/>
          </p:cNvSpPr>
          <p:nvPr>
            <p:ph type="title" idx="9" hasCustomPrompt="1"/>
          </p:nvPr>
        </p:nvSpPr>
        <p:spPr>
          <a:xfrm>
            <a:off x="1448850" y="2047650"/>
            <a:ext cx="878700" cy="51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94" name="Google Shape;3094;p31"/>
          <p:cNvSpPr/>
          <p:nvPr/>
        </p:nvSpPr>
        <p:spPr>
          <a:xfrm flipH="1">
            <a:off x="-6265"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5" name="Google Shape;3095;p31"/>
          <p:cNvGrpSpPr/>
          <p:nvPr/>
        </p:nvGrpSpPr>
        <p:grpSpPr>
          <a:xfrm flipH="1">
            <a:off x="8491364" y="-95665"/>
            <a:ext cx="684353" cy="725246"/>
            <a:chOff x="-17100" y="-95665"/>
            <a:chExt cx="684353" cy="725246"/>
          </a:xfrm>
        </p:grpSpPr>
        <p:sp>
          <p:nvSpPr>
            <p:cNvPr id="3096" name="Google Shape;3096;p31"/>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1"/>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1"/>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1" name="Google Shape;3101;p31"/>
          <p:cNvGrpSpPr/>
          <p:nvPr/>
        </p:nvGrpSpPr>
        <p:grpSpPr>
          <a:xfrm flipH="1">
            <a:off x="8518056" y="1645854"/>
            <a:ext cx="997981" cy="881740"/>
            <a:chOff x="158480" y="1731379"/>
            <a:chExt cx="997981" cy="881740"/>
          </a:xfrm>
        </p:grpSpPr>
        <p:sp>
          <p:nvSpPr>
            <p:cNvPr id="3102" name="Google Shape;3102;p31"/>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5" name="Google Shape;3115;p31"/>
          <p:cNvGrpSpPr/>
          <p:nvPr/>
        </p:nvGrpSpPr>
        <p:grpSpPr>
          <a:xfrm flipH="1">
            <a:off x="8675573" y="810796"/>
            <a:ext cx="488872" cy="695337"/>
            <a:chOff x="-5828" y="810796"/>
            <a:chExt cx="488872" cy="695337"/>
          </a:xfrm>
        </p:grpSpPr>
        <p:sp>
          <p:nvSpPr>
            <p:cNvPr id="3116" name="Google Shape;3116;p31"/>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3" name="Google Shape;3123;p31"/>
          <p:cNvGrpSpPr/>
          <p:nvPr/>
        </p:nvGrpSpPr>
        <p:grpSpPr>
          <a:xfrm flipH="1">
            <a:off x="8522681" y="4659199"/>
            <a:ext cx="635935" cy="483764"/>
            <a:chOff x="1" y="4659199"/>
            <a:chExt cx="635935" cy="483764"/>
          </a:xfrm>
        </p:grpSpPr>
        <p:sp>
          <p:nvSpPr>
            <p:cNvPr id="3124" name="Google Shape;3124;p31"/>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9" name="Google Shape;3129;p31"/>
          <p:cNvGrpSpPr/>
          <p:nvPr/>
        </p:nvGrpSpPr>
        <p:grpSpPr>
          <a:xfrm flipH="1">
            <a:off x="-6265" y="-114590"/>
            <a:ext cx="581465" cy="723709"/>
            <a:chOff x="8570903" y="-114590"/>
            <a:chExt cx="581465" cy="723709"/>
          </a:xfrm>
        </p:grpSpPr>
        <p:sp>
          <p:nvSpPr>
            <p:cNvPr id="3130" name="Google Shape;3130;p31"/>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7" name="Google Shape;3137;p31"/>
          <p:cNvGrpSpPr/>
          <p:nvPr/>
        </p:nvGrpSpPr>
        <p:grpSpPr>
          <a:xfrm flipH="1">
            <a:off x="1010240" y="-428894"/>
            <a:ext cx="1125046" cy="985941"/>
            <a:chOff x="6952566" y="-423319"/>
            <a:chExt cx="1125046" cy="985941"/>
          </a:xfrm>
        </p:grpSpPr>
        <p:sp>
          <p:nvSpPr>
            <p:cNvPr id="3138" name="Google Shape;3138;p31"/>
            <p:cNvSpPr/>
            <p:nvPr/>
          </p:nvSpPr>
          <p:spPr>
            <a:xfrm>
              <a:off x="6952566" y="-423319"/>
              <a:ext cx="1125046" cy="985941"/>
            </a:xfrm>
            <a:custGeom>
              <a:avLst/>
              <a:gdLst/>
              <a:ahLst/>
              <a:cxnLst/>
              <a:rect l="l" t="t" r="r" b="b"/>
              <a:pathLst>
                <a:path w="35133" h="30789" extrusionOk="0">
                  <a:moveTo>
                    <a:pt x="17578" y="0"/>
                  </a:moveTo>
                  <a:cubicBezTo>
                    <a:pt x="11934" y="0"/>
                    <a:pt x="6501" y="3111"/>
                    <a:pt x="3804" y="8496"/>
                  </a:cubicBezTo>
                  <a:cubicBezTo>
                    <a:pt x="0" y="16103"/>
                    <a:pt x="3072" y="25353"/>
                    <a:pt x="10668" y="29157"/>
                  </a:cubicBezTo>
                  <a:cubicBezTo>
                    <a:pt x="12879" y="30264"/>
                    <a:pt x="15230" y="30789"/>
                    <a:pt x="17547" y="30789"/>
                  </a:cubicBezTo>
                  <a:cubicBezTo>
                    <a:pt x="23188" y="30789"/>
                    <a:pt x="28624" y="27678"/>
                    <a:pt x="31329" y="22293"/>
                  </a:cubicBezTo>
                  <a:cubicBezTo>
                    <a:pt x="35133" y="14698"/>
                    <a:pt x="32061" y="5448"/>
                    <a:pt x="24465" y="1632"/>
                  </a:cubicBezTo>
                  <a:cubicBezTo>
                    <a:pt x="22251" y="525"/>
                    <a:pt x="19897" y="0"/>
                    <a:pt x="17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7858547" y="-125926"/>
              <a:ext cx="140002" cy="125208"/>
            </a:xfrm>
            <a:custGeom>
              <a:avLst/>
              <a:gdLst/>
              <a:ahLst/>
              <a:cxnLst/>
              <a:rect l="l" t="t" r="r" b="b"/>
              <a:pathLst>
                <a:path w="4372" h="3910" extrusionOk="0">
                  <a:moveTo>
                    <a:pt x="3391" y="0"/>
                  </a:moveTo>
                  <a:lnTo>
                    <a:pt x="1348" y="685"/>
                  </a:lnTo>
                  <a:cubicBezTo>
                    <a:pt x="473" y="969"/>
                    <a:pt x="1" y="1902"/>
                    <a:pt x="296" y="2776"/>
                  </a:cubicBezTo>
                  <a:cubicBezTo>
                    <a:pt x="524" y="3469"/>
                    <a:pt x="1171" y="3910"/>
                    <a:pt x="1869" y="3910"/>
                  </a:cubicBezTo>
                  <a:cubicBezTo>
                    <a:pt x="2041" y="3910"/>
                    <a:pt x="2215" y="3883"/>
                    <a:pt x="2387" y="3828"/>
                  </a:cubicBezTo>
                  <a:lnTo>
                    <a:pt x="4372" y="3166"/>
                  </a:lnTo>
                  <a:cubicBezTo>
                    <a:pt x="4242" y="2516"/>
                    <a:pt x="4076" y="1878"/>
                    <a:pt x="3876" y="1252"/>
                  </a:cubicBezTo>
                  <a:cubicBezTo>
                    <a:pt x="3734" y="815"/>
                    <a:pt x="3568" y="402"/>
                    <a:pt x="339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7035408" y="158754"/>
              <a:ext cx="143012" cy="125016"/>
            </a:xfrm>
            <a:custGeom>
              <a:avLst/>
              <a:gdLst/>
              <a:ahLst/>
              <a:cxnLst/>
              <a:rect l="l" t="t" r="r" b="b"/>
              <a:pathLst>
                <a:path w="4466" h="3904" extrusionOk="0">
                  <a:moveTo>
                    <a:pt x="2607" y="0"/>
                  </a:moveTo>
                  <a:cubicBezTo>
                    <a:pt x="2420" y="0"/>
                    <a:pt x="2230" y="32"/>
                    <a:pt x="2044" y="100"/>
                  </a:cubicBezTo>
                  <a:lnTo>
                    <a:pt x="0" y="773"/>
                  </a:lnTo>
                  <a:cubicBezTo>
                    <a:pt x="107" y="1210"/>
                    <a:pt x="225" y="1636"/>
                    <a:pt x="366" y="2073"/>
                  </a:cubicBezTo>
                  <a:cubicBezTo>
                    <a:pt x="567" y="2699"/>
                    <a:pt x="815" y="3301"/>
                    <a:pt x="1099" y="3904"/>
                  </a:cubicBezTo>
                  <a:lnTo>
                    <a:pt x="3084" y="3242"/>
                  </a:lnTo>
                  <a:cubicBezTo>
                    <a:pt x="3981" y="2971"/>
                    <a:pt x="4466" y="2014"/>
                    <a:pt x="4170" y="1128"/>
                  </a:cubicBezTo>
                  <a:cubicBezTo>
                    <a:pt x="3947" y="439"/>
                    <a:pt x="3299" y="0"/>
                    <a:pt x="260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7426083" y="118502"/>
              <a:ext cx="251697" cy="153932"/>
            </a:xfrm>
            <a:custGeom>
              <a:avLst/>
              <a:gdLst/>
              <a:ahLst/>
              <a:cxnLst/>
              <a:rect l="l" t="t" r="r" b="b"/>
              <a:pathLst>
                <a:path w="7860" h="4807" extrusionOk="0">
                  <a:moveTo>
                    <a:pt x="7157" y="1"/>
                  </a:moveTo>
                  <a:cubicBezTo>
                    <a:pt x="7026" y="1"/>
                    <a:pt x="6894" y="100"/>
                    <a:pt x="6914" y="270"/>
                  </a:cubicBezTo>
                  <a:cubicBezTo>
                    <a:pt x="7257" y="1948"/>
                    <a:pt x="6288" y="3613"/>
                    <a:pt x="4658" y="4157"/>
                  </a:cubicBezTo>
                  <a:cubicBezTo>
                    <a:pt x="4302" y="4275"/>
                    <a:pt x="3939" y="4332"/>
                    <a:pt x="3582" y="4332"/>
                  </a:cubicBezTo>
                  <a:cubicBezTo>
                    <a:pt x="2303" y="4332"/>
                    <a:pt x="1096" y="3606"/>
                    <a:pt x="523" y="2396"/>
                  </a:cubicBezTo>
                  <a:cubicBezTo>
                    <a:pt x="475" y="2296"/>
                    <a:pt x="394" y="2254"/>
                    <a:pt x="313" y="2254"/>
                  </a:cubicBezTo>
                  <a:cubicBezTo>
                    <a:pt x="156" y="2254"/>
                    <a:pt x="0" y="2410"/>
                    <a:pt x="86" y="2597"/>
                  </a:cubicBezTo>
                  <a:cubicBezTo>
                    <a:pt x="736" y="3944"/>
                    <a:pt x="2094" y="4795"/>
                    <a:pt x="3595" y="4795"/>
                  </a:cubicBezTo>
                  <a:lnTo>
                    <a:pt x="3595" y="4806"/>
                  </a:lnTo>
                  <a:cubicBezTo>
                    <a:pt x="6028" y="4795"/>
                    <a:pt x="7859" y="2562"/>
                    <a:pt x="7387" y="176"/>
                  </a:cubicBezTo>
                  <a:cubicBezTo>
                    <a:pt x="7351" y="55"/>
                    <a:pt x="7254" y="1"/>
                    <a:pt x="71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7208266" y="-128680"/>
              <a:ext cx="153708" cy="83355"/>
            </a:xfrm>
            <a:custGeom>
              <a:avLst/>
              <a:gdLst/>
              <a:ahLst/>
              <a:cxnLst/>
              <a:rect l="l" t="t" r="r" b="b"/>
              <a:pathLst>
                <a:path w="4800" h="2603" extrusionOk="0">
                  <a:moveTo>
                    <a:pt x="2716" y="1"/>
                  </a:moveTo>
                  <a:cubicBezTo>
                    <a:pt x="1452" y="1"/>
                    <a:pt x="225" y="889"/>
                    <a:pt x="25" y="2331"/>
                  </a:cubicBezTo>
                  <a:cubicBezTo>
                    <a:pt x="1" y="2461"/>
                    <a:pt x="95" y="2579"/>
                    <a:pt x="225" y="2602"/>
                  </a:cubicBezTo>
                  <a:lnTo>
                    <a:pt x="261" y="2602"/>
                  </a:lnTo>
                  <a:cubicBezTo>
                    <a:pt x="379" y="2602"/>
                    <a:pt x="473" y="2520"/>
                    <a:pt x="497" y="2401"/>
                  </a:cubicBezTo>
                  <a:cubicBezTo>
                    <a:pt x="659" y="1207"/>
                    <a:pt x="1666" y="474"/>
                    <a:pt x="2707" y="474"/>
                  </a:cubicBezTo>
                  <a:cubicBezTo>
                    <a:pt x="3262" y="474"/>
                    <a:pt x="3826" y="682"/>
                    <a:pt x="4277" y="1137"/>
                  </a:cubicBezTo>
                  <a:cubicBezTo>
                    <a:pt x="4331" y="1197"/>
                    <a:pt x="4393" y="1222"/>
                    <a:pt x="4452" y="1222"/>
                  </a:cubicBezTo>
                  <a:cubicBezTo>
                    <a:pt x="4638" y="1222"/>
                    <a:pt x="4799" y="977"/>
                    <a:pt x="4620" y="807"/>
                  </a:cubicBezTo>
                  <a:cubicBezTo>
                    <a:pt x="4074" y="253"/>
                    <a:pt x="3390" y="1"/>
                    <a:pt x="27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7531725" y="-257634"/>
              <a:ext cx="153644" cy="83323"/>
            </a:xfrm>
            <a:custGeom>
              <a:avLst/>
              <a:gdLst/>
              <a:ahLst/>
              <a:cxnLst/>
              <a:rect l="l" t="t" r="r" b="b"/>
              <a:pathLst>
                <a:path w="4798" h="2602" extrusionOk="0">
                  <a:moveTo>
                    <a:pt x="2706" y="0"/>
                  </a:moveTo>
                  <a:cubicBezTo>
                    <a:pt x="1440" y="0"/>
                    <a:pt x="213" y="891"/>
                    <a:pt x="12" y="2341"/>
                  </a:cubicBezTo>
                  <a:cubicBezTo>
                    <a:pt x="0" y="2471"/>
                    <a:pt x="83" y="2589"/>
                    <a:pt x="213" y="2601"/>
                  </a:cubicBezTo>
                  <a:lnTo>
                    <a:pt x="248" y="2601"/>
                  </a:lnTo>
                  <a:cubicBezTo>
                    <a:pt x="366" y="2601"/>
                    <a:pt x="473" y="2518"/>
                    <a:pt x="485" y="2400"/>
                  </a:cubicBezTo>
                  <a:cubicBezTo>
                    <a:pt x="646" y="1208"/>
                    <a:pt x="1654" y="476"/>
                    <a:pt x="2696" y="476"/>
                  </a:cubicBezTo>
                  <a:cubicBezTo>
                    <a:pt x="3255" y="476"/>
                    <a:pt x="3823" y="686"/>
                    <a:pt x="4277" y="1148"/>
                  </a:cubicBezTo>
                  <a:cubicBezTo>
                    <a:pt x="4326" y="1203"/>
                    <a:pt x="4384" y="1226"/>
                    <a:pt x="4441" y="1226"/>
                  </a:cubicBezTo>
                  <a:cubicBezTo>
                    <a:pt x="4627" y="1226"/>
                    <a:pt x="4798" y="978"/>
                    <a:pt x="4607" y="805"/>
                  </a:cubicBezTo>
                  <a:cubicBezTo>
                    <a:pt x="4062" y="252"/>
                    <a:pt x="3379" y="0"/>
                    <a:pt x="27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7394412" y="-68509"/>
              <a:ext cx="175804" cy="71602"/>
            </a:xfrm>
            <a:custGeom>
              <a:avLst/>
              <a:gdLst/>
              <a:ahLst/>
              <a:cxnLst/>
              <a:rect l="l" t="t" r="r" b="b"/>
              <a:pathLst>
                <a:path w="5490" h="2236" extrusionOk="0">
                  <a:moveTo>
                    <a:pt x="4341" y="0"/>
                  </a:moveTo>
                  <a:cubicBezTo>
                    <a:pt x="2774" y="0"/>
                    <a:pt x="1255" y="608"/>
                    <a:pt x="118" y="1704"/>
                  </a:cubicBezTo>
                  <a:cubicBezTo>
                    <a:pt x="0" y="1834"/>
                    <a:pt x="0" y="2023"/>
                    <a:pt x="130" y="2153"/>
                  </a:cubicBezTo>
                  <a:cubicBezTo>
                    <a:pt x="189" y="2200"/>
                    <a:pt x="260" y="2235"/>
                    <a:pt x="343" y="2235"/>
                  </a:cubicBezTo>
                  <a:cubicBezTo>
                    <a:pt x="425" y="2235"/>
                    <a:pt x="508" y="2200"/>
                    <a:pt x="579" y="2141"/>
                  </a:cubicBezTo>
                  <a:cubicBezTo>
                    <a:pt x="1606" y="1165"/>
                    <a:pt x="2963" y="627"/>
                    <a:pt x="4371" y="627"/>
                  </a:cubicBezTo>
                  <a:cubicBezTo>
                    <a:pt x="4582" y="627"/>
                    <a:pt x="4796" y="640"/>
                    <a:pt x="5009" y="664"/>
                  </a:cubicBezTo>
                  <a:cubicBezTo>
                    <a:pt x="5024" y="666"/>
                    <a:pt x="5039" y="667"/>
                    <a:pt x="5053" y="667"/>
                  </a:cubicBezTo>
                  <a:cubicBezTo>
                    <a:pt x="5406" y="667"/>
                    <a:pt x="5490" y="129"/>
                    <a:pt x="5115" y="50"/>
                  </a:cubicBezTo>
                  <a:cubicBezTo>
                    <a:pt x="4857" y="17"/>
                    <a:pt x="4598" y="0"/>
                    <a:pt x="434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7128466" y="-56181"/>
              <a:ext cx="332554" cy="256949"/>
            </a:xfrm>
            <a:custGeom>
              <a:avLst/>
              <a:gdLst/>
              <a:ahLst/>
              <a:cxnLst/>
              <a:rect l="l" t="t" r="r" b="b"/>
              <a:pathLst>
                <a:path w="10385" h="8024" extrusionOk="0">
                  <a:moveTo>
                    <a:pt x="7597" y="1"/>
                  </a:moveTo>
                  <a:cubicBezTo>
                    <a:pt x="7413" y="1"/>
                    <a:pt x="7226" y="29"/>
                    <a:pt x="7041" y="90"/>
                  </a:cubicBezTo>
                  <a:lnTo>
                    <a:pt x="2564" y="1579"/>
                  </a:lnTo>
                  <a:lnTo>
                    <a:pt x="355" y="2311"/>
                  </a:lnTo>
                  <a:cubicBezTo>
                    <a:pt x="130" y="2394"/>
                    <a:pt x="0" y="2642"/>
                    <a:pt x="83" y="2866"/>
                  </a:cubicBezTo>
                  <a:lnTo>
                    <a:pt x="485" y="4095"/>
                  </a:lnTo>
                  <a:cubicBezTo>
                    <a:pt x="520" y="4178"/>
                    <a:pt x="579" y="4260"/>
                    <a:pt x="662" y="4319"/>
                  </a:cubicBezTo>
                  <a:lnTo>
                    <a:pt x="1867" y="5134"/>
                  </a:lnTo>
                  <a:lnTo>
                    <a:pt x="2422" y="6800"/>
                  </a:lnTo>
                  <a:cubicBezTo>
                    <a:pt x="2678" y="7549"/>
                    <a:pt x="3375" y="8024"/>
                    <a:pt x="4122" y="8024"/>
                  </a:cubicBezTo>
                  <a:cubicBezTo>
                    <a:pt x="4306" y="8024"/>
                    <a:pt x="4494" y="7995"/>
                    <a:pt x="4678" y="7934"/>
                  </a:cubicBezTo>
                  <a:lnTo>
                    <a:pt x="7809" y="6883"/>
                  </a:lnTo>
                  <a:cubicBezTo>
                    <a:pt x="9475" y="6328"/>
                    <a:pt x="10384" y="4520"/>
                    <a:pt x="9829" y="2855"/>
                  </a:cubicBezTo>
                  <a:lnTo>
                    <a:pt x="9297" y="1224"/>
                  </a:lnTo>
                  <a:cubicBezTo>
                    <a:pt x="9041" y="476"/>
                    <a:pt x="8345" y="1"/>
                    <a:pt x="759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7193535" y="-25920"/>
              <a:ext cx="237959" cy="196010"/>
            </a:xfrm>
            <a:custGeom>
              <a:avLst/>
              <a:gdLst/>
              <a:ahLst/>
              <a:cxnLst/>
              <a:rect l="l" t="t" r="r" b="b"/>
              <a:pathLst>
                <a:path w="7431" h="6121" extrusionOk="0">
                  <a:moveTo>
                    <a:pt x="5314" y="1"/>
                  </a:moveTo>
                  <a:cubicBezTo>
                    <a:pt x="5158" y="1"/>
                    <a:pt x="4999" y="26"/>
                    <a:pt x="4844" y="78"/>
                  </a:cubicBezTo>
                  <a:lnTo>
                    <a:pt x="591" y="1484"/>
                  </a:lnTo>
                  <a:cubicBezTo>
                    <a:pt x="213" y="1614"/>
                    <a:pt x="0" y="2028"/>
                    <a:pt x="130" y="2417"/>
                  </a:cubicBezTo>
                  <a:lnTo>
                    <a:pt x="650" y="3965"/>
                  </a:lnTo>
                  <a:lnTo>
                    <a:pt x="1063" y="5217"/>
                  </a:lnTo>
                  <a:cubicBezTo>
                    <a:pt x="1250" y="5769"/>
                    <a:pt x="1785" y="6120"/>
                    <a:pt x="2368" y="6120"/>
                  </a:cubicBezTo>
                  <a:cubicBezTo>
                    <a:pt x="2523" y="6120"/>
                    <a:pt x="2680" y="6096"/>
                    <a:pt x="2835" y="6044"/>
                  </a:cubicBezTo>
                  <a:lnTo>
                    <a:pt x="5340" y="5205"/>
                  </a:lnTo>
                  <a:cubicBezTo>
                    <a:pt x="6675" y="4756"/>
                    <a:pt x="7431" y="3374"/>
                    <a:pt x="7017" y="2122"/>
                  </a:cubicBezTo>
                  <a:lnTo>
                    <a:pt x="6616" y="894"/>
                  </a:lnTo>
                  <a:cubicBezTo>
                    <a:pt x="6430" y="345"/>
                    <a:pt x="5892" y="1"/>
                    <a:pt x="531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93535" y="-7154"/>
              <a:ext cx="105930" cy="145670"/>
            </a:xfrm>
            <a:custGeom>
              <a:avLst/>
              <a:gdLst/>
              <a:ahLst/>
              <a:cxnLst/>
              <a:rect l="l" t="t" r="r" b="b"/>
              <a:pathLst>
                <a:path w="3308" h="4549" extrusionOk="0">
                  <a:moveTo>
                    <a:pt x="3308" y="0"/>
                  </a:moveTo>
                  <a:lnTo>
                    <a:pt x="591" y="898"/>
                  </a:lnTo>
                  <a:cubicBezTo>
                    <a:pt x="213" y="1028"/>
                    <a:pt x="0" y="1442"/>
                    <a:pt x="130" y="1831"/>
                  </a:cubicBezTo>
                  <a:lnTo>
                    <a:pt x="1028" y="4549"/>
                  </a:lnTo>
                  <a:lnTo>
                    <a:pt x="3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310417" y="-12438"/>
              <a:ext cx="97252" cy="171384"/>
            </a:xfrm>
            <a:custGeom>
              <a:avLst/>
              <a:gdLst/>
              <a:ahLst/>
              <a:cxnLst/>
              <a:rect l="l" t="t" r="r" b="b"/>
              <a:pathLst>
                <a:path w="3037" h="5352" extrusionOk="0">
                  <a:moveTo>
                    <a:pt x="2682" y="0"/>
                  </a:moveTo>
                  <a:lnTo>
                    <a:pt x="1" y="5351"/>
                  </a:lnTo>
                  <a:lnTo>
                    <a:pt x="827" y="5068"/>
                  </a:lnTo>
                  <a:lnTo>
                    <a:pt x="3036" y="685"/>
                  </a:lnTo>
                  <a:lnTo>
                    <a:pt x="2966" y="473"/>
                  </a:lnTo>
                  <a:cubicBezTo>
                    <a:pt x="2907" y="295"/>
                    <a:pt x="2812" y="142"/>
                    <a:pt x="2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7378882" y="51095"/>
              <a:ext cx="48066" cy="83643"/>
            </a:xfrm>
            <a:custGeom>
              <a:avLst/>
              <a:gdLst/>
              <a:ahLst/>
              <a:cxnLst/>
              <a:rect l="l" t="t" r="r" b="b"/>
              <a:pathLst>
                <a:path w="1501" h="2612" extrusionOk="0">
                  <a:moveTo>
                    <a:pt x="1312" y="1"/>
                  </a:moveTo>
                  <a:lnTo>
                    <a:pt x="1" y="2611"/>
                  </a:lnTo>
                  <a:cubicBezTo>
                    <a:pt x="969" y="2080"/>
                    <a:pt x="1501" y="1028"/>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7247621" y="-25984"/>
              <a:ext cx="121077" cy="195561"/>
            </a:xfrm>
            <a:custGeom>
              <a:avLst/>
              <a:gdLst/>
              <a:ahLst/>
              <a:cxnLst/>
              <a:rect l="l" t="t" r="r" b="b"/>
              <a:pathLst>
                <a:path w="3781" h="6107" extrusionOk="0">
                  <a:moveTo>
                    <a:pt x="3621" y="1"/>
                  </a:moveTo>
                  <a:cubicBezTo>
                    <a:pt x="3463" y="1"/>
                    <a:pt x="3305" y="27"/>
                    <a:pt x="3155" y="80"/>
                  </a:cubicBezTo>
                  <a:lnTo>
                    <a:pt x="2895" y="163"/>
                  </a:lnTo>
                  <a:lnTo>
                    <a:pt x="1" y="5952"/>
                  </a:lnTo>
                  <a:cubicBezTo>
                    <a:pt x="203" y="6058"/>
                    <a:pt x="434" y="6107"/>
                    <a:pt x="659" y="6107"/>
                  </a:cubicBezTo>
                  <a:cubicBezTo>
                    <a:pt x="684" y="6107"/>
                    <a:pt x="708" y="6106"/>
                    <a:pt x="733" y="6105"/>
                  </a:cubicBezTo>
                  <a:lnTo>
                    <a:pt x="3781" y="10"/>
                  </a:lnTo>
                  <a:cubicBezTo>
                    <a:pt x="3728" y="4"/>
                    <a:pt x="3674" y="1"/>
                    <a:pt x="3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7788962" y="-254304"/>
              <a:ext cx="118515" cy="100038"/>
            </a:xfrm>
            <a:custGeom>
              <a:avLst/>
              <a:gdLst/>
              <a:ahLst/>
              <a:cxnLst/>
              <a:rect l="l" t="t" r="r" b="b"/>
              <a:pathLst>
                <a:path w="3701" h="3124" extrusionOk="0">
                  <a:moveTo>
                    <a:pt x="3246" y="1"/>
                  </a:moveTo>
                  <a:cubicBezTo>
                    <a:pt x="3177" y="1"/>
                    <a:pt x="3104" y="27"/>
                    <a:pt x="3036" y="87"/>
                  </a:cubicBezTo>
                  <a:lnTo>
                    <a:pt x="154" y="2580"/>
                  </a:lnTo>
                  <a:cubicBezTo>
                    <a:pt x="24" y="2686"/>
                    <a:pt x="0" y="2887"/>
                    <a:pt x="118" y="3017"/>
                  </a:cubicBezTo>
                  <a:cubicBezTo>
                    <a:pt x="177" y="3088"/>
                    <a:pt x="260" y="3123"/>
                    <a:pt x="355" y="3123"/>
                  </a:cubicBezTo>
                  <a:cubicBezTo>
                    <a:pt x="426" y="3123"/>
                    <a:pt x="508" y="3099"/>
                    <a:pt x="567" y="3052"/>
                  </a:cubicBezTo>
                  <a:lnTo>
                    <a:pt x="3450" y="560"/>
                  </a:lnTo>
                  <a:cubicBezTo>
                    <a:pt x="3700" y="346"/>
                    <a:pt x="3498" y="1"/>
                    <a:pt x="324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524136" y="-197112"/>
              <a:ext cx="302677" cy="265947"/>
            </a:xfrm>
            <a:custGeom>
              <a:avLst/>
              <a:gdLst/>
              <a:ahLst/>
              <a:cxnLst/>
              <a:rect l="l" t="t" r="r" b="b"/>
              <a:pathLst>
                <a:path w="9452" h="8305" extrusionOk="0">
                  <a:moveTo>
                    <a:pt x="8257" y="1"/>
                  </a:moveTo>
                  <a:cubicBezTo>
                    <a:pt x="8210" y="1"/>
                    <a:pt x="8163" y="9"/>
                    <a:pt x="8117" y="26"/>
                  </a:cubicBezTo>
                  <a:lnTo>
                    <a:pt x="5908" y="758"/>
                  </a:lnTo>
                  <a:lnTo>
                    <a:pt x="1430" y="2247"/>
                  </a:lnTo>
                  <a:cubicBezTo>
                    <a:pt x="497" y="2554"/>
                    <a:pt x="1" y="3570"/>
                    <a:pt x="308" y="4503"/>
                  </a:cubicBezTo>
                  <a:lnTo>
                    <a:pt x="852" y="6121"/>
                  </a:lnTo>
                  <a:cubicBezTo>
                    <a:pt x="1296" y="7455"/>
                    <a:pt x="2544" y="8305"/>
                    <a:pt x="3879" y="8305"/>
                  </a:cubicBezTo>
                  <a:cubicBezTo>
                    <a:pt x="4211" y="8305"/>
                    <a:pt x="4548" y="8252"/>
                    <a:pt x="4880" y="8141"/>
                  </a:cubicBezTo>
                  <a:lnTo>
                    <a:pt x="8022" y="7102"/>
                  </a:lnTo>
                  <a:cubicBezTo>
                    <a:pt x="8955" y="6795"/>
                    <a:pt x="9452" y="5791"/>
                    <a:pt x="9144" y="4857"/>
                  </a:cubicBezTo>
                  <a:lnTo>
                    <a:pt x="8589" y="3180"/>
                  </a:lnTo>
                  <a:lnTo>
                    <a:pt x="9074" y="1810"/>
                  </a:lnTo>
                  <a:cubicBezTo>
                    <a:pt x="9109" y="1715"/>
                    <a:pt x="9109" y="1609"/>
                    <a:pt x="9074" y="1526"/>
                  </a:cubicBezTo>
                  <a:lnTo>
                    <a:pt x="8672" y="298"/>
                  </a:lnTo>
                  <a:cubicBezTo>
                    <a:pt x="8606" y="119"/>
                    <a:pt x="8436" y="1"/>
                    <a:pt x="82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555165" y="-150999"/>
              <a:ext cx="239881" cy="192263"/>
            </a:xfrm>
            <a:custGeom>
              <a:avLst/>
              <a:gdLst/>
              <a:ahLst/>
              <a:cxnLst/>
              <a:rect l="l" t="t" r="r" b="b"/>
              <a:pathLst>
                <a:path w="7491" h="6004" extrusionOk="0">
                  <a:moveTo>
                    <a:pt x="5634" y="1"/>
                  </a:moveTo>
                  <a:cubicBezTo>
                    <a:pt x="5556" y="1"/>
                    <a:pt x="5477" y="13"/>
                    <a:pt x="5399" y="39"/>
                  </a:cubicBezTo>
                  <a:lnTo>
                    <a:pt x="1158" y="1445"/>
                  </a:lnTo>
                  <a:cubicBezTo>
                    <a:pt x="414" y="1693"/>
                    <a:pt x="1" y="2472"/>
                    <a:pt x="225" y="3169"/>
                  </a:cubicBezTo>
                  <a:lnTo>
                    <a:pt x="639" y="4386"/>
                  </a:lnTo>
                  <a:cubicBezTo>
                    <a:pt x="964" y="5382"/>
                    <a:pt x="1927" y="6003"/>
                    <a:pt x="2968" y="6003"/>
                  </a:cubicBezTo>
                  <a:cubicBezTo>
                    <a:pt x="3249" y="6003"/>
                    <a:pt x="3535" y="5958"/>
                    <a:pt x="3816" y="5863"/>
                  </a:cubicBezTo>
                  <a:lnTo>
                    <a:pt x="6333" y="5036"/>
                  </a:lnTo>
                  <a:cubicBezTo>
                    <a:pt x="7077" y="4788"/>
                    <a:pt x="7490" y="4008"/>
                    <a:pt x="7266" y="3311"/>
                  </a:cubicBezTo>
                  <a:lnTo>
                    <a:pt x="6841" y="2059"/>
                  </a:lnTo>
                  <a:lnTo>
                    <a:pt x="6333" y="500"/>
                  </a:lnTo>
                  <a:cubicBezTo>
                    <a:pt x="6229" y="197"/>
                    <a:pt x="5943" y="1"/>
                    <a:pt x="56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7587316" y="-139920"/>
              <a:ext cx="111630" cy="172121"/>
            </a:xfrm>
            <a:custGeom>
              <a:avLst/>
              <a:gdLst/>
              <a:ahLst/>
              <a:cxnLst/>
              <a:rect l="l" t="t" r="r" b="b"/>
              <a:pathLst>
                <a:path w="3486" h="5375" extrusionOk="0">
                  <a:moveTo>
                    <a:pt x="3486" y="0"/>
                  </a:moveTo>
                  <a:lnTo>
                    <a:pt x="2163" y="437"/>
                  </a:lnTo>
                  <a:lnTo>
                    <a:pt x="1" y="4749"/>
                  </a:lnTo>
                  <a:cubicBezTo>
                    <a:pt x="213" y="5009"/>
                    <a:pt x="485" y="5221"/>
                    <a:pt x="792" y="5375"/>
                  </a:cubicBezTo>
                  <a:lnTo>
                    <a:pt x="34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42555" y="-150519"/>
              <a:ext cx="113904" cy="191815"/>
            </a:xfrm>
            <a:custGeom>
              <a:avLst/>
              <a:gdLst/>
              <a:ahLst/>
              <a:cxnLst/>
              <a:rect l="l" t="t" r="r" b="b"/>
              <a:pathLst>
                <a:path w="3557" h="5990" extrusionOk="0">
                  <a:moveTo>
                    <a:pt x="2989" y="0"/>
                  </a:moveTo>
                  <a:lnTo>
                    <a:pt x="1" y="5978"/>
                  </a:lnTo>
                  <a:cubicBezTo>
                    <a:pt x="87" y="5986"/>
                    <a:pt x="174" y="5990"/>
                    <a:pt x="260" y="5990"/>
                  </a:cubicBezTo>
                  <a:cubicBezTo>
                    <a:pt x="434" y="5990"/>
                    <a:pt x="607" y="5974"/>
                    <a:pt x="780" y="5942"/>
                  </a:cubicBezTo>
                  <a:cubicBezTo>
                    <a:pt x="1702" y="4088"/>
                    <a:pt x="2635" y="2245"/>
                    <a:pt x="3556" y="402"/>
                  </a:cubicBezTo>
                  <a:cubicBezTo>
                    <a:pt x="3450" y="177"/>
                    <a:pt x="3237" y="24"/>
                    <a:pt x="2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7708009" y="-97554"/>
              <a:ext cx="68496" cy="124471"/>
            </a:xfrm>
            <a:custGeom>
              <a:avLst/>
              <a:gdLst/>
              <a:ahLst/>
              <a:cxnLst/>
              <a:rect l="l" t="t" r="r" b="b"/>
              <a:pathLst>
                <a:path w="2139" h="3887" extrusionOk="0">
                  <a:moveTo>
                    <a:pt x="1949" y="0"/>
                  </a:moveTo>
                  <a:lnTo>
                    <a:pt x="0" y="3887"/>
                  </a:lnTo>
                  <a:lnTo>
                    <a:pt x="0" y="3887"/>
                  </a:lnTo>
                  <a:lnTo>
                    <a:pt x="567" y="3698"/>
                  </a:lnTo>
                  <a:cubicBezTo>
                    <a:pt x="1087" y="2646"/>
                    <a:pt x="1607" y="1607"/>
                    <a:pt x="2138" y="579"/>
                  </a:cubicBezTo>
                  <a:lnTo>
                    <a:pt x="1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554781" y="-112316"/>
              <a:ext cx="60939" cy="88926"/>
            </a:xfrm>
            <a:custGeom>
              <a:avLst/>
              <a:gdLst/>
              <a:ahLst/>
              <a:cxnLst/>
              <a:rect l="l" t="t" r="r" b="b"/>
              <a:pathLst>
                <a:path w="1903" h="2777" extrusionOk="0">
                  <a:moveTo>
                    <a:pt x="1903" y="0"/>
                  </a:moveTo>
                  <a:lnTo>
                    <a:pt x="1170" y="248"/>
                  </a:lnTo>
                  <a:cubicBezTo>
                    <a:pt x="426" y="497"/>
                    <a:pt x="1" y="1264"/>
                    <a:pt x="237" y="1961"/>
                  </a:cubicBezTo>
                  <a:lnTo>
                    <a:pt x="509" y="2776"/>
                  </a:lnTo>
                  <a:lnTo>
                    <a:pt x="19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8" name="Google Shape;3158;p31"/>
          <p:cNvGrpSpPr/>
          <p:nvPr/>
        </p:nvGrpSpPr>
        <p:grpSpPr>
          <a:xfrm flipH="1">
            <a:off x="83593" y="1973773"/>
            <a:ext cx="548569" cy="499806"/>
            <a:chOff x="30262" y="3461651"/>
            <a:chExt cx="1026705" cy="935441"/>
          </a:xfrm>
        </p:grpSpPr>
        <p:sp>
          <p:nvSpPr>
            <p:cNvPr id="3159" name="Google Shape;3159;p31"/>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1"/>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167"/>
        <p:cNvGrpSpPr/>
        <p:nvPr/>
      </p:nvGrpSpPr>
      <p:grpSpPr>
        <a:xfrm>
          <a:off x="0" y="0"/>
          <a:ext cx="0" cy="0"/>
          <a:chOff x="0" y="0"/>
          <a:chExt cx="0" cy="0"/>
        </a:xfrm>
      </p:grpSpPr>
      <p:sp>
        <p:nvSpPr>
          <p:cNvPr id="3168" name="Google Shape;3168;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69" name="Google Shape;3169;p32"/>
          <p:cNvSpPr txBox="1">
            <a:spLocks noGrp="1"/>
          </p:cNvSpPr>
          <p:nvPr>
            <p:ph type="title" idx="2"/>
          </p:nvPr>
        </p:nvSpPr>
        <p:spPr>
          <a:xfrm>
            <a:off x="1195863" y="1835925"/>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0" name="Google Shape;3170;p32"/>
          <p:cNvSpPr txBox="1">
            <a:spLocks noGrp="1"/>
          </p:cNvSpPr>
          <p:nvPr>
            <p:ph type="subTitle" idx="1"/>
          </p:nvPr>
        </p:nvSpPr>
        <p:spPr>
          <a:xfrm>
            <a:off x="1195863" y="227005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71" name="Google Shape;3171;p32"/>
          <p:cNvSpPr txBox="1">
            <a:spLocks noGrp="1"/>
          </p:cNvSpPr>
          <p:nvPr>
            <p:ph type="title" idx="3"/>
          </p:nvPr>
        </p:nvSpPr>
        <p:spPr>
          <a:xfrm>
            <a:off x="5081043" y="1835925"/>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2" name="Google Shape;3172;p32"/>
          <p:cNvSpPr txBox="1">
            <a:spLocks noGrp="1"/>
          </p:cNvSpPr>
          <p:nvPr>
            <p:ph type="subTitle" idx="4"/>
          </p:nvPr>
        </p:nvSpPr>
        <p:spPr>
          <a:xfrm>
            <a:off x="5081043" y="227005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73" name="Google Shape;3173;p32"/>
          <p:cNvSpPr txBox="1">
            <a:spLocks noGrp="1"/>
          </p:cNvSpPr>
          <p:nvPr>
            <p:ph type="title" idx="5"/>
          </p:nvPr>
        </p:nvSpPr>
        <p:spPr>
          <a:xfrm>
            <a:off x="1195863" y="3688925"/>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4" name="Google Shape;3174;p32"/>
          <p:cNvSpPr txBox="1">
            <a:spLocks noGrp="1"/>
          </p:cNvSpPr>
          <p:nvPr>
            <p:ph type="subTitle" idx="6"/>
          </p:nvPr>
        </p:nvSpPr>
        <p:spPr>
          <a:xfrm>
            <a:off x="1195863" y="412305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75" name="Google Shape;3175;p32"/>
          <p:cNvSpPr txBox="1">
            <a:spLocks noGrp="1"/>
          </p:cNvSpPr>
          <p:nvPr>
            <p:ph type="title" idx="7"/>
          </p:nvPr>
        </p:nvSpPr>
        <p:spPr>
          <a:xfrm>
            <a:off x="5081043" y="3688925"/>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3"/>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6" name="Google Shape;3176;p32"/>
          <p:cNvSpPr txBox="1">
            <a:spLocks noGrp="1"/>
          </p:cNvSpPr>
          <p:nvPr>
            <p:ph type="subTitle" idx="8"/>
          </p:nvPr>
        </p:nvSpPr>
        <p:spPr>
          <a:xfrm>
            <a:off x="5081043" y="412305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177" name="Google Shape;3177;p32"/>
          <p:cNvGrpSpPr/>
          <p:nvPr/>
        </p:nvGrpSpPr>
        <p:grpSpPr>
          <a:xfrm>
            <a:off x="8240208" y="3997285"/>
            <a:ext cx="828486" cy="735173"/>
            <a:chOff x="7918333" y="3847522"/>
            <a:chExt cx="828486" cy="735173"/>
          </a:xfrm>
        </p:grpSpPr>
        <p:sp>
          <p:nvSpPr>
            <p:cNvPr id="3178" name="Google Shape;3178;p32"/>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2"/>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2"/>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2"/>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6" name="Google Shape;3186;p32"/>
          <p:cNvGrpSpPr/>
          <p:nvPr/>
        </p:nvGrpSpPr>
        <p:grpSpPr>
          <a:xfrm>
            <a:off x="8895099" y="1012029"/>
            <a:ext cx="257653" cy="664691"/>
            <a:chOff x="8895099" y="1012029"/>
            <a:chExt cx="257653" cy="664691"/>
          </a:xfrm>
        </p:grpSpPr>
        <p:sp>
          <p:nvSpPr>
            <p:cNvPr id="3187" name="Google Shape;3187;p32"/>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2"/>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2"/>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2"/>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2" name="Google Shape;3192;p32"/>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3" name="Google Shape;3193;p32"/>
          <p:cNvGrpSpPr/>
          <p:nvPr/>
        </p:nvGrpSpPr>
        <p:grpSpPr>
          <a:xfrm>
            <a:off x="-128277" y="3474926"/>
            <a:ext cx="1026705" cy="935441"/>
            <a:chOff x="30262" y="3461651"/>
            <a:chExt cx="1026705" cy="935441"/>
          </a:xfrm>
        </p:grpSpPr>
        <p:sp>
          <p:nvSpPr>
            <p:cNvPr id="3194" name="Google Shape;3194;p32"/>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2" name="Google Shape;3202;p32"/>
          <p:cNvGrpSpPr/>
          <p:nvPr/>
        </p:nvGrpSpPr>
        <p:grpSpPr>
          <a:xfrm>
            <a:off x="-29614" y="-95665"/>
            <a:ext cx="684353" cy="725246"/>
            <a:chOff x="-17100" y="-95665"/>
            <a:chExt cx="684353" cy="725246"/>
          </a:xfrm>
        </p:grpSpPr>
        <p:sp>
          <p:nvSpPr>
            <p:cNvPr id="3203" name="Google Shape;3203;p32"/>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8" name="Google Shape;3208;p32"/>
          <p:cNvGrpSpPr/>
          <p:nvPr/>
        </p:nvGrpSpPr>
        <p:grpSpPr>
          <a:xfrm>
            <a:off x="470541" y="405009"/>
            <a:ext cx="692679" cy="652747"/>
            <a:chOff x="721756" y="911059"/>
            <a:chExt cx="692679" cy="652747"/>
          </a:xfrm>
        </p:grpSpPr>
        <p:sp>
          <p:nvSpPr>
            <p:cNvPr id="3209" name="Google Shape;3209;p32"/>
            <p:cNvSpPr/>
            <p:nvPr/>
          </p:nvSpPr>
          <p:spPr>
            <a:xfrm>
              <a:off x="721756" y="911059"/>
              <a:ext cx="692679" cy="652747"/>
            </a:xfrm>
            <a:custGeom>
              <a:avLst/>
              <a:gdLst/>
              <a:ahLst/>
              <a:cxnLst/>
              <a:rect l="l" t="t" r="r" b="b"/>
              <a:pathLst>
                <a:path w="21631" h="20384" extrusionOk="0">
                  <a:moveTo>
                    <a:pt x="10809" y="0"/>
                  </a:moveTo>
                  <a:cubicBezTo>
                    <a:pt x="5740" y="0"/>
                    <a:pt x="1341" y="3769"/>
                    <a:pt x="698" y="8928"/>
                  </a:cubicBezTo>
                  <a:cubicBezTo>
                    <a:pt x="1" y="14515"/>
                    <a:pt x="3970" y="19607"/>
                    <a:pt x="9558" y="20304"/>
                  </a:cubicBezTo>
                  <a:cubicBezTo>
                    <a:pt x="9987" y="20357"/>
                    <a:pt x="10413" y="20383"/>
                    <a:pt x="10834" y="20383"/>
                  </a:cubicBezTo>
                  <a:cubicBezTo>
                    <a:pt x="15901" y="20383"/>
                    <a:pt x="20290" y="16614"/>
                    <a:pt x="20934" y="11456"/>
                  </a:cubicBezTo>
                  <a:cubicBezTo>
                    <a:pt x="21631" y="5868"/>
                    <a:pt x="17673" y="777"/>
                    <a:pt x="12086" y="80"/>
                  </a:cubicBezTo>
                  <a:cubicBezTo>
                    <a:pt x="11656" y="26"/>
                    <a:pt x="11230" y="0"/>
                    <a:pt x="10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1245676" y="1048275"/>
              <a:ext cx="122998" cy="106731"/>
            </a:xfrm>
            <a:custGeom>
              <a:avLst/>
              <a:gdLst/>
              <a:ahLst/>
              <a:cxnLst/>
              <a:rect l="l" t="t" r="r" b="b"/>
              <a:pathLst>
                <a:path w="3841" h="3333" extrusionOk="0">
                  <a:moveTo>
                    <a:pt x="2765" y="0"/>
                  </a:moveTo>
                  <a:lnTo>
                    <a:pt x="639" y="1323"/>
                  </a:lnTo>
                  <a:cubicBezTo>
                    <a:pt x="143" y="1654"/>
                    <a:pt x="1" y="2316"/>
                    <a:pt x="320" y="2824"/>
                  </a:cubicBezTo>
                  <a:cubicBezTo>
                    <a:pt x="530" y="3150"/>
                    <a:pt x="887" y="3333"/>
                    <a:pt x="1252" y="3333"/>
                  </a:cubicBezTo>
                  <a:cubicBezTo>
                    <a:pt x="1442" y="3333"/>
                    <a:pt x="1634" y="3283"/>
                    <a:pt x="1808" y="3178"/>
                  </a:cubicBezTo>
                  <a:lnTo>
                    <a:pt x="3840" y="1914"/>
                  </a:lnTo>
                  <a:cubicBezTo>
                    <a:pt x="3628" y="1418"/>
                    <a:pt x="3380" y="945"/>
                    <a:pt x="3096" y="485"/>
                  </a:cubicBezTo>
                  <a:cubicBezTo>
                    <a:pt x="2990" y="319"/>
                    <a:pt x="2872" y="154"/>
                    <a:pt x="2765"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782279" y="1346693"/>
              <a:ext cx="126393" cy="105610"/>
            </a:xfrm>
            <a:custGeom>
              <a:avLst/>
              <a:gdLst/>
              <a:ahLst/>
              <a:cxnLst/>
              <a:rect l="l" t="t" r="r" b="b"/>
              <a:pathLst>
                <a:path w="3947" h="3298" extrusionOk="0">
                  <a:moveTo>
                    <a:pt x="2701" y="1"/>
                  </a:moveTo>
                  <a:cubicBezTo>
                    <a:pt x="2502" y="1"/>
                    <a:pt x="2299" y="55"/>
                    <a:pt x="2115" y="167"/>
                  </a:cubicBezTo>
                  <a:lnTo>
                    <a:pt x="1" y="1502"/>
                  </a:lnTo>
                  <a:cubicBezTo>
                    <a:pt x="95" y="1667"/>
                    <a:pt x="190" y="1833"/>
                    <a:pt x="296" y="2010"/>
                  </a:cubicBezTo>
                  <a:cubicBezTo>
                    <a:pt x="580" y="2459"/>
                    <a:pt x="899" y="2896"/>
                    <a:pt x="1253" y="3298"/>
                  </a:cubicBezTo>
                  <a:lnTo>
                    <a:pt x="3285" y="2022"/>
                  </a:lnTo>
                  <a:cubicBezTo>
                    <a:pt x="3793" y="1703"/>
                    <a:pt x="3946" y="1030"/>
                    <a:pt x="3627" y="510"/>
                  </a:cubicBezTo>
                  <a:cubicBezTo>
                    <a:pt x="3421" y="181"/>
                    <a:pt x="3066" y="1"/>
                    <a:pt x="270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70949" y="1208003"/>
              <a:ext cx="114897" cy="88030"/>
            </a:xfrm>
            <a:custGeom>
              <a:avLst/>
              <a:gdLst/>
              <a:ahLst/>
              <a:cxnLst/>
              <a:rect l="l" t="t" r="r" b="b"/>
              <a:pathLst>
                <a:path w="3588" h="2749" extrusionOk="0">
                  <a:moveTo>
                    <a:pt x="3319" y="0"/>
                  </a:moveTo>
                  <a:cubicBezTo>
                    <a:pt x="3197" y="0"/>
                    <a:pt x="3073" y="98"/>
                    <a:pt x="3115" y="257"/>
                  </a:cubicBezTo>
                  <a:cubicBezTo>
                    <a:pt x="3443" y="1414"/>
                    <a:pt x="2522" y="2356"/>
                    <a:pt x="1528" y="2356"/>
                  </a:cubicBezTo>
                  <a:cubicBezTo>
                    <a:pt x="1161" y="2356"/>
                    <a:pt x="785" y="2228"/>
                    <a:pt x="457" y="1935"/>
                  </a:cubicBezTo>
                  <a:cubicBezTo>
                    <a:pt x="408" y="1888"/>
                    <a:pt x="356" y="1869"/>
                    <a:pt x="307" y="1869"/>
                  </a:cubicBezTo>
                  <a:cubicBezTo>
                    <a:pt x="133" y="1869"/>
                    <a:pt x="1" y="2115"/>
                    <a:pt x="185" y="2254"/>
                  </a:cubicBezTo>
                  <a:cubicBezTo>
                    <a:pt x="572" y="2580"/>
                    <a:pt x="1056" y="2749"/>
                    <a:pt x="1543" y="2749"/>
                  </a:cubicBezTo>
                  <a:cubicBezTo>
                    <a:pt x="1919" y="2749"/>
                    <a:pt x="2296" y="2648"/>
                    <a:pt x="2630" y="2443"/>
                  </a:cubicBezTo>
                  <a:cubicBezTo>
                    <a:pt x="3174" y="2100"/>
                    <a:pt x="3528" y="1509"/>
                    <a:pt x="3575" y="872"/>
                  </a:cubicBezTo>
                  <a:cubicBezTo>
                    <a:pt x="3587" y="635"/>
                    <a:pt x="3575" y="387"/>
                    <a:pt x="3516" y="163"/>
                  </a:cubicBezTo>
                  <a:cubicBezTo>
                    <a:pt x="3492" y="50"/>
                    <a:pt x="3406" y="0"/>
                    <a:pt x="33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1077686" y="1078633"/>
              <a:ext cx="114705" cy="88030"/>
            </a:xfrm>
            <a:custGeom>
              <a:avLst/>
              <a:gdLst/>
              <a:ahLst/>
              <a:cxnLst/>
              <a:rect l="l" t="t" r="r" b="b"/>
              <a:pathLst>
                <a:path w="3582" h="2749" extrusionOk="0">
                  <a:moveTo>
                    <a:pt x="3307" y="0"/>
                  </a:moveTo>
                  <a:cubicBezTo>
                    <a:pt x="3185" y="0"/>
                    <a:pt x="3062" y="98"/>
                    <a:pt x="3097" y="257"/>
                  </a:cubicBezTo>
                  <a:cubicBezTo>
                    <a:pt x="3433" y="1404"/>
                    <a:pt x="2517" y="2349"/>
                    <a:pt x="1520" y="2349"/>
                  </a:cubicBezTo>
                  <a:cubicBezTo>
                    <a:pt x="1151" y="2349"/>
                    <a:pt x="771" y="2220"/>
                    <a:pt x="439" y="1923"/>
                  </a:cubicBezTo>
                  <a:cubicBezTo>
                    <a:pt x="395" y="1886"/>
                    <a:pt x="349" y="1871"/>
                    <a:pt x="305" y="1871"/>
                  </a:cubicBezTo>
                  <a:cubicBezTo>
                    <a:pt x="136" y="1871"/>
                    <a:pt x="1" y="2103"/>
                    <a:pt x="179" y="2254"/>
                  </a:cubicBezTo>
                  <a:cubicBezTo>
                    <a:pt x="566" y="2580"/>
                    <a:pt x="1047" y="2749"/>
                    <a:pt x="1530" y="2749"/>
                  </a:cubicBezTo>
                  <a:cubicBezTo>
                    <a:pt x="1903" y="2749"/>
                    <a:pt x="2278" y="2648"/>
                    <a:pt x="2613" y="2443"/>
                  </a:cubicBezTo>
                  <a:cubicBezTo>
                    <a:pt x="3168" y="2088"/>
                    <a:pt x="3510" y="1509"/>
                    <a:pt x="3558" y="860"/>
                  </a:cubicBezTo>
                  <a:cubicBezTo>
                    <a:pt x="3581" y="623"/>
                    <a:pt x="3558" y="387"/>
                    <a:pt x="3510" y="163"/>
                  </a:cubicBezTo>
                  <a:cubicBezTo>
                    <a:pt x="3481" y="50"/>
                    <a:pt x="3394" y="0"/>
                    <a:pt x="330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15230" y="1115619"/>
              <a:ext cx="93826" cy="68112"/>
            </a:xfrm>
            <a:custGeom>
              <a:avLst/>
              <a:gdLst/>
              <a:ahLst/>
              <a:cxnLst/>
              <a:rect l="l" t="t" r="r" b="b"/>
              <a:pathLst>
                <a:path w="2930" h="2127" extrusionOk="0">
                  <a:moveTo>
                    <a:pt x="1896" y="0"/>
                  </a:moveTo>
                  <a:cubicBezTo>
                    <a:pt x="902" y="0"/>
                    <a:pt x="1" y="850"/>
                    <a:pt x="118" y="1973"/>
                  </a:cubicBezTo>
                  <a:cubicBezTo>
                    <a:pt x="129" y="2067"/>
                    <a:pt x="200" y="2126"/>
                    <a:pt x="295" y="2126"/>
                  </a:cubicBezTo>
                  <a:cubicBezTo>
                    <a:pt x="378" y="2114"/>
                    <a:pt x="448" y="2032"/>
                    <a:pt x="437" y="1949"/>
                  </a:cubicBezTo>
                  <a:cubicBezTo>
                    <a:pt x="347" y="1023"/>
                    <a:pt x="1092" y="322"/>
                    <a:pt x="1912" y="322"/>
                  </a:cubicBezTo>
                  <a:cubicBezTo>
                    <a:pt x="2169" y="322"/>
                    <a:pt x="2433" y="391"/>
                    <a:pt x="2681" y="543"/>
                  </a:cubicBezTo>
                  <a:cubicBezTo>
                    <a:pt x="2706" y="560"/>
                    <a:pt x="2734" y="568"/>
                    <a:pt x="2762" y="568"/>
                  </a:cubicBezTo>
                  <a:cubicBezTo>
                    <a:pt x="2813" y="568"/>
                    <a:pt x="2863" y="542"/>
                    <a:pt x="2894" y="496"/>
                  </a:cubicBezTo>
                  <a:cubicBezTo>
                    <a:pt x="2906" y="472"/>
                    <a:pt x="2917" y="449"/>
                    <a:pt x="2917" y="425"/>
                  </a:cubicBezTo>
                  <a:cubicBezTo>
                    <a:pt x="2929" y="354"/>
                    <a:pt x="2894" y="295"/>
                    <a:pt x="2835" y="272"/>
                  </a:cubicBezTo>
                  <a:cubicBezTo>
                    <a:pt x="2532" y="85"/>
                    <a:pt x="2209" y="0"/>
                    <a:pt x="189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1032759" y="979107"/>
              <a:ext cx="93410" cy="67728"/>
            </a:xfrm>
            <a:custGeom>
              <a:avLst/>
              <a:gdLst/>
              <a:ahLst/>
              <a:cxnLst/>
              <a:rect l="l" t="t" r="r" b="b"/>
              <a:pathLst>
                <a:path w="2917" h="2115" extrusionOk="0">
                  <a:moveTo>
                    <a:pt x="1900" y="0"/>
                  </a:moveTo>
                  <a:cubicBezTo>
                    <a:pt x="904" y="0"/>
                    <a:pt x="0" y="856"/>
                    <a:pt x="117" y="1971"/>
                  </a:cubicBezTo>
                  <a:cubicBezTo>
                    <a:pt x="128" y="2058"/>
                    <a:pt x="198" y="2114"/>
                    <a:pt x="273" y="2114"/>
                  </a:cubicBezTo>
                  <a:cubicBezTo>
                    <a:pt x="280" y="2114"/>
                    <a:pt x="287" y="2114"/>
                    <a:pt x="294" y="2113"/>
                  </a:cubicBezTo>
                  <a:cubicBezTo>
                    <a:pt x="377" y="2113"/>
                    <a:pt x="448" y="2030"/>
                    <a:pt x="436" y="1948"/>
                  </a:cubicBezTo>
                  <a:cubicBezTo>
                    <a:pt x="346" y="1021"/>
                    <a:pt x="1092" y="321"/>
                    <a:pt x="1911" y="321"/>
                  </a:cubicBezTo>
                  <a:cubicBezTo>
                    <a:pt x="2168" y="321"/>
                    <a:pt x="2433" y="390"/>
                    <a:pt x="2681" y="542"/>
                  </a:cubicBezTo>
                  <a:cubicBezTo>
                    <a:pt x="2705" y="558"/>
                    <a:pt x="2732" y="566"/>
                    <a:pt x="2759" y="566"/>
                  </a:cubicBezTo>
                  <a:cubicBezTo>
                    <a:pt x="2811" y="566"/>
                    <a:pt x="2862" y="537"/>
                    <a:pt x="2893" y="483"/>
                  </a:cubicBezTo>
                  <a:cubicBezTo>
                    <a:pt x="2905" y="459"/>
                    <a:pt x="2917" y="435"/>
                    <a:pt x="2917" y="412"/>
                  </a:cubicBezTo>
                  <a:cubicBezTo>
                    <a:pt x="2917" y="353"/>
                    <a:pt x="2893" y="294"/>
                    <a:pt x="2834" y="270"/>
                  </a:cubicBezTo>
                  <a:cubicBezTo>
                    <a:pt x="2533" y="84"/>
                    <a:pt x="2212" y="0"/>
                    <a:pt x="190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1037242" y="1243997"/>
              <a:ext cx="172537" cy="162770"/>
            </a:xfrm>
            <a:custGeom>
              <a:avLst/>
              <a:gdLst/>
              <a:ahLst/>
              <a:cxnLst/>
              <a:rect l="l" t="t" r="r" b="b"/>
              <a:pathLst>
                <a:path w="5388" h="5083" extrusionOk="0">
                  <a:moveTo>
                    <a:pt x="2356" y="1"/>
                  </a:moveTo>
                  <a:cubicBezTo>
                    <a:pt x="1981" y="1"/>
                    <a:pt x="1614" y="98"/>
                    <a:pt x="1288" y="303"/>
                  </a:cubicBezTo>
                  <a:cubicBezTo>
                    <a:pt x="225" y="976"/>
                    <a:pt x="1" y="2512"/>
                    <a:pt x="781" y="3752"/>
                  </a:cubicBezTo>
                  <a:cubicBezTo>
                    <a:pt x="1319" y="4600"/>
                    <a:pt x="2194" y="5082"/>
                    <a:pt x="3031" y="5082"/>
                  </a:cubicBezTo>
                  <a:cubicBezTo>
                    <a:pt x="3406" y="5082"/>
                    <a:pt x="3774" y="4985"/>
                    <a:pt x="4100" y="4780"/>
                  </a:cubicBezTo>
                  <a:cubicBezTo>
                    <a:pt x="5163" y="4118"/>
                    <a:pt x="5388" y="2583"/>
                    <a:pt x="4608" y="1342"/>
                  </a:cubicBezTo>
                  <a:cubicBezTo>
                    <a:pt x="4070" y="486"/>
                    <a:pt x="3193" y="1"/>
                    <a:pt x="2356"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1047073" y="1243901"/>
              <a:ext cx="100679" cy="71858"/>
            </a:xfrm>
            <a:custGeom>
              <a:avLst/>
              <a:gdLst/>
              <a:ahLst/>
              <a:cxnLst/>
              <a:rect l="l" t="t" r="r" b="b"/>
              <a:pathLst>
                <a:path w="3144" h="2244" extrusionOk="0">
                  <a:moveTo>
                    <a:pt x="2049" y="0"/>
                  </a:moveTo>
                  <a:cubicBezTo>
                    <a:pt x="1675" y="0"/>
                    <a:pt x="1309" y="97"/>
                    <a:pt x="981" y="306"/>
                  </a:cubicBezTo>
                  <a:cubicBezTo>
                    <a:pt x="332" y="707"/>
                    <a:pt x="1" y="1452"/>
                    <a:pt x="13" y="2243"/>
                  </a:cubicBezTo>
                  <a:lnTo>
                    <a:pt x="3143" y="270"/>
                  </a:lnTo>
                  <a:cubicBezTo>
                    <a:pt x="2792" y="94"/>
                    <a:pt x="2417" y="0"/>
                    <a:pt x="2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1110637" y="1347493"/>
              <a:ext cx="88190" cy="59626"/>
            </a:xfrm>
            <a:custGeom>
              <a:avLst/>
              <a:gdLst/>
              <a:ahLst/>
              <a:cxnLst/>
              <a:rect l="l" t="t" r="r" b="b"/>
              <a:pathLst>
                <a:path w="2754" h="1862" extrusionOk="0">
                  <a:moveTo>
                    <a:pt x="2753" y="0"/>
                  </a:moveTo>
                  <a:lnTo>
                    <a:pt x="1" y="1725"/>
                  </a:lnTo>
                  <a:cubicBezTo>
                    <a:pt x="243" y="1818"/>
                    <a:pt x="489" y="1861"/>
                    <a:pt x="729" y="1861"/>
                  </a:cubicBezTo>
                  <a:cubicBezTo>
                    <a:pt x="1744" y="1861"/>
                    <a:pt x="2658" y="1089"/>
                    <a:pt x="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9" name="Google Shape;3219;p32"/>
          <p:cNvGrpSpPr/>
          <p:nvPr/>
        </p:nvGrpSpPr>
        <p:grpSpPr>
          <a:xfrm>
            <a:off x="-18343" y="810796"/>
            <a:ext cx="488872" cy="695337"/>
            <a:chOff x="-5828" y="810796"/>
            <a:chExt cx="488872" cy="695337"/>
          </a:xfrm>
        </p:grpSpPr>
        <p:sp>
          <p:nvSpPr>
            <p:cNvPr id="3220" name="Google Shape;3220;p32"/>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2"/>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7" name="Google Shape;3227;p32"/>
          <p:cNvGrpSpPr/>
          <p:nvPr/>
        </p:nvGrpSpPr>
        <p:grpSpPr>
          <a:xfrm>
            <a:off x="-12514" y="4659199"/>
            <a:ext cx="635935" cy="483764"/>
            <a:chOff x="1" y="4659199"/>
            <a:chExt cx="635935" cy="483764"/>
          </a:xfrm>
        </p:grpSpPr>
        <p:sp>
          <p:nvSpPr>
            <p:cNvPr id="3228" name="Google Shape;3228;p32"/>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2"/>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3" name="Google Shape;3233;p32"/>
          <p:cNvGrpSpPr/>
          <p:nvPr/>
        </p:nvGrpSpPr>
        <p:grpSpPr>
          <a:xfrm>
            <a:off x="8570903" y="-114590"/>
            <a:ext cx="581465" cy="723709"/>
            <a:chOff x="8570903" y="-114590"/>
            <a:chExt cx="581465" cy="723709"/>
          </a:xfrm>
        </p:grpSpPr>
        <p:sp>
          <p:nvSpPr>
            <p:cNvPr id="3234" name="Google Shape;3234;p32"/>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2"/>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2"/>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7"/>
        <p:cNvGrpSpPr/>
        <p:nvPr/>
      </p:nvGrpSpPr>
      <p:grpSpPr>
        <a:xfrm>
          <a:off x="0" y="0"/>
          <a:ext cx="0" cy="0"/>
          <a:chOff x="0" y="0"/>
          <a:chExt cx="0" cy="0"/>
        </a:xfrm>
      </p:grpSpPr>
      <p:grpSp>
        <p:nvGrpSpPr>
          <p:cNvPr id="348" name="Google Shape;348;p4"/>
          <p:cNvGrpSpPr/>
          <p:nvPr/>
        </p:nvGrpSpPr>
        <p:grpSpPr>
          <a:xfrm>
            <a:off x="8167079" y="697785"/>
            <a:ext cx="525489" cy="512808"/>
            <a:chOff x="7998517" y="657985"/>
            <a:chExt cx="525489" cy="512808"/>
          </a:xfrm>
        </p:grpSpPr>
        <p:sp>
          <p:nvSpPr>
            <p:cNvPr id="349" name="Google Shape;349;p4"/>
            <p:cNvSpPr/>
            <p:nvPr/>
          </p:nvSpPr>
          <p:spPr>
            <a:xfrm>
              <a:off x="7998517" y="657985"/>
              <a:ext cx="525489" cy="512808"/>
            </a:xfrm>
            <a:custGeom>
              <a:avLst/>
              <a:gdLst/>
              <a:ahLst/>
              <a:cxnLst/>
              <a:rect l="l" t="t" r="r" b="b"/>
              <a:pathLst>
                <a:path w="16410" h="16014" extrusionOk="0">
                  <a:moveTo>
                    <a:pt x="8207" y="0"/>
                  </a:moveTo>
                  <a:cubicBezTo>
                    <a:pt x="3952" y="0"/>
                    <a:pt x="409" y="3346"/>
                    <a:pt x="213" y="7640"/>
                  </a:cubicBezTo>
                  <a:cubicBezTo>
                    <a:pt x="1" y="12058"/>
                    <a:pt x="3427" y="15803"/>
                    <a:pt x="7845" y="16004"/>
                  </a:cubicBezTo>
                  <a:cubicBezTo>
                    <a:pt x="7975" y="16010"/>
                    <a:pt x="8105" y="16013"/>
                    <a:pt x="8234" y="16013"/>
                  </a:cubicBezTo>
                  <a:cubicBezTo>
                    <a:pt x="12481" y="16013"/>
                    <a:pt x="16014" y="12660"/>
                    <a:pt x="16208" y="8373"/>
                  </a:cubicBezTo>
                  <a:cubicBezTo>
                    <a:pt x="16409" y="3954"/>
                    <a:pt x="12995" y="210"/>
                    <a:pt x="8577" y="9"/>
                  </a:cubicBezTo>
                  <a:cubicBezTo>
                    <a:pt x="8453" y="3"/>
                    <a:pt x="8330" y="0"/>
                    <a:pt x="8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8387270" y="725969"/>
              <a:ext cx="84155" cy="72691"/>
            </a:xfrm>
            <a:custGeom>
              <a:avLst/>
              <a:gdLst/>
              <a:ahLst/>
              <a:cxnLst/>
              <a:rect l="l" t="t" r="r" b="b"/>
              <a:pathLst>
                <a:path w="2628" h="2270" extrusionOk="0">
                  <a:moveTo>
                    <a:pt x="1493" y="0"/>
                  </a:moveTo>
                  <a:lnTo>
                    <a:pt x="666" y="756"/>
                  </a:lnTo>
                  <a:cubicBezTo>
                    <a:pt x="1" y="1357"/>
                    <a:pt x="565" y="2269"/>
                    <a:pt x="1250" y="2269"/>
                  </a:cubicBezTo>
                  <a:cubicBezTo>
                    <a:pt x="1440" y="2269"/>
                    <a:pt x="1639" y="2199"/>
                    <a:pt x="1824" y="2032"/>
                  </a:cubicBezTo>
                  <a:lnTo>
                    <a:pt x="2627" y="1288"/>
                  </a:lnTo>
                  <a:cubicBezTo>
                    <a:pt x="2426" y="1004"/>
                    <a:pt x="2214" y="745"/>
                    <a:pt x="1989" y="485"/>
                  </a:cubicBezTo>
                  <a:cubicBezTo>
                    <a:pt x="1824" y="319"/>
                    <a:pt x="1670" y="154"/>
                    <a:pt x="1493"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8057150" y="1037644"/>
              <a:ext cx="84924" cy="72307"/>
            </a:xfrm>
            <a:custGeom>
              <a:avLst/>
              <a:gdLst/>
              <a:ahLst/>
              <a:cxnLst/>
              <a:rect l="l" t="t" r="r" b="b"/>
              <a:pathLst>
                <a:path w="2652" h="2258" extrusionOk="0">
                  <a:moveTo>
                    <a:pt x="1402" y="0"/>
                  </a:moveTo>
                  <a:cubicBezTo>
                    <a:pt x="1212" y="0"/>
                    <a:pt x="1013" y="71"/>
                    <a:pt x="828" y="238"/>
                  </a:cubicBezTo>
                  <a:lnTo>
                    <a:pt x="840" y="249"/>
                  </a:lnTo>
                  <a:lnTo>
                    <a:pt x="1" y="1006"/>
                  </a:lnTo>
                  <a:cubicBezTo>
                    <a:pt x="154" y="1183"/>
                    <a:pt x="284" y="1372"/>
                    <a:pt x="450" y="1537"/>
                  </a:cubicBezTo>
                  <a:cubicBezTo>
                    <a:pt x="674" y="1797"/>
                    <a:pt x="922" y="2033"/>
                    <a:pt x="1182" y="2258"/>
                  </a:cubicBezTo>
                  <a:lnTo>
                    <a:pt x="1985" y="1513"/>
                  </a:lnTo>
                  <a:cubicBezTo>
                    <a:pt x="2651" y="913"/>
                    <a:pt x="2087" y="0"/>
                    <a:pt x="140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8244674" y="907088"/>
              <a:ext cx="112879" cy="103721"/>
            </a:xfrm>
            <a:custGeom>
              <a:avLst/>
              <a:gdLst/>
              <a:ahLst/>
              <a:cxnLst/>
              <a:rect l="l" t="t" r="r" b="b"/>
              <a:pathLst>
                <a:path w="3525" h="3239" extrusionOk="0">
                  <a:moveTo>
                    <a:pt x="2973" y="1"/>
                  </a:moveTo>
                  <a:cubicBezTo>
                    <a:pt x="2883" y="1"/>
                    <a:pt x="2794" y="109"/>
                    <a:pt x="2863" y="204"/>
                  </a:cubicBezTo>
                  <a:cubicBezTo>
                    <a:pt x="3371" y="936"/>
                    <a:pt x="3253" y="1917"/>
                    <a:pt x="2603" y="2507"/>
                  </a:cubicBezTo>
                  <a:cubicBezTo>
                    <a:pt x="2261" y="2819"/>
                    <a:pt x="1830" y="2976"/>
                    <a:pt x="1400" y="2976"/>
                  </a:cubicBezTo>
                  <a:cubicBezTo>
                    <a:pt x="1000" y="2976"/>
                    <a:pt x="601" y="2840"/>
                    <a:pt x="276" y="2566"/>
                  </a:cubicBezTo>
                  <a:cubicBezTo>
                    <a:pt x="247" y="2537"/>
                    <a:pt x="216" y="2526"/>
                    <a:pt x="186" y="2526"/>
                  </a:cubicBezTo>
                  <a:cubicBezTo>
                    <a:pt x="83" y="2526"/>
                    <a:pt x="0" y="2673"/>
                    <a:pt x="110" y="2755"/>
                  </a:cubicBezTo>
                  <a:cubicBezTo>
                    <a:pt x="498" y="3086"/>
                    <a:pt x="960" y="3239"/>
                    <a:pt x="1413" y="3239"/>
                  </a:cubicBezTo>
                  <a:cubicBezTo>
                    <a:pt x="2272" y="3239"/>
                    <a:pt x="3104" y="2691"/>
                    <a:pt x="3359" y="1763"/>
                  </a:cubicBezTo>
                  <a:cubicBezTo>
                    <a:pt x="3525" y="1184"/>
                    <a:pt x="3418" y="546"/>
                    <a:pt x="3064" y="50"/>
                  </a:cubicBezTo>
                  <a:cubicBezTo>
                    <a:pt x="3038" y="15"/>
                    <a:pt x="3005" y="1"/>
                    <a:pt x="29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8081135" y="862353"/>
              <a:ext cx="70994" cy="60298"/>
            </a:xfrm>
            <a:custGeom>
              <a:avLst/>
              <a:gdLst/>
              <a:ahLst/>
              <a:cxnLst/>
              <a:rect l="l" t="t" r="r" b="b"/>
              <a:pathLst>
                <a:path w="2217" h="1883" extrusionOk="0">
                  <a:moveTo>
                    <a:pt x="1616" y="1"/>
                  </a:moveTo>
                  <a:cubicBezTo>
                    <a:pt x="731" y="1"/>
                    <a:pt x="0" y="859"/>
                    <a:pt x="268" y="1802"/>
                  </a:cubicBezTo>
                  <a:cubicBezTo>
                    <a:pt x="291" y="1857"/>
                    <a:pt x="338" y="1882"/>
                    <a:pt x="385" y="1882"/>
                  </a:cubicBezTo>
                  <a:cubicBezTo>
                    <a:pt x="456" y="1882"/>
                    <a:pt x="525" y="1824"/>
                    <a:pt x="504" y="1731"/>
                  </a:cubicBezTo>
                  <a:cubicBezTo>
                    <a:pt x="286" y="959"/>
                    <a:pt x="890" y="253"/>
                    <a:pt x="1612" y="253"/>
                  </a:cubicBezTo>
                  <a:cubicBezTo>
                    <a:pt x="1752" y="253"/>
                    <a:pt x="1896" y="279"/>
                    <a:pt x="2040" y="337"/>
                  </a:cubicBezTo>
                  <a:cubicBezTo>
                    <a:pt x="2055" y="342"/>
                    <a:pt x="2070" y="344"/>
                    <a:pt x="2085" y="344"/>
                  </a:cubicBezTo>
                  <a:cubicBezTo>
                    <a:pt x="2139" y="344"/>
                    <a:pt x="2187" y="312"/>
                    <a:pt x="2205" y="266"/>
                  </a:cubicBezTo>
                  <a:lnTo>
                    <a:pt x="2205" y="254"/>
                  </a:lnTo>
                  <a:cubicBezTo>
                    <a:pt x="2217" y="195"/>
                    <a:pt x="2193" y="136"/>
                    <a:pt x="2134" y="100"/>
                  </a:cubicBezTo>
                  <a:cubicBezTo>
                    <a:pt x="1960" y="32"/>
                    <a:pt x="1785" y="1"/>
                    <a:pt x="16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8207528" y="732982"/>
              <a:ext cx="71346" cy="60555"/>
            </a:xfrm>
            <a:custGeom>
              <a:avLst/>
              <a:gdLst/>
              <a:ahLst/>
              <a:cxnLst/>
              <a:rect l="l" t="t" r="r" b="b"/>
              <a:pathLst>
                <a:path w="2228" h="1891" extrusionOk="0">
                  <a:moveTo>
                    <a:pt x="1625" y="1"/>
                  </a:moveTo>
                  <a:cubicBezTo>
                    <a:pt x="738" y="1"/>
                    <a:pt x="1" y="859"/>
                    <a:pt x="278" y="1801"/>
                  </a:cubicBezTo>
                  <a:cubicBezTo>
                    <a:pt x="292" y="1863"/>
                    <a:pt x="341" y="1890"/>
                    <a:pt x="391" y="1890"/>
                  </a:cubicBezTo>
                  <a:cubicBezTo>
                    <a:pt x="465" y="1890"/>
                    <a:pt x="543" y="1830"/>
                    <a:pt x="514" y="1731"/>
                  </a:cubicBezTo>
                  <a:cubicBezTo>
                    <a:pt x="287" y="958"/>
                    <a:pt x="889" y="253"/>
                    <a:pt x="1618" y="253"/>
                  </a:cubicBezTo>
                  <a:cubicBezTo>
                    <a:pt x="1759" y="253"/>
                    <a:pt x="1905" y="279"/>
                    <a:pt x="2050" y="337"/>
                  </a:cubicBezTo>
                  <a:cubicBezTo>
                    <a:pt x="2063" y="342"/>
                    <a:pt x="2076" y="344"/>
                    <a:pt x="2089" y="344"/>
                  </a:cubicBezTo>
                  <a:cubicBezTo>
                    <a:pt x="2138" y="344"/>
                    <a:pt x="2188" y="312"/>
                    <a:pt x="2216" y="266"/>
                  </a:cubicBezTo>
                  <a:lnTo>
                    <a:pt x="2216" y="254"/>
                  </a:lnTo>
                  <a:cubicBezTo>
                    <a:pt x="2227" y="195"/>
                    <a:pt x="2192" y="124"/>
                    <a:pt x="2145" y="100"/>
                  </a:cubicBezTo>
                  <a:cubicBezTo>
                    <a:pt x="1970" y="32"/>
                    <a:pt x="1795" y="1"/>
                    <a:pt x="162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8186905" y="840001"/>
              <a:ext cx="73267" cy="66255"/>
            </a:xfrm>
            <a:custGeom>
              <a:avLst/>
              <a:gdLst/>
              <a:ahLst/>
              <a:cxnLst/>
              <a:rect l="l" t="t" r="r" b="b"/>
              <a:pathLst>
                <a:path w="2288" h="2069" extrusionOk="0">
                  <a:moveTo>
                    <a:pt x="2114" y="0"/>
                  </a:moveTo>
                  <a:cubicBezTo>
                    <a:pt x="2099" y="0"/>
                    <a:pt x="2084" y="2"/>
                    <a:pt x="2068" y="7"/>
                  </a:cubicBezTo>
                  <a:cubicBezTo>
                    <a:pt x="1147" y="279"/>
                    <a:pt x="402" y="952"/>
                    <a:pt x="36" y="1850"/>
                  </a:cubicBezTo>
                  <a:cubicBezTo>
                    <a:pt x="1" y="1932"/>
                    <a:pt x="48" y="2027"/>
                    <a:pt x="131" y="2062"/>
                  </a:cubicBezTo>
                  <a:cubicBezTo>
                    <a:pt x="147" y="2067"/>
                    <a:pt x="164" y="2069"/>
                    <a:pt x="180" y="2069"/>
                  </a:cubicBezTo>
                  <a:cubicBezTo>
                    <a:pt x="256" y="2069"/>
                    <a:pt x="324" y="2024"/>
                    <a:pt x="343" y="1956"/>
                  </a:cubicBezTo>
                  <a:cubicBezTo>
                    <a:pt x="674" y="1176"/>
                    <a:pt x="1336" y="574"/>
                    <a:pt x="2139" y="326"/>
                  </a:cubicBezTo>
                  <a:cubicBezTo>
                    <a:pt x="2198" y="302"/>
                    <a:pt x="2245" y="267"/>
                    <a:pt x="2257" y="208"/>
                  </a:cubicBezTo>
                  <a:cubicBezTo>
                    <a:pt x="2288" y="95"/>
                    <a:pt x="2212" y="0"/>
                    <a:pt x="211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8014528" y="979043"/>
              <a:ext cx="73300" cy="32343"/>
            </a:xfrm>
            <a:custGeom>
              <a:avLst/>
              <a:gdLst/>
              <a:ahLst/>
              <a:cxnLst/>
              <a:rect l="l" t="t" r="r" b="b"/>
              <a:pathLst>
                <a:path w="2289" h="1010" extrusionOk="0">
                  <a:moveTo>
                    <a:pt x="2122" y="0"/>
                  </a:moveTo>
                  <a:cubicBezTo>
                    <a:pt x="2103" y="0"/>
                    <a:pt x="2083" y="4"/>
                    <a:pt x="2064" y="12"/>
                  </a:cubicBezTo>
                  <a:lnTo>
                    <a:pt x="198" y="686"/>
                  </a:lnTo>
                  <a:cubicBezTo>
                    <a:pt x="0" y="738"/>
                    <a:pt x="68" y="1009"/>
                    <a:pt x="240" y="1009"/>
                  </a:cubicBezTo>
                  <a:cubicBezTo>
                    <a:pt x="264" y="1009"/>
                    <a:pt x="289" y="1004"/>
                    <a:pt x="316" y="993"/>
                  </a:cubicBezTo>
                  <a:lnTo>
                    <a:pt x="2171" y="319"/>
                  </a:lnTo>
                  <a:cubicBezTo>
                    <a:pt x="2230" y="296"/>
                    <a:pt x="2265" y="260"/>
                    <a:pt x="2277" y="201"/>
                  </a:cubicBezTo>
                  <a:cubicBezTo>
                    <a:pt x="2289" y="178"/>
                    <a:pt x="2289" y="142"/>
                    <a:pt x="2277" y="107"/>
                  </a:cubicBezTo>
                  <a:cubicBezTo>
                    <a:pt x="2250" y="43"/>
                    <a:pt x="2187" y="0"/>
                    <a:pt x="212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8068902" y="882014"/>
              <a:ext cx="170616" cy="150954"/>
            </a:xfrm>
            <a:custGeom>
              <a:avLst/>
              <a:gdLst/>
              <a:ahLst/>
              <a:cxnLst/>
              <a:rect l="l" t="t" r="r" b="b"/>
              <a:pathLst>
                <a:path w="5328" h="4714" extrusionOk="0">
                  <a:moveTo>
                    <a:pt x="3434" y="1"/>
                  </a:moveTo>
                  <a:cubicBezTo>
                    <a:pt x="3213" y="1"/>
                    <a:pt x="2990" y="81"/>
                    <a:pt x="2812" y="242"/>
                  </a:cubicBezTo>
                  <a:lnTo>
                    <a:pt x="992" y="1896"/>
                  </a:lnTo>
                  <a:lnTo>
                    <a:pt x="95" y="2711"/>
                  </a:lnTo>
                  <a:cubicBezTo>
                    <a:pt x="0" y="2794"/>
                    <a:pt x="0" y="2936"/>
                    <a:pt x="83" y="3030"/>
                  </a:cubicBezTo>
                  <a:lnTo>
                    <a:pt x="532" y="3527"/>
                  </a:lnTo>
                  <a:cubicBezTo>
                    <a:pt x="567" y="3562"/>
                    <a:pt x="614" y="3586"/>
                    <a:pt x="662" y="3597"/>
                  </a:cubicBezTo>
                  <a:lnTo>
                    <a:pt x="1406" y="3727"/>
                  </a:lnTo>
                  <a:lnTo>
                    <a:pt x="2020" y="4413"/>
                  </a:lnTo>
                  <a:cubicBezTo>
                    <a:pt x="2207" y="4612"/>
                    <a:pt x="2458" y="4713"/>
                    <a:pt x="2708" y="4713"/>
                  </a:cubicBezTo>
                  <a:cubicBezTo>
                    <a:pt x="2930" y="4713"/>
                    <a:pt x="3153" y="4633"/>
                    <a:pt x="3331" y="4472"/>
                  </a:cubicBezTo>
                  <a:lnTo>
                    <a:pt x="4607" y="3314"/>
                  </a:lnTo>
                  <a:cubicBezTo>
                    <a:pt x="5281" y="2688"/>
                    <a:pt x="5328" y="1648"/>
                    <a:pt x="4713" y="963"/>
                  </a:cubicBezTo>
                  <a:lnTo>
                    <a:pt x="4111" y="302"/>
                  </a:lnTo>
                  <a:cubicBezTo>
                    <a:pt x="3930" y="102"/>
                    <a:pt x="3683" y="1"/>
                    <a:pt x="34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8102174" y="898634"/>
              <a:ext cx="122230" cy="117362"/>
            </a:xfrm>
            <a:custGeom>
              <a:avLst/>
              <a:gdLst/>
              <a:ahLst/>
              <a:cxnLst/>
              <a:rect l="l" t="t" r="r" b="b"/>
              <a:pathLst>
                <a:path w="3817" h="3665" extrusionOk="0">
                  <a:moveTo>
                    <a:pt x="2387" y="1"/>
                  </a:moveTo>
                  <a:cubicBezTo>
                    <a:pt x="2208" y="1"/>
                    <a:pt x="2030" y="69"/>
                    <a:pt x="1891" y="208"/>
                  </a:cubicBezTo>
                  <a:lnTo>
                    <a:pt x="166" y="1767"/>
                  </a:lnTo>
                  <a:cubicBezTo>
                    <a:pt x="12" y="1909"/>
                    <a:pt x="1" y="2157"/>
                    <a:pt x="142" y="2311"/>
                  </a:cubicBezTo>
                  <a:lnTo>
                    <a:pt x="709" y="2937"/>
                  </a:lnTo>
                  <a:lnTo>
                    <a:pt x="1170" y="3445"/>
                  </a:lnTo>
                  <a:cubicBezTo>
                    <a:pt x="1316" y="3591"/>
                    <a:pt x="1507" y="3665"/>
                    <a:pt x="1696" y="3665"/>
                  </a:cubicBezTo>
                  <a:cubicBezTo>
                    <a:pt x="1873" y="3665"/>
                    <a:pt x="2049" y="3600"/>
                    <a:pt x="2186" y="3468"/>
                  </a:cubicBezTo>
                  <a:lnTo>
                    <a:pt x="3214" y="2535"/>
                  </a:lnTo>
                  <a:cubicBezTo>
                    <a:pt x="3745" y="2039"/>
                    <a:pt x="3816" y="1224"/>
                    <a:pt x="3356" y="716"/>
                  </a:cubicBezTo>
                  <a:lnTo>
                    <a:pt x="2907" y="220"/>
                  </a:lnTo>
                  <a:cubicBezTo>
                    <a:pt x="2762" y="75"/>
                    <a:pt x="2574" y="1"/>
                    <a:pt x="238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8102174" y="923067"/>
              <a:ext cx="40508" cy="84764"/>
            </a:xfrm>
            <a:custGeom>
              <a:avLst/>
              <a:gdLst/>
              <a:ahLst/>
              <a:cxnLst/>
              <a:rect l="l" t="t" r="r" b="b"/>
              <a:pathLst>
                <a:path w="1265" h="2647" extrusionOk="0">
                  <a:moveTo>
                    <a:pt x="1265" y="0"/>
                  </a:moveTo>
                  <a:lnTo>
                    <a:pt x="166" y="1004"/>
                  </a:lnTo>
                  <a:cubicBezTo>
                    <a:pt x="12" y="1146"/>
                    <a:pt x="1" y="1394"/>
                    <a:pt x="142" y="1548"/>
                  </a:cubicBezTo>
                  <a:lnTo>
                    <a:pt x="1146" y="2646"/>
                  </a:lnTo>
                  <a:lnTo>
                    <a:pt x="1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8182742" y="900363"/>
              <a:ext cx="14794" cy="99526"/>
            </a:xfrm>
            <a:custGeom>
              <a:avLst/>
              <a:gdLst/>
              <a:ahLst/>
              <a:cxnLst/>
              <a:rect l="l" t="t" r="r" b="b"/>
              <a:pathLst>
                <a:path w="462" h="3108" extrusionOk="0">
                  <a:moveTo>
                    <a:pt x="154" y="0"/>
                  </a:moveTo>
                  <a:lnTo>
                    <a:pt x="1" y="3107"/>
                  </a:lnTo>
                  <a:lnTo>
                    <a:pt x="343" y="2800"/>
                  </a:lnTo>
                  <a:lnTo>
                    <a:pt x="462" y="248"/>
                  </a:lnTo>
                  <a:lnTo>
                    <a:pt x="391" y="166"/>
                  </a:lnTo>
                  <a:cubicBezTo>
                    <a:pt x="320" y="95"/>
                    <a:pt x="237" y="36"/>
                    <a:pt x="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8210378" y="925309"/>
              <a:ext cx="12137" cy="48834"/>
            </a:xfrm>
            <a:custGeom>
              <a:avLst/>
              <a:gdLst/>
              <a:ahLst/>
              <a:cxnLst/>
              <a:rect l="l" t="t" r="r" b="b"/>
              <a:pathLst>
                <a:path w="379" h="1525" extrusionOk="0">
                  <a:moveTo>
                    <a:pt x="71" y="1"/>
                  </a:moveTo>
                  <a:lnTo>
                    <a:pt x="0" y="1525"/>
                  </a:lnTo>
                  <a:cubicBezTo>
                    <a:pt x="343" y="1088"/>
                    <a:pt x="378" y="473"/>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8153986" y="899979"/>
              <a:ext cx="17837" cy="115889"/>
            </a:xfrm>
            <a:custGeom>
              <a:avLst/>
              <a:gdLst/>
              <a:ahLst/>
              <a:cxnLst/>
              <a:rect l="l" t="t" r="r" b="b"/>
              <a:pathLst>
                <a:path w="557" h="3619" extrusionOk="0">
                  <a:moveTo>
                    <a:pt x="556" y="0"/>
                  </a:moveTo>
                  <a:lnTo>
                    <a:pt x="556" y="0"/>
                  </a:lnTo>
                  <a:cubicBezTo>
                    <a:pt x="438" y="24"/>
                    <a:pt x="344" y="83"/>
                    <a:pt x="261" y="166"/>
                  </a:cubicBezTo>
                  <a:lnTo>
                    <a:pt x="155" y="260"/>
                  </a:lnTo>
                  <a:lnTo>
                    <a:pt x="1" y="3615"/>
                  </a:lnTo>
                  <a:cubicBezTo>
                    <a:pt x="23" y="3617"/>
                    <a:pt x="44" y="3618"/>
                    <a:pt x="66" y="3618"/>
                  </a:cubicBezTo>
                  <a:cubicBezTo>
                    <a:pt x="174" y="3618"/>
                    <a:pt x="281" y="3594"/>
                    <a:pt x="379" y="3544"/>
                  </a:cubicBezTo>
                  <a:lnTo>
                    <a:pt x="5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8341638" y="680209"/>
              <a:ext cx="39196" cy="67856"/>
            </a:xfrm>
            <a:custGeom>
              <a:avLst/>
              <a:gdLst/>
              <a:ahLst/>
              <a:cxnLst/>
              <a:rect l="l" t="t" r="r" b="b"/>
              <a:pathLst>
                <a:path w="1224" h="2119" extrusionOk="0">
                  <a:moveTo>
                    <a:pt x="1029" y="1"/>
                  </a:moveTo>
                  <a:cubicBezTo>
                    <a:pt x="973" y="1"/>
                    <a:pt x="917" y="29"/>
                    <a:pt x="886" y="94"/>
                  </a:cubicBezTo>
                  <a:lnTo>
                    <a:pt x="36" y="1890"/>
                  </a:lnTo>
                  <a:cubicBezTo>
                    <a:pt x="0" y="1973"/>
                    <a:pt x="36" y="2067"/>
                    <a:pt x="118" y="2103"/>
                  </a:cubicBezTo>
                  <a:cubicBezTo>
                    <a:pt x="143" y="2113"/>
                    <a:pt x="169" y="2119"/>
                    <a:pt x="194" y="2119"/>
                  </a:cubicBezTo>
                  <a:cubicBezTo>
                    <a:pt x="253" y="2119"/>
                    <a:pt x="306" y="2090"/>
                    <a:pt x="331" y="2032"/>
                  </a:cubicBezTo>
                  <a:lnTo>
                    <a:pt x="1182" y="236"/>
                  </a:lnTo>
                  <a:cubicBezTo>
                    <a:pt x="1182" y="224"/>
                    <a:pt x="1193" y="213"/>
                    <a:pt x="1193" y="213"/>
                  </a:cubicBezTo>
                  <a:cubicBezTo>
                    <a:pt x="1223" y="85"/>
                    <a:pt x="1126" y="1"/>
                    <a:pt x="102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8233050" y="729171"/>
              <a:ext cx="158928" cy="161201"/>
            </a:xfrm>
            <a:custGeom>
              <a:avLst/>
              <a:gdLst/>
              <a:ahLst/>
              <a:cxnLst/>
              <a:rect l="l" t="t" r="r" b="b"/>
              <a:pathLst>
                <a:path w="4963" h="5034" extrusionOk="0">
                  <a:moveTo>
                    <a:pt x="3273" y="0"/>
                  </a:moveTo>
                  <a:cubicBezTo>
                    <a:pt x="3219" y="0"/>
                    <a:pt x="3164" y="21"/>
                    <a:pt x="3120" y="66"/>
                  </a:cubicBezTo>
                  <a:lnTo>
                    <a:pt x="2234" y="869"/>
                  </a:lnTo>
                  <a:lnTo>
                    <a:pt x="414" y="2523"/>
                  </a:lnTo>
                  <a:cubicBezTo>
                    <a:pt x="36" y="2865"/>
                    <a:pt x="1" y="3456"/>
                    <a:pt x="344" y="3834"/>
                  </a:cubicBezTo>
                  <a:lnTo>
                    <a:pt x="946" y="4496"/>
                  </a:lnTo>
                  <a:cubicBezTo>
                    <a:pt x="1271" y="4852"/>
                    <a:pt x="1720" y="5033"/>
                    <a:pt x="2169" y="5033"/>
                  </a:cubicBezTo>
                  <a:cubicBezTo>
                    <a:pt x="2568" y="5033"/>
                    <a:pt x="2968" y="4891"/>
                    <a:pt x="3285" y="4602"/>
                  </a:cubicBezTo>
                  <a:lnTo>
                    <a:pt x="4561" y="3444"/>
                  </a:lnTo>
                  <a:cubicBezTo>
                    <a:pt x="4939" y="3102"/>
                    <a:pt x="4963" y="2523"/>
                    <a:pt x="4620" y="2145"/>
                  </a:cubicBezTo>
                  <a:lnTo>
                    <a:pt x="4006" y="1460"/>
                  </a:lnTo>
                  <a:lnTo>
                    <a:pt x="3947" y="704"/>
                  </a:lnTo>
                  <a:cubicBezTo>
                    <a:pt x="3947" y="656"/>
                    <a:pt x="3923" y="609"/>
                    <a:pt x="3888" y="574"/>
                  </a:cubicBezTo>
                  <a:lnTo>
                    <a:pt x="3439" y="78"/>
                  </a:lnTo>
                  <a:cubicBezTo>
                    <a:pt x="3395" y="27"/>
                    <a:pt x="3334" y="0"/>
                    <a:pt x="327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8250470" y="761738"/>
              <a:ext cx="124471" cy="114384"/>
            </a:xfrm>
            <a:custGeom>
              <a:avLst/>
              <a:gdLst/>
              <a:ahLst/>
              <a:cxnLst/>
              <a:rect l="l" t="t" r="r" b="b"/>
              <a:pathLst>
                <a:path w="3887" h="3572" extrusionOk="0">
                  <a:moveTo>
                    <a:pt x="2319" y="1"/>
                  </a:moveTo>
                  <a:cubicBezTo>
                    <a:pt x="2227" y="1"/>
                    <a:pt x="2134" y="33"/>
                    <a:pt x="2056" y="100"/>
                  </a:cubicBezTo>
                  <a:lnTo>
                    <a:pt x="343" y="1671"/>
                  </a:lnTo>
                  <a:cubicBezTo>
                    <a:pt x="36" y="1931"/>
                    <a:pt x="0" y="2380"/>
                    <a:pt x="260" y="2687"/>
                  </a:cubicBezTo>
                  <a:lnTo>
                    <a:pt x="709" y="3183"/>
                  </a:lnTo>
                  <a:cubicBezTo>
                    <a:pt x="962" y="3442"/>
                    <a:pt x="1297" y="3572"/>
                    <a:pt x="1633" y="3572"/>
                  </a:cubicBezTo>
                  <a:cubicBezTo>
                    <a:pt x="1958" y="3572"/>
                    <a:pt x="2285" y="3451"/>
                    <a:pt x="2540" y="3207"/>
                  </a:cubicBezTo>
                  <a:lnTo>
                    <a:pt x="3556" y="2286"/>
                  </a:lnTo>
                  <a:cubicBezTo>
                    <a:pt x="3851" y="2026"/>
                    <a:pt x="3887" y="1565"/>
                    <a:pt x="3639" y="1270"/>
                  </a:cubicBezTo>
                  <a:lnTo>
                    <a:pt x="3166" y="762"/>
                  </a:lnTo>
                  <a:lnTo>
                    <a:pt x="2599" y="124"/>
                  </a:lnTo>
                  <a:cubicBezTo>
                    <a:pt x="2524" y="42"/>
                    <a:pt x="2422" y="1"/>
                    <a:pt x="231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8283741" y="775892"/>
              <a:ext cx="20847" cy="99910"/>
            </a:xfrm>
            <a:custGeom>
              <a:avLst/>
              <a:gdLst/>
              <a:ahLst/>
              <a:cxnLst/>
              <a:rect l="l" t="t" r="r" b="b"/>
              <a:pathLst>
                <a:path w="651" h="3120" extrusionOk="0">
                  <a:moveTo>
                    <a:pt x="651" y="1"/>
                  </a:moveTo>
                  <a:lnTo>
                    <a:pt x="119" y="485"/>
                  </a:lnTo>
                  <a:cubicBezTo>
                    <a:pt x="72" y="1324"/>
                    <a:pt x="36" y="2151"/>
                    <a:pt x="1" y="2989"/>
                  </a:cubicBezTo>
                  <a:cubicBezTo>
                    <a:pt x="154" y="3072"/>
                    <a:pt x="332" y="3119"/>
                    <a:pt x="509" y="3119"/>
                  </a:cubicBezTo>
                  <a:lnTo>
                    <a:pt x="6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8315924" y="761834"/>
              <a:ext cx="16652" cy="112079"/>
            </a:xfrm>
            <a:custGeom>
              <a:avLst/>
              <a:gdLst/>
              <a:ahLst/>
              <a:cxnLst/>
              <a:rect l="l" t="t" r="r" b="b"/>
              <a:pathLst>
                <a:path w="520" h="3500" extrusionOk="0">
                  <a:moveTo>
                    <a:pt x="260" y="1"/>
                  </a:moveTo>
                  <a:cubicBezTo>
                    <a:pt x="228" y="1"/>
                    <a:pt x="196" y="5"/>
                    <a:pt x="165" y="14"/>
                  </a:cubicBezTo>
                  <a:lnTo>
                    <a:pt x="0" y="3499"/>
                  </a:lnTo>
                  <a:cubicBezTo>
                    <a:pt x="130" y="3452"/>
                    <a:pt x="248" y="3393"/>
                    <a:pt x="366" y="3310"/>
                  </a:cubicBezTo>
                  <a:cubicBezTo>
                    <a:pt x="414" y="2235"/>
                    <a:pt x="461" y="1160"/>
                    <a:pt x="520" y="97"/>
                  </a:cubicBezTo>
                  <a:cubicBezTo>
                    <a:pt x="441" y="36"/>
                    <a:pt x="35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8343912" y="780823"/>
              <a:ext cx="10247" cy="72275"/>
            </a:xfrm>
            <a:custGeom>
              <a:avLst/>
              <a:gdLst/>
              <a:ahLst/>
              <a:cxnLst/>
              <a:rect l="l" t="t" r="r" b="b"/>
              <a:pathLst>
                <a:path w="320" h="2257" extrusionOk="0">
                  <a:moveTo>
                    <a:pt x="107" y="0"/>
                  </a:moveTo>
                  <a:lnTo>
                    <a:pt x="0" y="2257"/>
                  </a:lnTo>
                  <a:lnTo>
                    <a:pt x="236" y="2044"/>
                  </a:lnTo>
                  <a:cubicBezTo>
                    <a:pt x="260" y="1441"/>
                    <a:pt x="296" y="839"/>
                    <a:pt x="319" y="237"/>
                  </a:cubicBezTo>
                  <a:lnTo>
                    <a:pt x="1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8250470" y="806537"/>
              <a:ext cx="20462" cy="51844"/>
            </a:xfrm>
            <a:custGeom>
              <a:avLst/>
              <a:gdLst/>
              <a:ahLst/>
              <a:cxnLst/>
              <a:rect l="l" t="t" r="r" b="b"/>
              <a:pathLst>
                <a:path w="639" h="1619" extrusionOk="0">
                  <a:moveTo>
                    <a:pt x="638" y="1"/>
                  </a:moveTo>
                  <a:lnTo>
                    <a:pt x="343" y="272"/>
                  </a:lnTo>
                  <a:cubicBezTo>
                    <a:pt x="36" y="532"/>
                    <a:pt x="0" y="981"/>
                    <a:pt x="260" y="1288"/>
                  </a:cubicBezTo>
                  <a:lnTo>
                    <a:pt x="556" y="1619"/>
                  </a:lnTo>
                  <a:cubicBezTo>
                    <a:pt x="579" y="1076"/>
                    <a:pt x="615" y="544"/>
                    <a:pt x="6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4"/>
          <p:cNvGrpSpPr/>
          <p:nvPr/>
        </p:nvGrpSpPr>
        <p:grpSpPr>
          <a:xfrm>
            <a:off x="8240208" y="3997285"/>
            <a:ext cx="828486" cy="735173"/>
            <a:chOff x="7918333" y="3847522"/>
            <a:chExt cx="828486" cy="735173"/>
          </a:xfrm>
        </p:grpSpPr>
        <p:sp>
          <p:nvSpPr>
            <p:cNvPr id="371" name="Google Shape;371;p4"/>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4"/>
          <p:cNvGrpSpPr/>
          <p:nvPr/>
        </p:nvGrpSpPr>
        <p:grpSpPr>
          <a:xfrm>
            <a:off x="8895099" y="1012029"/>
            <a:ext cx="257653" cy="664691"/>
            <a:chOff x="8895099" y="1012029"/>
            <a:chExt cx="257653" cy="664691"/>
          </a:xfrm>
        </p:grpSpPr>
        <p:sp>
          <p:nvSpPr>
            <p:cNvPr id="380" name="Google Shape;380;p4"/>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4"/>
          <p:cNvGrpSpPr/>
          <p:nvPr/>
        </p:nvGrpSpPr>
        <p:grpSpPr>
          <a:xfrm>
            <a:off x="8381944" y="2551729"/>
            <a:ext cx="959394" cy="1094113"/>
            <a:chOff x="8184632" y="2551892"/>
            <a:chExt cx="959394" cy="1094113"/>
          </a:xfrm>
        </p:grpSpPr>
        <p:sp>
          <p:nvSpPr>
            <p:cNvPr id="386" name="Google Shape;386;p4"/>
            <p:cNvSpPr/>
            <p:nvPr/>
          </p:nvSpPr>
          <p:spPr>
            <a:xfrm>
              <a:off x="8184632" y="2551892"/>
              <a:ext cx="959394" cy="1094113"/>
            </a:xfrm>
            <a:custGeom>
              <a:avLst/>
              <a:gdLst/>
              <a:ahLst/>
              <a:cxnLst/>
              <a:rect l="l" t="t" r="r" b="b"/>
              <a:pathLst>
                <a:path w="29960" h="34167" extrusionOk="0">
                  <a:moveTo>
                    <a:pt x="19449" y="0"/>
                  </a:moveTo>
                  <a:cubicBezTo>
                    <a:pt x="16144" y="0"/>
                    <a:pt x="12833" y="956"/>
                    <a:pt x="9948" y="2885"/>
                  </a:cubicBezTo>
                  <a:cubicBezTo>
                    <a:pt x="2104" y="8130"/>
                    <a:pt x="1" y="18738"/>
                    <a:pt x="5258" y="26582"/>
                  </a:cubicBezTo>
                  <a:cubicBezTo>
                    <a:pt x="8550" y="31505"/>
                    <a:pt x="13954" y="34167"/>
                    <a:pt x="19462" y="34167"/>
                  </a:cubicBezTo>
                  <a:cubicBezTo>
                    <a:pt x="22730" y="34167"/>
                    <a:pt x="26034" y="33230"/>
                    <a:pt x="28955" y="31272"/>
                  </a:cubicBezTo>
                  <a:cubicBezTo>
                    <a:pt x="29298" y="31048"/>
                    <a:pt x="29628" y="30799"/>
                    <a:pt x="29959" y="30540"/>
                  </a:cubicBezTo>
                  <a:lnTo>
                    <a:pt x="29959" y="3606"/>
                  </a:lnTo>
                  <a:cubicBezTo>
                    <a:pt x="26876" y="1210"/>
                    <a:pt x="23167" y="0"/>
                    <a:pt x="19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9098202" y="2836059"/>
              <a:ext cx="45824" cy="111246"/>
            </a:xfrm>
            <a:custGeom>
              <a:avLst/>
              <a:gdLst/>
              <a:ahLst/>
              <a:cxnLst/>
              <a:rect l="l" t="t" r="r" b="b"/>
              <a:pathLst>
                <a:path w="1431" h="3474" extrusionOk="0">
                  <a:moveTo>
                    <a:pt x="1430" y="0"/>
                  </a:moveTo>
                  <a:lnTo>
                    <a:pt x="1064" y="236"/>
                  </a:lnTo>
                  <a:cubicBezTo>
                    <a:pt x="225" y="803"/>
                    <a:pt x="1" y="1949"/>
                    <a:pt x="556" y="2788"/>
                  </a:cubicBezTo>
                  <a:cubicBezTo>
                    <a:pt x="769" y="3107"/>
                    <a:pt x="1076" y="3343"/>
                    <a:pt x="1430" y="3473"/>
                  </a:cubicBezTo>
                  <a:lnTo>
                    <a:pt x="1430"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8336322" y="3292636"/>
              <a:ext cx="209619" cy="178205"/>
            </a:xfrm>
            <a:custGeom>
              <a:avLst/>
              <a:gdLst/>
              <a:ahLst/>
              <a:cxnLst/>
              <a:rect l="l" t="t" r="r" b="b"/>
              <a:pathLst>
                <a:path w="6546" h="5565" extrusionOk="0">
                  <a:moveTo>
                    <a:pt x="4462" y="0"/>
                  </a:moveTo>
                  <a:cubicBezTo>
                    <a:pt x="4127" y="0"/>
                    <a:pt x="3789" y="92"/>
                    <a:pt x="3486" y="284"/>
                  </a:cubicBezTo>
                  <a:lnTo>
                    <a:pt x="1" y="2611"/>
                  </a:lnTo>
                  <a:cubicBezTo>
                    <a:pt x="166" y="2895"/>
                    <a:pt x="332" y="3178"/>
                    <a:pt x="521" y="3450"/>
                  </a:cubicBezTo>
                  <a:cubicBezTo>
                    <a:pt x="1017" y="4194"/>
                    <a:pt x="1572" y="4903"/>
                    <a:pt x="2186" y="5565"/>
                  </a:cubicBezTo>
                  <a:lnTo>
                    <a:pt x="5530" y="3344"/>
                  </a:lnTo>
                  <a:cubicBezTo>
                    <a:pt x="6345" y="2765"/>
                    <a:pt x="6545" y="1643"/>
                    <a:pt x="5990" y="816"/>
                  </a:cubicBezTo>
                  <a:cubicBezTo>
                    <a:pt x="5636" y="288"/>
                    <a:pt x="5054" y="0"/>
                    <a:pt x="446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8479527" y="3054165"/>
              <a:ext cx="198828" cy="150378"/>
            </a:xfrm>
            <a:custGeom>
              <a:avLst/>
              <a:gdLst/>
              <a:ahLst/>
              <a:cxnLst/>
              <a:rect l="l" t="t" r="r" b="b"/>
              <a:pathLst>
                <a:path w="6209" h="4696" extrusionOk="0">
                  <a:moveTo>
                    <a:pt x="5447" y="0"/>
                  </a:moveTo>
                  <a:cubicBezTo>
                    <a:pt x="5234" y="0"/>
                    <a:pt x="5020" y="179"/>
                    <a:pt x="5098" y="454"/>
                  </a:cubicBezTo>
                  <a:cubicBezTo>
                    <a:pt x="5464" y="1612"/>
                    <a:pt x="5027" y="2876"/>
                    <a:pt x="4011" y="3549"/>
                  </a:cubicBezTo>
                  <a:cubicBezTo>
                    <a:pt x="3552" y="3857"/>
                    <a:pt x="3023" y="4010"/>
                    <a:pt x="2496" y="4010"/>
                  </a:cubicBezTo>
                  <a:cubicBezTo>
                    <a:pt x="1870" y="4010"/>
                    <a:pt x="1245" y="3795"/>
                    <a:pt x="739" y="3372"/>
                  </a:cubicBezTo>
                  <a:cubicBezTo>
                    <a:pt x="662" y="3310"/>
                    <a:pt x="583" y="3284"/>
                    <a:pt x="509" y="3284"/>
                  </a:cubicBezTo>
                  <a:cubicBezTo>
                    <a:pt x="217" y="3284"/>
                    <a:pt x="0" y="3692"/>
                    <a:pt x="302" y="3927"/>
                  </a:cubicBezTo>
                  <a:cubicBezTo>
                    <a:pt x="939" y="4424"/>
                    <a:pt x="1719" y="4695"/>
                    <a:pt x="2522" y="4695"/>
                  </a:cubicBezTo>
                  <a:cubicBezTo>
                    <a:pt x="2541" y="4696"/>
                    <a:pt x="2559" y="4696"/>
                    <a:pt x="2578" y="4696"/>
                  </a:cubicBezTo>
                  <a:cubicBezTo>
                    <a:pt x="3221" y="4696"/>
                    <a:pt x="3861" y="4496"/>
                    <a:pt x="4401" y="4128"/>
                  </a:cubicBezTo>
                  <a:cubicBezTo>
                    <a:pt x="5653" y="3278"/>
                    <a:pt x="6208" y="1718"/>
                    <a:pt x="5783" y="265"/>
                  </a:cubicBezTo>
                  <a:cubicBezTo>
                    <a:pt x="5731" y="80"/>
                    <a:pt x="5589" y="0"/>
                    <a:pt x="544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8820214" y="2826645"/>
              <a:ext cx="197451" cy="150922"/>
            </a:xfrm>
            <a:custGeom>
              <a:avLst/>
              <a:gdLst/>
              <a:ahLst/>
              <a:cxnLst/>
              <a:rect l="l" t="t" r="r" b="b"/>
              <a:pathLst>
                <a:path w="6166" h="4713" extrusionOk="0">
                  <a:moveTo>
                    <a:pt x="5408" y="0"/>
                  </a:moveTo>
                  <a:cubicBezTo>
                    <a:pt x="5193" y="0"/>
                    <a:pt x="4975" y="183"/>
                    <a:pt x="5067" y="460"/>
                  </a:cubicBezTo>
                  <a:cubicBezTo>
                    <a:pt x="5433" y="1617"/>
                    <a:pt x="4984" y="2881"/>
                    <a:pt x="3968" y="3555"/>
                  </a:cubicBezTo>
                  <a:cubicBezTo>
                    <a:pt x="3509" y="3863"/>
                    <a:pt x="2981" y="4015"/>
                    <a:pt x="2453" y="4015"/>
                  </a:cubicBezTo>
                  <a:cubicBezTo>
                    <a:pt x="1827" y="4015"/>
                    <a:pt x="1202" y="3801"/>
                    <a:pt x="696" y="3377"/>
                  </a:cubicBezTo>
                  <a:cubicBezTo>
                    <a:pt x="629" y="3334"/>
                    <a:pt x="562" y="3316"/>
                    <a:pt x="498" y="3316"/>
                  </a:cubicBezTo>
                  <a:cubicBezTo>
                    <a:pt x="212" y="3316"/>
                    <a:pt x="0" y="3691"/>
                    <a:pt x="271" y="3933"/>
                  </a:cubicBezTo>
                  <a:cubicBezTo>
                    <a:pt x="897" y="4429"/>
                    <a:pt x="1677" y="4701"/>
                    <a:pt x="2480" y="4712"/>
                  </a:cubicBezTo>
                  <a:cubicBezTo>
                    <a:pt x="3153" y="4712"/>
                    <a:pt x="3803" y="4511"/>
                    <a:pt x="4370" y="4145"/>
                  </a:cubicBezTo>
                  <a:cubicBezTo>
                    <a:pt x="5610" y="3283"/>
                    <a:pt x="6166" y="1724"/>
                    <a:pt x="5740" y="271"/>
                  </a:cubicBezTo>
                  <a:cubicBezTo>
                    <a:pt x="5693" y="82"/>
                    <a:pt x="5551" y="0"/>
                    <a:pt x="54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8379585" y="2904716"/>
              <a:ext cx="160048" cy="115985"/>
            </a:xfrm>
            <a:custGeom>
              <a:avLst/>
              <a:gdLst/>
              <a:ahLst/>
              <a:cxnLst/>
              <a:rect l="l" t="t" r="r" b="b"/>
              <a:pathLst>
                <a:path w="4998" h="3622" extrusionOk="0">
                  <a:moveTo>
                    <a:pt x="3227" y="0"/>
                  </a:moveTo>
                  <a:cubicBezTo>
                    <a:pt x="1527" y="0"/>
                    <a:pt x="1" y="1486"/>
                    <a:pt x="257" y="3397"/>
                  </a:cubicBezTo>
                  <a:cubicBezTo>
                    <a:pt x="268" y="3527"/>
                    <a:pt x="387" y="3621"/>
                    <a:pt x="516" y="3621"/>
                  </a:cubicBezTo>
                  <a:lnTo>
                    <a:pt x="552" y="3621"/>
                  </a:lnTo>
                  <a:cubicBezTo>
                    <a:pt x="694" y="3597"/>
                    <a:pt x="800" y="3467"/>
                    <a:pt x="776" y="3326"/>
                  </a:cubicBezTo>
                  <a:cubicBezTo>
                    <a:pt x="575" y="1751"/>
                    <a:pt x="1835" y="524"/>
                    <a:pt x="3236" y="524"/>
                  </a:cubicBezTo>
                  <a:cubicBezTo>
                    <a:pt x="3644" y="524"/>
                    <a:pt x="4063" y="628"/>
                    <a:pt x="4462" y="857"/>
                  </a:cubicBezTo>
                  <a:cubicBezTo>
                    <a:pt x="4513" y="890"/>
                    <a:pt x="4564" y="905"/>
                    <a:pt x="4611" y="905"/>
                  </a:cubicBezTo>
                  <a:cubicBezTo>
                    <a:pt x="4847" y="905"/>
                    <a:pt x="4997" y="546"/>
                    <a:pt x="4722" y="408"/>
                  </a:cubicBezTo>
                  <a:cubicBezTo>
                    <a:pt x="4236" y="127"/>
                    <a:pt x="3724" y="0"/>
                    <a:pt x="322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8737468" y="2665091"/>
              <a:ext cx="159984" cy="116146"/>
            </a:xfrm>
            <a:custGeom>
              <a:avLst/>
              <a:gdLst/>
              <a:ahLst/>
              <a:cxnLst/>
              <a:rect l="l" t="t" r="r" b="b"/>
              <a:pathLst>
                <a:path w="4996" h="3627" extrusionOk="0">
                  <a:moveTo>
                    <a:pt x="3222" y="1"/>
                  </a:moveTo>
                  <a:cubicBezTo>
                    <a:pt x="1524" y="1"/>
                    <a:pt x="0" y="1493"/>
                    <a:pt x="256" y="3402"/>
                  </a:cubicBezTo>
                  <a:cubicBezTo>
                    <a:pt x="268" y="3532"/>
                    <a:pt x="386" y="3626"/>
                    <a:pt x="516" y="3626"/>
                  </a:cubicBezTo>
                  <a:lnTo>
                    <a:pt x="539" y="3626"/>
                  </a:lnTo>
                  <a:cubicBezTo>
                    <a:pt x="681" y="3603"/>
                    <a:pt x="787" y="3473"/>
                    <a:pt x="776" y="3331"/>
                  </a:cubicBezTo>
                  <a:cubicBezTo>
                    <a:pt x="556" y="1758"/>
                    <a:pt x="1816" y="525"/>
                    <a:pt x="3224" y="525"/>
                  </a:cubicBezTo>
                  <a:cubicBezTo>
                    <a:pt x="3635" y="525"/>
                    <a:pt x="4058" y="630"/>
                    <a:pt x="4461" y="862"/>
                  </a:cubicBezTo>
                  <a:cubicBezTo>
                    <a:pt x="4514" y="898"/>
                    <a:pt x="4566" y="914"/>
                    <a:pt x="4614" y="914"/>
                  </a:cubicBezTo>
                  <a:cubicBezTo>
                    <a:pt x="4848" y="914"/>
                    <a:pt x="4995" y="550"/>
                    <a:pt x="4721" y="413"/>
                  </a:cubicBezTo>
                  <a:cubicBezTo>
                    <a:pt x="4234" y="129"/>
                    <a:pt x="3720" y="1"/>
                    <a:pt x="322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8760012" y="3107386"/>
              <a:ext cx="288683" cy="271839"/>
            </a:xfrm>
            <a:custGeom>
              <a:avLst/>
              <a:gdLst/>
              <a:ahLst/>
              <a:cxnLst/>
              <a:rect l="l" t="t" r="r" b="b"/>
              <a:pathLst>
                <a:path w="9015" h="8489" extrusionOk="0">
                  <a:moveTo>
                    <a:pt x="3931" y="0"/>
                  </a:moveTo>
                  <a:cubicBezTo>
                    <a:pt x="3264" y="0"/>
                    <a:pt x="2613" y="182"/>
                    <a:pt x="2044" y="564"/>
                  </a:cubicBezTo>
                  <a:cubicBezTo>
                    <a:pt x="308" y="1722"/>
                    <a:pt x="1" y="4321"/>
                    <a:pt x="1359" y="6353"/>
                  </a:cubicBezTo>
                  <a:cubicBezTo>
                    <a:pt x="2273" y="7720"/>
                    <a:pt x="3712" y="8488"/>
                    <a:pt x="5084" y="8488"/>
                  </a:cubicBezTo>
                  <a:cubicBezTo>
                    <a:pt x="5751" y="8488"/>
                    <a:pt x="6402" y="8306"/>
                    <a:pt x="6971" y="7924"/>
                  </a:cubicBezTo>
                  <a:cubicBezTo>
                    <a:pt x="8707" y="6766"/>
                    <a:pt x="9014" y="4167"/>
                    <a:pt x="7656" y="2135"/>
                  </a:cubicBezTo>
                  <a:cubicBezTo>
                    <a:pt x="6742" y="768"/>
                    <a:pt x="5303" y="0"/>
                    <a:pt x="3931"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8774774" y="3107930"/>
              <a:ext cx="167221" cy="123447"/>
            </a:xfrm>
            <a:custGeom>
              <a:avLst/>
              <a:gdLst/>
              <a:ahLst/>
              <a:cxnLst/>
              <a:rect l="l" t="t" r="r" b="b"/>
              <a:pathLst>
                <a:path w="5222" h="3855" extrusionOk="0">
                  <a:moveTo>
                    <a:pt x="3469" y="1"/>
                  </a:moveTo>
                  <a:cubicBezTo>
                    <a:pt x="2806" y="1"/>
                    <a:pt x="2159" y="178"/>
                    <a:pt x="1595" y="547"/>
                  </a:cubicBezTo>
                  <a:cubicBezTo>
                    <a:pt x="520" y="1256"/>
                    <a:pt x="0" y="2520"/>
                    <a:pt x="60" y="3855"/>
                  </a:cubicBezTo>
                  <a:lnTo>
                    <a:pt x="5222" y="406"/>
                  </a:lnTo>
                  <a:cubicBezTo>
                    <a:pt x="4656" y="139"/>
                    <a:pt x="4057" y="1"/>
                    <a:pt x="3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8886757" y="3277137"/>
              <a:ext cx="144902" cy="102504"/>
            </a:xfrm>
            <a:custGeom>
              <a:avLst/>
              <a:gdLst/>
              <a:ahLst/>
              <a:cxnLst/>
              <a:rect l="l" t="t" r="r" b="b"/>
              <a:pathLst>
                <a:path w="4525" h="3201" extrusionOk="0">
                  <a:moveTo>
                    <a:pt x="4525" y="0"/>
                  </a:moveTo>
                  <a:lnTo>
                    <a:pt x="0" y="3025"/>
                  </a:lnTo>
                  <a:cubicBezTo>
                    <a:pt x="380" y="3141"/>
                    <a:pt x="767" y="3201"/>
                    <a:pt x="1148" y="3201"/>
                  </a:cubicBezTo>
                  <a:cubicBezTo>
                    <a:pt x="1809" y="3201"/>
                    <a:pt x="2455" y="3021"/>
                    <a:pt x="3024" y="2647"/>
                  </a:cubicBezTo>
                  <a:cubicBezTo>
                    <a:pt x="3910" y="2044"/>
                    <a:pt x="4418" y="1075"/>
                    <a:pt x="4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4"/>
          <p:cNvGrpSpPr/>
          <p:nvPr/>
        </p:nvGrpSpPr>
        <p:grpSpPr>
          <a:xfrm>
            <a:off x="8358256" y="1738655"/>
            <a:ext cx="785736" cy="696137"/>
            <a:chOff x="8066981" y="1564318"/>
            <a:chExt cx="785736" cy="696137"/>
          </a:xfrm>
        </p:grpSpPr>
        <p:sp>
          <p:nvSpPr>
            <p:cNvPr id="397" name="Google Shape;397;p4"/>
            <p:cNvSpPr/>
            <p:nvPr/>
          </p:nvSpPr>
          <p:spPr>
            <a:xfrm>
              <a:off x="8066981" y="1564318"/>
              <a:ext cx="785736" cy="696137"/>
            </a:xfrm>
            <a:custGeom>
              <a:avLst/>
              <a:gdLst/>
              <a:ahLst/>
              <a:cxnLst/>
              <a:rect l="l" t="t" r="r" b="b"/>
              <a:pathLst>
                <a:path w="24537" h="21739" extrusionOk="0">
                  <a:moveTo>
                    <a:pt x="12274" y="1"/>
                  </a:moveTo>
                  <a:cubicBezTo>
                    <a:pt x="9039" y="1"/>
                    <a:pt x="5839" y="1441"/>
                    <a:pt x="3698" y="4192"/>
                  </a:cubicBezTo>
                  <a:cubicBezTo>
                    <a:pt x="1" y="8929"/>
                    <a:pt x="852" y="15757"/>
                    <a:pt x="5589" y="19443"/>
                  </a:cubicBezTo>
                  <a:cubicBezTo>
                    <a:pt x="7576" y="20989"/>
                    <a:pt x="9931" y="21739"/>
                    <a:pt x="12268" y="21739"/>
                  </a:cubicBezTo>
                  <a:cubicBezTo>
                    <a:pt x="15501" y="21739"/>
                    <a:pt x="18700" y="20303"/>
                    <a:pt x="20839" y="17553"/>
                  </a:cubicBezTo>
                  <a:cubicBezTo>
                    <a:pt x="24537" y="12816"/>
                    <a:pt x="23686" y="5988"/>
                    <a:pt x="18949" y="2302"/>
                  </a:cubicBezTo>
                  <a:cubicBezTo>
                    <a:pt x="16963" y="752"/>
                    <a:pt x="14609" y="1"/>
                    <a:pt x="12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8638583" y="1721997"/>
              <a:ext cx="146439" cy="117266"/>
            </a:xfrm>
            <a:custGeom>
              <a:avLst/>
              <a:gdLst/>
              <a:ahLst/>
              <a:cxnLst/>
              <a:rect l="l" t="t" r="r" b="b"/>
              <a:pathLst>
                <a:path w="4573" h="3662" extrusionOk="0">
                  <a:moveTo>
                    <a:pt x="3509" y="0"/>
                  </a:moveTo>
                  <a:lnTo>
                    <a:pt x="792" y="1453"/>
                  </a:lnTo>
                  <a:cubicBezTo>
                    <a:pt x="213" y="1761"/>
                    <a:pt x="1" y="2469"/>
                    <a:pt x="308" y="3048"/>
                  </a:cubicBezTo>
                  <a:cubicBezTo>
                    <a:pt x="520" y="3439"/>
                    <a:pt x="922" y="3661"/>
                    <a:pt x="1341" y="3661"/>
                  </a:cubicBezTo>
                  <a:cubicBezTo>
                    <a:pt x="1530" y="3661"/>
                    <a:pt x="1723" y="3616"/>
                    <a:pt x="1903" y="3521"/>
                  </a:cubicBezTo>
                  <a:lnTo>
                    <a:pt x="4572" y="2091"/>
                  </a:lnTo>
                  <a:cubicBezTo>
                    <a:pt x="4419" y="1654"/>
                    <a:pt x="4218" y="1217"/>
                    <a:pt x="4005" y="816"/>
                  </a:cubicBezTo>
                  <a:cubicBezTo>
                    <a:pt x="3852" y="532"/>
                    <a:pt x="3686" y="260"/>
                    <a:pt x="350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8140377" y="1998319"/>
              <a:ext cx="148328" cy="117138"/>
            </a:xfrm>
            <a:custGeom>
              <a:avLst/>
              <a:gdLst/>
              <a:ahLst/>
              <a:cxnLst/>
              <a:rect l="l" t="t" r="r" b="b"/>
              <a:pathLst>
                <a:path w="4632" h="3658" extrusionOk="0">
                  <a:moveTo>
                    <a:pt x="3282" y="0"/>
                  </a:moveTo>
                  <a:cubicBezTo>
                    <a:pt x="3091" y="0"/>
                    <a:pt x="2897" y="48"/>
                    <a:pt x="2718" y="149"/>
                  </a:cubicBezTo>
                  <a:lnTo>
                    <a:pt x="2718" y="160"/>
                  </a:lnTo>
                  <a:lnTo>
                    <a:pt x="1" y="1613"/>
                  </a:lnTo>
                  <a:cubicBezTo>
                    <a:pt x="119" y="1909"/>
                    <a:pt x="261" y="2192"/>
                    <a:pt x="402" y="2476"/>
                  </a:cubicBezTo>
                  <a:cubicBezTo>
                    <a:pt x="627" y="2877"/>
                    <a:pt x="875" y="3279"/>
                    <a:pt x="1147" y="3657"/>
                  </a:cubicBezTo>
                  <a:lnTo>
                    <a:pt x="3828" y="2216"/>
                  </a:lnTo>
                  <a:cubicBezTo>
                    <a:pt x="4407" y="1909"/>
                    <a:pt x="4631" y="1200"/>
                    <a:pt x="4313" y="621"/>
                  </a:cubicBezTo>
                  <a:cubicBezTo>
                    <a:pt x="4102" y="225"/>
                    <a:pt x="3698" y="0"/>
                    <a:pt x="328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8274295" y="1884383"/>
              <a:ext cx="101415" cy="75957"/>
            </a:xfrm>
            <a:custGeom>
              <a:avLst/>
              <a:gdLst/>
              <a:ahLst/>
              <a:cxnLst/>
              <a:rect l="l" t="t" r="r" b="b"/>
              <a:pathLst>
                <a:path w="3167" h="2372" extrusionOk="0">
                  <a:moveTo>
                    <a:pt x="1760" y="1"/>
                  </a:moveTo>
                  <a:cubicBezTo>
                    <a:pt x="1513" y="1"/>
                    <a:pt x="1262" y="60"/>
                    <a:pt x="1028" y="186"/>
                  </a:cubicBezTo>
                  <a:cubicBezTo>
                    <a:pt x="284" y="576"/>
                    <a:pt x="1" y="1498"/>
                    <a:pt x="379" y="2254"/>
                  </a:cubicBezTo>
                  <a:cubicBezTo>
                    <a:pt x="414" y="2324"/>
                    <a:pt x="497" y="2372"/>
                    <a:pt x="579" y="2372"/>
                  </a:cubicBezTo>
                  <a:cubicBezTo>
                    <a:pt x="745" y="2360"/>
                    <a:pt x="863" y="2183"/>
                    <a:pt x="780" y="2041"/>
                  </a:cubicBezTo>
                  <a:cubicBezTo>
                    <a:pt x="473" y="1498"/>
                    <a:pt x="674" y="812"/>
                    <a:pt x="1217" y="529"/>
                  </a:cubicBezTo>
                  <a:cubicBezTo>
                    <a:pt x="1384" y="439"/>
                    <a:pt x="1562" y="396"/>
                    <a:pt x="1738" y="396"/>
                  </a:cubicBezTo>
                  <a:cubicBezTo>
                    <a:pt x="2136" y="396"/>
                    <a:pt x="2521" y="616"/>
                    <a:pt x="2718" y="1001"/>
                  </a:cubicBezTo>
                  <a:cubicBezTo>
                    <a:pt x="2759" y="1067"/>
                    <a:pt x="2834" y="1110"/>
                    <a:pt x="2912" y="1110"/>
                  </a:cubicBezTo>
                  <a:cubicBezTo>
                    <a:pt x="2946" y="1110"/>
                    <a:pt x="2981" y="1102"/>
                    <a:pt x="3013" y="1084"/>
                  </a:cubicBezTo>
                  <a:cubicBezTo>
                    <a:pt x="3119" y="1025"/>
                    <a:pt x="3167" y="895"/>
                    <a:pt x="3107" y="789"/>
                  </a:cubicBezTo>
                  <a:cubicBezTo>
                    <a:pt x="2824" y="286"/>
                    <a:pt x="2301" y="1"/>
                    <a:pt x="176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8491824" y="1765355"/>
              <a:ext cx="104457" cy="77334"/>
            </a:xfrm>
            <a:custGeom>
              <a:avLst/>
              <a:gdLst/>
              <a:ahLst/>
              <a:cxnLst/>
              <a:rect l="l" t="t" r="r" b="b"/>
              <a:pathLst>
                <a:path w="3262" h="2415" extrusionOk="0">
                  <a:moveTo>
                    <a:pt x="1768" y="0"/>
                  </a:moveTo>
                  <a:cubicBezTo>
                    <a:pt x="1522" y="0"/>
                    <a:pt x="1272" y="59"/>
                    <a:pt x="1040" y="182"/>
                  </a:cubicBezTo>
                  <a:cubicBezTo>
                    <a:pt x="284" y="596"/>
                    <a:pt x="0" y="1541"/>
                    <a:pt x="414" y="2297"/>
                  </a:cubicBezTo>
                  <a:cubicBezTo>
                    <a:pt x="461" y="2368"/>
                    <a:pt x="532" y="2415"/>
                    <a:pt x="614" y="2415"/>
                  </a:cubicBezTo>
                  <a:cubicBezTo>
                    <a:pt x="780" y="2415"/>
                    <a:pt x="886" y="2238"/>
                    <a:pt x="815" y="2084"/>
                  </a:cubicBezTo>
                  <a:cubicBezTo>
                    <a:pt x="508" y="1552"/>
                    <a:pt x="709" y="867"/>
                    <a:pt x="1252" y="572"/>
                  </a:cubicBezTo>
                  <a:cubicBezTo>
                    <a:pt x="1419" y="482"/>
                    <a:pt x="1597" y="439"/>
                    <a:pt x="1773" y="439"/>
                  </a:cubicBezTo>
                  <a:cubicBezTo>
                    <a:pt x="2171" y="439"/>
                    <a:pt x="2556" y="659"/>
                    <a:pt x="2753" y="1044"/>
                  </a:cubicBezTo>
                  <a:cubicBezTo>
                    <a:pt x="2795" y="1141"/>
                    <a:pt x="2871" y="1181"/>
                    <a:pt x="2947" y="1181"/>
                  </a:cubicBezTo>
                  <a:cubicBezTo>
                    <a:pt x="3103" y="1181"/>
                    <a:pt x="3262" y="1014"/>
                    <a:pt x="3143" y="832"/>
                  </a:cubicBezTo>
                  <a:cubicBezTo>
                    <a:pt x="2864" y="300"/>
                    <a:pt x="2325" y="0"/>
                    <a:pt x="176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8224500" y="1784665"/>
              <a:ext cx="102504" cy="68624"/>
            </a:xfrm>
            <a:custGeom>
              <a:avLst/>
              <a:gdLst/>
              <a:ahLst/>
              <a:cxnLst/>
              <a:rect l="l" t="t" r="r" b="b"/>
              <a:pathLst>
                <a:path w="3201" h="2143" extrusionOk="0">
                  <a:moveTo>
                    <a:pt x="1959" y="1"/>
                  </a:moveTo>
                  <a:cubicBezTo>
                    <a:pt x="945" y="1"/>
                    <a:pt x="0" y="830"/>
                    <a:pt x="44" y="1989"/>
                  </a:cubicBezTo>
                  <a:cubicBezTo>
                    <a:pt x="44" y="2072"/>
                    <a:pt x="114" y="2143"/>
                    <a:pt x="209" y="2143"/>
                  </a:cubicBezTo>
                  <a:lnTo>
                    <a:pt x="209" y="2131"/>
                  </a:lnTo>
                  <a:cubicBezTo>
                    <a:pt x="303" y="2131"/>
                    <a:pt x="374" y="2060"/>
                    <a:pt x="374" y="1965"/>
                  </a:cubicBezTo>
                  <a:cubicBezTo>
                    <a:pt x="340" y="1015"/>
                    <a:pt x="1121" y="336"/>
                    <a:pt x="1954" y="336"/>
                  </a:cubicBezTo>
                  <a:cubicBezTo>
                    <a:pt x="2260" y="336"/>
                    <a:pt x="2573" y="428"/>
                    <a:pt x="2855" y="631"/>
                  </a:cubicBezTo>
                  <a:cubicBezTo>
                    <a:pt x="2890" y="655"/>
                    <a:pt x="2925" y="665"/>
                    <a:pt x="2958" y="665"/>
                  </a:cubicBezTo>
                  <a:cubicBezTo>
                    <a:pt x="3101" y="665"/>
                    <a:pt x="3200" y="465"/>
                    <a:pt x="3056" y="359"/>
                  </a:cubicBezTo>
                  <a:cubicBezTo>
                    <a:pt x="2711" y="112"/>
                    <a:pt x="2330" y="1"/>
                    <a:pt x="195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8440491" y="1668711"/>
              <a:ext cx="103080" cy="68816"/>
            </a:xfrm>
            <a:custGeom>
              <a:avLst/>
              <a:gdLst/>
              <a:ahLst/>
              <a:cxnLst/>
              <a:rect l="l" t="t" r="r" b="b"/>
              <a:pathLst>
                <a:path w="3219" h="2149" extrusionOk="0">
                  <a:moveTo>
                    <a:pt x="1961" y="0"/>
                  </a:moveTo>
                  <a:cubicBezTo>
                    <a:pt x="946" y="0"/>
                    <a:pt x="1" y="824"/>
                    <a:pt x="44" y="1983"/>
                  </a:cubicBezTo>
                  <a:cubicBezTo>
                    <a:pt x="44" y="2078"/>
                    <a:pt x="115" y="2149"/>
                    <a:pt x="209" y="2149"/>
                  </a:cubicBezTo>
                  <a:lnTo>
                    <a:pt x="209" y="2137"/>
                  </a:lnTo>
                  <a:cubicBezTo>
                    <a:pt x="304" y="2125"/>
                    <a:pt x="375" y="2054"/>
                    <a:pt x="375" y="1960"/>
                  </a:cubicBezTo>
                  <a:cubicBezTo>
                    <a:pt x="349" y="1012"/>
                    <a:pt x="1122" y="340"/>
                    <a:pt x="1950" y="340"/>
                  </a:cubicBezTo>
                  <a:cubicBezTo>
                    <a:pt x="2257" y="340"/>
                    <a:pt x="2571" y="432"/>
                    <a:pt x="2855" y="637"/>
                  </a:cubicBezTo>
                  <a:cubicBezTo>
                    <a:pt x="2892" y="666"/>
                    <a:pt x="2929" y="679"/>
                    <a:pt x="2964" y="679"/>
                  </a:cubicBezTo>
                  <a:cubicBezTo>
                    <a:pt x="3111" y="679"/>
                    <a:pt x="3218" y="458"/>
                    <a:pt x="3056" y="353"/>
                  </a:cubicBezTo>
                  <a:cubicBezTo>
                    <a:pt x="2712" y="110"/>
                    <a:pt x="2332" y="0"/>
                    <a:pt x="19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8340133" y="1877434"/>
              <a:ext cx="306039" cy="217433"/>
            </a:xfrm>
            <a:custGeom>
              <a:avLst/>
              <a:gdLst/>
              <a:ahLst/>
              <a:cxnLst/>
              <a:rect l="l" t="t" r="r" b="b"/>
              <a:pathLst>
                <a:path w="9557" h="6790" extrusionOk="0">
                  <a:moveTo>
                    <a:pt x="8422" y="1"/>
                  </a:moveTo>
                  <a:cubicBezTo>
                    <a:pt x="8308" y="1"/>
                    <a:pt x="8191" y="27"/>
                    <a:pt x="8080" y="84"/>
                  </a:cubicBezTo>
                  <a:lnTo>
                    <a:pt x="520" y="4160"/>
                  </a:lnTo>
                  <a:cubicBezTo>
                    <a:pt x="83" y="4396"/>
                    <a:pt x="0" y="4975"/>
                    <a:pt x="354" y="5318"/>
                  </a:cubicBezTo>
                  <a:cubicBezTo>
                    <a:pt x="1351" y="6285"/>
                    <a:pt x="2666" y="6790"/>
                    <a:pt x="3996" y="6790"/>
                  </a:cubicBezTo>
                  <a:cubicBezTo>
                    <a:pt x="4842" y="6790"/>
                    <a:pt x="5693" y="6586"/>
                    <a:pt x="6474" y="6168"/>
                  </a:cubicBezTo>
                  <a:cubicBezTo>
                    <a:pt x="8470" y="5093"/>
                    <a:pt x="9557" y="2837"/>
                    <a:pt x="9144" y="592"/>
                  </a:cubicBezTo>
                  <a:cubicBezTo>
                    <a:pt x="9073" y="231"/>
                    <a:pt x="8759" y="1"/>
                    <a:pt x="842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8350700" y="1878234"/>
              <a:ext cx="264090" cy="155469"/>
            </a:xfrm>
            <a:custGeom>
              <a:avLst/>
              <a:gdLst/>
              <a:ahLst/>
              <a:cxnLst/>
              <a:rect l="l" t="t" r="r" b="b"/>
              <a:pathLst>
                <a:path w="8247" h="4855" extrusionOk="0">
                  <a:moveTo>
                    <a:pt x="7975" y="0"/>
                  </a:moveTo>
                  <a:lnTo>
                    <a:pt x="7975" y="0"/>
                  </a:lnTo>
                  <a:cubicBezTo>
                    <a:pt x="7892" y="12"/>
                    <a:pt x="7821" y="36"/>
                    <a:pt x="7750" y="71"/>
                  </a:cubicBezTo>
                  <a:lnTo>
                    <a:pt x="190" y="4135"/>
                  </a:lnTo>
                  <a:cubicBezTo>
                    <a:pt x="119" y="4170"/>
                    <a:pt x="60" y="4218"/>
                    <a:pt x="1" y="4277"/>
                  </a:cubicBezTo>
                  <a:cubicBezTo>
                    <a:pt x="205" y="4645"/>
                    <a:pt x="591" y="4854"/>
                    <a:pt x="989" y="4854"/>
                  </a:cubicBezTo>
                  <a:cubicBezTo>
                    <a:pt x="1166" y="4854"/>
                    <a:pt x="1346" y="4813"/>
                    <a:pt x="1513" y="4726"/>
                  </a:cubicBezTo>
                  <a:lnTo>
                    <a:pt x="7502" y="1501"/>
                  </a:lnTo>
                  <a:cubicBezTo>
                    <a:pt x="8046" y="1205"/>
                    <a:pt x="8246" y="544"/>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8452852" y="1990793"/>
              <a:ext cx="186147" cy="171448"/>
            </a:xfrm>
            <a:custGeom>
              <a:avLst/>
              <a:gdLst/>
              <a:ahLst/>
              <a:cxnLst/>
              <a:rect l="l" t="t" r="r" b="b"/>
              <a:pathLst>
                <a:path w="5813" h="5354" extrusionOk="0">
                  <a:moveTo>
                    <a:pt x="3380" y="1"/>
                  </a:moveTo>
                  <a:cubicBezTo>
                    <a:pt x="3041" y="1"/>
                    <a:pt x="2672" y="107"/>
                    <a:pt x="2292" y="277"/>
                  </a:cubicBezTo>
                  <a:cubicBezTo>
                    <a:pt x="2162" y="336"/>
                    <a:pt x="2080" y="431"/>
                    <a:pt x="2020" y="561"/>
                  </a:cubicBezTo>
                  <a:cubicBezTo>
                    <a:pt x="1997" y="608"/>
                    <a:pt x="1961" y="655"/>
                    <a:pt x="1902" y="691"/>
                  </a:cubicBezTo>
                  <a:cubicBezTo>
                    <a:pt x="1868" y="708"/>
                    <a:pt x="1827" y="719"/>
                    <a:pt x="1784" y="719"/>
                  </a:cubicBezTo>
                  <a:cubicBezTo>
                    <a:pt x="1769" y="719"/>
                    <a:pt x="1753" y="718"/>
                    <a:pt x="1737" y="714"/>
                  </a:cubicBezTo>
                  <a:cubicBezTo>
                    <a:pt x="1700" y="708"/>
                    <a:pt x="1665" y="705"/>
                    <a:pt x="1629" y="705"/>
                  </a:cubicBezTo>
                  <a:cubicBezTo>
                    <a:pt x="1529" y="705"/>
                    <a:pt x="1435" y="730"/>
                    <a:pt x="1347" y="773"/>
                  </a:cubicBezTo>
                  <a:cubicBezTo>
                    <a:pt x="497" y="1329"/>
                    <a:pt x="0" y="2026"/>
                    <a:pt x="497" y="2971"/>
                  </a:cubicBezTo>
                  <a:lnTo>
                    <a:pt x="1158" y="4187"/>
                  </a:lnTo>
                  <a:cubicBezTo>
                    <a:pt x="1559" y="4932"/>
                    <a:pt x="2329" y="5354"/>
                    <a:pt x="3122" y="5354"/>
                  </a:cubicBezTo>
                  <a:cubicBezTo>
                    <a:pt x="3473" y="5354"/>
                    <a:pt x="3829" y="5271"/>
                    <a:pt x="4159" y="5097"/>
                  </a:cubicBezTo>
                  <a:lnTo>
                    <a:pt x="4336" y="4991"/>
                  </a:lnTo>
                  <a:cubicBezTo>
                    <a:pt x="5411" y="4412"/>
                    <a:pt x="5813" y="3077"/>
                    <a:pt x="5234" y="2002"/>
                  </a:cubicBezTo>
                  <a:lnTo>
                    <a:pt x="4584" y="773"/>
                  </a:lnTo>
                  <a:cubicBezTo>
                    <a:pt x="4285" y="218"/>
                    <a:pt x="3864" y="1"/>
                    <a:pt x="3380"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8503928" y="2004947"/>
              <a:ext cx="54054" cy="77526"/>
            </a:xfrm>
            <a:custGeom>
              <a:avLst/>
              <a:gdLst/>
              <a:ahLst/>
              <a:cxnLst/>
              <a:rect l="l" t="t" r="r" b="b"/>
              <a:pathLst>
                <a:path w="1688" h="2421" extrusionOk="0">
                  <a:moveTo>
                    <a:pt x="496" y="1"/>
                  </a:moveTo>
                  <a:cubicBezTo>
                    <a:pt x="473" y="36"/>
                    <a:pt x="449" y="72"/>
                    <a:pt x="425" y="119"/>
                  </a:cubicBezTo>
                  <a:cubicBezTo>
                    <a:pt x="402" y="166"/>
                    <a:pt x="366" y="213"/>
                    <a:pt x="307" y="237"/>
                  </a:cubicBezTo>
                  <a:cubicBezTo>
                    <a:pt x="272" y="264"/>
                    <a:pt x="230" y="277"/>
                    <a:pt x="186" y="277"/>
                  </a:cubicBezTo>
                  <a:cubicBezTo>
                    <a:pt x="172" y="277"/>
                    <a:pt x="157" y="275"/>
                    <a:pt x="142" y="272"/>
                  </a:cubicBezTo>
                  <a:cubicBezTo>
                    <a:pt x="95" y="261"/>
                    <a:pt x="47" y="261"/>
                    <a:pt x="0" y="261"/>
                  </a:cubicBezTo>
                  <a:lnTo>
                    <a:pt x="1087" y="2281"/>
                  </a:lnTo>
                  <a:cubicBezTo>
                    <a:pt x="1148" y="2379"/>
                    <a:pt x="1237" y="2421"/>
                    <a:pt x="1324" y="2421"/>
                  </a:cubicBezTo>
                  <a:cubicBezTo>
                    <a:pt x="1509" y="2421"/>
                    <a:pt x="1687" y="2237"/>
                    <a:pt x="1583" y="2021"/>
                  </a:cubicBezTo>
                  <a:lnTo>
                    <a:pt x="496" y="1"/>
                  </a:lnTo>
                  <a:close/>
                </a:path>
              </a:pathLst>
            </a:custGeom>
            <a:solidFill>
              <a:srgbClr val="FF8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4"/>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0" name="Google Shape;41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400">
                <a:solidFill>
                  <a:srgbClr val="434343"/>
                </a:solidFill>
              </a:defRPr>
            </a:lvl1pPr>
            <a:lvl2pPr marL="914400" lvl="1" indent="-317500" rtl="0">
              <a:lnSpc>
                <a:spcPct val="100000"/>
              </a:lnSpc>
              <a:spcBef>
                <a:spcPts val="1600"/>
              </a:spcBef>
              <a:spcAft>
                <a:spcPts val="0"/>
              </a:spcAft>
              <a:buClr>
                <a:srgbClr val="434343"/>
              </a:buClr>
              <a:buSzPts val="1400"/>
              <a:buFont typeface="Open Sans"/>
              <a:buChar char="○"/>
              <a:defRPr>
                <a:solidFill>
                  <a:srgbClr val="434343"/>
                </a:solidFill>
              </a:defRPr>
            </a:lvl2pPr>
            <a:lvl3pPr marL="1371600" lvl="2" indent="-317500" rtl="0">
              <a:lnSpc>
                <a:spcPct val="100000"/>
              </a:lnSpc>
              <a:spcBef>
                <a:spcPts val="1600"/>
              </a:spcBef>
              <a:spcAft>
                <a:spcPts val="0"/>
              </a:spcAft>
              <a:buClr>
                <a:srgbClr val="434343"/>
              </a:buClr>
              <a:buSzPts val="1400"/>
              <a:buFont typeface="Open Sans"/>
              <a:buChar char="■"/>
              <a:defRPr>
                <a:solidFill>
                  <a:srgbClr val="434343"/>
                </a:solidFill>
              </a:defRPr>
            </a:lvl3pPr>
            <a:lvl4pPr marL="1828800" lvl="3" indent="-317500" rtl="0">
              <a:lnSpc>
                <a:spcPct val="100000"/>
              </a:lnSpc>
              <a:spcBef>
                <a:spcPts val="1600"/>
              </a:spcBef>
              <a:spcAft>
                <a:spcPts val="0"/>
              </a:spcAft>
              <a:buClr>
                <a:srgbClr val="434343"/>
              </a:buClr>
              <a:buSzPts val="1400"/>
              <a:buFont typeface="Open Sans"/>
              <a:buChar char="●"/>
              <a:defRPr>
                <a:solidFill>
                  <a:srgbClr val="434343"/>
                </a:solidFill>
              </a:defRPr>
            </a:lvl4pPr>
            <a:lvl5pPr marL="2286000" lvl="4" indent="-317500" rtl="0">
              <a:lnSpc>
                <a:spcPct val="100000"/>
              </a:lnSpc>
              <a:spcBef>
                <a:spcPts val="1600"/>
              </a:spcBef>
              <a:spcAft>
                <a:spcPts val="0"/>
              </a:spcAft>
              <a:buClr>
                <a:srgbClr val="434343"/>
              </a:buClr>
              <a:buSzPts val="1400"/>
              <a:buFont typeface="Open Sans"/>
              <a:buChar char="○"/>
              <a:defRPr>
                <a:solidFill>
                  <a:srgbClr val="434343"/>
                </a:solidFill>
              </a:defRPr>
            </a:lvl5pPr>
            <a:lvl6pPr marL="2743200" lvl="5" indent="-317500" rtl="0">
              <a:lnSpc>
                <a:spcPct val="100000"/>
              </a:lnSpc>
              <a:spcBef>
                <a:spcPts val="1600"/>
              </a:spcBef>
              <a:spcAft>
                <a:spcPts val="0"/>
              </a:spcAft>
              <a:buClr>
                <a:srgbClr val="434343"/>
              </a:buClr>
              <a:buSzPts val="1400"/>
              <a:buFont typeface="Open Sans"/>
              <a:buChar char="■"/>
              <a:defRPr>
                <a:solidFill>
                  <a:srgbClr val="434343"/>
                </a:solidFill>
              </a:defRPr>
            </a:lvl6pPr>
            <a:lvl7pPr marL="3200400" lvl="6" indent="-317500" rtl="0">
              <a:lnSpc>
                <a:spcPct val="100000"/>
              </a:lnSpc>
              <a:spcBef>
                <a:spcPts val="1600"/>
              </a:spcBef>
              <a:spcAft>
                <a:spcPts val="0"/>
              </a:spcAft>
              <a:buClr>
                <a:srgbClr val="434343"/>
              </a:buClr>
              <a:buSzPts val="1400"/>
              <a:buFont typeface="Open Sans"/>
              <a:buChar char="●"/>
              <a:defRPr>
                <a:solidFill>
                  <a:srgbClr val="434343"/>
                </a:solidFill>
              </a:defRPr>
            </a:lvl7pPr>
            <a:lvl8pPr marL="3657600" lvl="7" indent="-317500" rtl="0">
              <a:lnSpc>
                <a:spcPct val="100000"/>
              </a:lnSpc>
              <a:spcBef>
                <a:spcPts val="1600"/>
              </a:spcBef>
              <a:spcAft>
                <a:spcPts val="0"/>
              </a:spcAft>
              <a:buClr>
                <a:srgbClr val="434343"/>
              </a:buClr>
              <a:buSzPts val="1400"/>
              <a:buFont typeface="Open Sans"/>
              <a:buChar char="○"/>
              <a:defRPr>
                <a:solidFill>
                  <a:srgbClr val="434343"/>
                </a:solidFill>
              </a:defRPr>
            </a:lvl8pPr>
            <a:lvl9pPr marL="4114800" lvl="8" indent="-317500" rtl="0">
              <a:lnSpc>
                <a:spcPct val="100000"/>
              </a:lnSpc>
              <a:spcBef>
                <a:spcPts val="1600"/>
              </a:spcBef>
              <a:spcAft>
                <a:spcPts val="1600"/>
              </a:spcAft>
              <a:buClr>
                <a:srgbClr val="434343"/>
              </a:buClr>
              <a:buSzPts val="1400"/>
              <a:buFont typeface="Open Sans"/>
              <a:buChar char="■"/>
              <a:defRPr>
                <a:solidFill>
                  <a:srgbClr val="434343"/>
                </a:solidFill>
              </a:defRPr>
            </a:lvl9pPr>
          </a:lstStyle>
          <a:p>
            <a:endParaRPr/>
          </a:p>
        </p:txBody>
      </p:sp>
      <p:grpSp>
        <p:nvGrpSpPr>
          <p:cNvPr id="411" name="Google Shape;411;p4"/>
          <p:cNvGrpSpPr/>
          <p:nvPr/>
        </p:nvGrpSpPr>
        <p:grpSpPr>
          <a:xfrm>
            <a:off x="-128277" y="3474926"/>
            <a:ext cx="1026705" cy="935441"/>
            <a:chOff x="30262" y="3461651"/>
            <a:chExt cx="1026705" cy="935441"/>
          </a:xfrm>
        </p:grpSpPr>
        <p:sp>
          <p:nvSpPr>
            <p:cNvPr id="412" name="Google Shape;412;p4"/>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4"/>
          <p:cNvGrpSpPr/>
          <p:nvPr/>
        </p:nvGrpSpPr>
        <p:grpSpPr>
          <a:xfrm>
            <a:off x="-29614" y="-95665"/>
            <a:ext cx="684353" cy="725246"/>
            <a:chOff x="-17100" y="-95665"/>
            <a:chExt cx="684353" cy="725246"/>
          </a:xfrm>
        </p:grpSpPr>
        <p:sp>
          <p:nvSpPr>
            <p:cNvPr id="421" name="Google Shape;421;p4"/>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4"/>
          <p:cNvGrpSpPr/>
          <p:nvPr/>
        </p:nvGrpSpPr>
        <p:grpSpPr>
          <a:xfrm>
            <a:off x="-369934" y="1645854"/>
            <a:ext cx="997981" cy="881740"/>
            <a:chOff x="158480" y="1731379"/>
            <a:chExt cx="997981" cy="881740"/>
          </a:xfrm>
        </p:grpSpPr>
        <p:sp>
          <p:nvSpPr>
            <p:cNvPr id="427" name="Google Shape;427;p4"/>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4"/>
          <p:cNvGrpSpPr/>
          <p:nvPr/>
        </p:nvGrpSpPr>
        <p:grpSpPr>
          <a:xfrm>
            <a:off x="470541" y="405009"/>
            <a:ext cx="692679" cy="652747"/>
            <a:chOff x="721756" y="911059"/>
            <a:chExt cx="692679" cy="652747"/>
          </a:xfrm>
        </p:grpSpPr>
        <p:sp>
          <p:nvSpPr>
            <p:cNvPr id="441" name="Google Shape;441;p4"/>
            <p:cNvSpPr/>
            <p:nvPr/>
          </p:nvSpPr>
          <p:spPr>
            <a:xfrm>
              <a:off x="721756" y="911059"/>
              <a:ext cx="692679" cy="652747"/>
            </a:xfrm>
            <a:custGeom>
              <a:avLst/>
              <a:gdLst/>
              <a:ahLst/>
              <a:cxnLst/>
              <a:rect l="l" t="t" r="r" b="b"/>
              <a:pathLst>
                <a:path w="21631" h="20384" extrusionOk="0">
                  <a:moveTo>
                    <a:pt x="10809" y="0"/>
                  </a:moveTo>
                  <a:cubicBezTo>
                    <a:pt x="5740" y="0"/>
                    <a:pt x="1341" y="3769"/>
                    <a:pt x="698" y="8928"/>
                  </a:cubicBezTo>
                  <a:cubicBezTo>
                    <a:pt x="1" y="14515"/>
                    <a:pt x="3970" y="19607"/>
                    <a:pt x="9558" y="20304"/>
                  </a:cubicBezTo>
                  <a:cubicBezTo>
                    <a:pt x="9987" y="20357"/>
                    <a:pt x="10413" y="20383"/>
                    <a:pt x="10834" y="20383"/>
                  </a:cubicBezTo>
                  <a:cubicBezTo>
                    <a:pt x="15901" y="20383"/>
                    <a:pt x="20290" y="16614"/>
                    <a:pt x="20934" y="11456"/>
                  </a:cubicBezTo>
                  <a:cubicBezTo>
                    <a:pt x="21631" y="5868"/>
                    <a:pt x="17673" y="777"/>
                    <a:pt x="12086" y="80"/>
                  </a:cubicBezTo>
                  <a:cubicBezTo>
                    <a:pt x="11656" y="26"/>
                    <a:pt x="11230" y="0"/>
                    <a:pt x="108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245676" y="1048275"/>
              <a:ext cx="122998" cy="106731"/>
            </a:xfrm>
            <a:custGeom>
              <a:avLst/>
              <a:gdLst/>
              <a:ahLst/>
              <a:cxnLst/>
              <a:rect l="l" t="t" r="r" b="b"/>
              <a:pathLst>
                <a:path w="3841" h="3333" extrusionOk="0">
                  <a:moveTo>
                    <a:pt x="2765" y="0"/>
                  </a:moveTo>
                  <a:lnTo>
                    <a:pt x="639" y="1323"/>
                  </a:lnTo>
                  <a:cubicBezTo>
                    <a:pt x="143" y="1654"/>
                    <a:pt x="1" y="2316"/>
                    <a:pt x="320" y="2824"/>
                  </a:cubicBezTo>
                  <a:cubicBezTo>
                    <a:pt x="530" y="3150"/>
                    <a:pt x="887" y="3333"/>
                    <a:pt x="1252" y="3333"/>
                  </a:cubicBezTo>
                  <a:cubicBezTo>
                    <a:pt x="1442" y="3333"/>
                    <a:pt x="1634" y="3283"/>
                    <a:pt x="1808" y="3178"/>
                  </a:cubicBezTo>
                  <a:lnTo>
                    <a:pt x="3840" y="1914"/>
                  </a:lnTo>
                  <a:cubicBezTo>
                    <a:pt x="3628" y="1418"/>
                    <a:pt x="3380" y="945"/>
                    <a:pt x="3096" y="485"/>
                  </a:cubicBezTo>
                  <a:cubicBezTo>
                    <a:pt x="2990" y="319"/>
                    <a:pt x="2872" y="154"/>
                    <a:pt x="2765"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782279" y="1346693"/>
              <a:ext cx="126393" cy="105610"/>
            </a:xfrm>
            <a:custGeom>
              <a:avLst/>
              <a:gdLst/>
              <a:ahLst/>
              <a:cxnLst/>
              <a:rect l="l" t="t" r="r" b="b"/>
              <a:pathLst>
                <a:path w="3947" h="3298" extrusionOk="0">
                  <a:moveTo>
                    <a:pt x="2701" y="1"/>
                  </a:moveTo>
                  <a:cubicBezTo>
                    <a:pt x="2502" y="1"/>
                    <a:pt x="2299" y="55"/>
                    <a:pt x="2115" y="167"/>
                  </a:cubicBezTo>
                  <a:lnTo>
                    <a:pt x="1" y="1502"/>
                  </a:lnTo>
                  <a:cubicBezTo>
                    <a:pt x="95" y="1667"/>
                    <a:pt x="190" y="1833"/>
                    <a:pt x="296" y="2010"/>
                  </a:cubicBezTo>
                  <a:cubicBezTo>
                    <a:pt x="580" y="2459"/>
                    <a:pt x="899" y="2896"/>
                    <a:pt x="1253" y="3298"/>
                  </a:cubicBezTo>
                  <a:lnTo>
                    <a:pt x="3285" y="2022"/>
                  </a:lnTo>
                  <a:cubicBezTo>
                    <a:pt x="3793" y="1703"/>
                    <a:pt x="3946" y="1030"/>
                    <a:pt x="3627" y="510"/>
                  </a:cubicBezTo>
                  <a:cubicBezTo>
                    <a:pt x="3421" y="181"/>
                    <a:pt x="3066" y="1"/>
                    <a:pt x="270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870949" y="1208003"/>
              <a:ext cx="114897" cy="88030"/>
            </a:xfrm>
            <a:custGeom>
              <a:avLst/>
              <a:gdLst/>
              <a:ahLst/>
              <a:cxnLst/>
              <a:rect l="l" t="t" r="r" b="b"/>
              <a:pathLst>
                <a:path w="3588" h="2749" extrusionOk="0">
                  <a:moveTo>
                    <a:pt x="3319" y="0"/>
                  </a:moveTo>
                  <a:cubicBezTo>
                    <a:pt x="3197" y="0"/>
                    <a:pt x="3073" y="98"/>
                    <a:pt x="3115" y="257"/>
                  </a:cubicBezTo>
                  <a:cubicBezTo>
                    <a:pt x="3443" y="1414"/>
                    <a:pt x="2522" y="2356"/>
                    <a:pt x="1528" y="2356"/>
                  </a:cubicBezTo>
                  <a:cubicBezTo>
                    <a:pt x="1161" y="2356"/>
                    <a:pt x="785" y="2228"/>
                    <a:pt x="457" y="1935"/>
                  </a:cubicBezTo>
                  <a:cubicBezTo>
                    <a:pt x="408" y="1888"/>
                    <a:pt x="356" y="1869"/>
                    <a:pt x="307" y="1869"/>
                  </a:cubicBezTo>
                  <a:cubicBezTo>
                    <a:pt x="133" y="1869"/>
                    <a:pt x="1" y="2115"/>
                    <a:pt x="185" y="2254"/>
                  </a:cubicBezTo>
                  <a:cubicBezTo>
                    <a:pt x="572" y="2580"/>
                    <a:pt x="1056" y="2749"/>
                    <a:pt x="1543" y="2749"/>
                  </a:cubicBezTo>
                  <a:cubicBezTo>
                    <a:pt x="1919" y="2749"/>
                    <a:pt x="2296" y="2648"/>
                    <a:pt x="2630" y="2443"/>
                  </a:cubicBezTo>
                  <a:cubicBezTo>
                    <a:pt x="3174" y="2100"/>
                    <a:pt x="3528" y="1509"/>
                    <a:pt x="3575" y="872"/>
                  </a:cubicBezTo>
                  <a:cubicBezTo>
                    <a:pt x="3587" y="635"/>
                    <a:pt x="3575" y="387"/>
                    <a:pt x="3516" y="163"/>
                  </a:cubicBezTo>
                  <a:cubicBezTo>
                    <a:pt x="3492" y="50"/>
                    <a:pt x="3406" y="0"/>
                    <a:pt x="33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077686" y="1078633"/>
              <a:ext cx="114705" cy="88030"/>
            </a:xfrm>
            <a:custGeom>
              <a:avLst/>
              <a:gdLst/>
              <a:ahLst/>
              <a:cxnLst/>
              <a:rect l="l" t="t" r="r" b="b"/>
              <a:pathLst>
                <a:path w="3582" h="2749" extrusionOk="0">
                  <a:moveTo>
                    <a:pt x="3307" y="0"/>
                  </a:moveTo>
                  <a:cubicBezTo>
                    <a:pt x="3185" y="0"/>
                    <a:pt x="3062" y="98"/>
                    <a:pt x="3097" y="257"/>
                  </a:cubicBezTo>
                  <a:cubicBezTo>
                    <a:pt x="3433" y="1404"/>
                    <a:pt x="2517" y="2349"/>
                    <a:pt x="1520" y="2349"/>
                  </a:cubicBezTo>
                  <a:cubicBezTo>
                    <a:pt x="1151" y="2349"/>
                    <a:pt x="771" y="2220"/>
                    <a:pt x="439" y="1923"/>
                  </a:cubicBezTo>
                  <a:cubicBezTo>
                    <a:pt x="395" y="1886"/>
                    <a:pt x="349" y="1871"/>
                    <a:pt x="305" y="1871"/>
                  </a:cubicBezTo>
                  <a:cubicBezTo>
                    <a:pt x="136" y="1871"/>
                    <a:pt x="1" y="2103"/>
                    <a:pt x="179" y="2254"/>
                  </a:cubicBezTo>
                  <a:cubicBezTo>
                    <a:pt x="566" y="2580"/>
                    <a:pt x="1047" y="2749"/>
                    <a:pt x="1530" y="2749"/>
                  </a:cubicBezTo>
                  <a:cubicBezTo>
                    <a:pt x="1903" y="2749"/>
                    <a:pt x="2278" y="2648"/>
                    <a:pt x="2613" y="2443"/>
                  </a:cubicBezTo>
                  <a:cubicBezTo>
                    <a:pt x="3168" y="2088"/>
                    <a:pt x="3510" y="1509"/>
                    <a:pt x="3558" y="860"/>
                  </a:cubicBezTo>
                  <a:cubicBezTo>
                    <a:pt x="3581" y="623"/>
                    <a:pt x="3558" y="387"/>
                    <a:pt x="3510" y="163"/>
                  </a:cubicBezTo>
                  <a:cubicBezTo>
                    <a:pt x="3481" y="50"/>
                    <a:pt x="3394" y="0"/>
                    <a:pt x="330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815230" y="1115619"/>
              <a:ext cx="93826" cy="68112"/>
            </a:xfrm>
            <a:custGeom>
              <a:avLst/>
              <a:gdLst/>
              <a:ahLst/>
              <a:cxnLst/>
              <a:rect l="l" t="t" r="r" b="b"/>
              <a:pathLst>
                <a:path w="2930" h="2127" extrusionOk="0">
                  <a:moveTo>
                    <a:pt x="1896" y="0"/>
                  </a:moveTo>
                  <a:cubicBezTo>
                    <a:pt x="902" y="0"/>
                    <a:pt x="1" y="850"/>
                    <a:pt x="118" y="1973"/>
                  </a:cubicBezTo>
                  <a:cubicBezTo>
                    <a:pt x="129" y="2067"/>
                    <a:pt x="200" y="2126"/>
                    <a:pt x="295" y="2126"/>
                  </a:cubicBezTo>
                  <a:cubicBezTo>
                    <a:pt x="378" y="2114"/>
                    <a:pt x="448" y="2032"/>
                    <a:pt x="437" y="1949"/>
                  </a:cubicBezTo>
                  <a:cubicBezTo>
                    <a:pt x="347" y="1023"/>
                    <a:pt x="1092" y="322"/>
                    <a:pt x="1912" y="322"/>
                  </a:cubicBezTo>
                  <a:cubicBezTo>
                    <a:pt x="2169" y="322"/>
                    <a:pt x="2433" y="391"/>
                    <a:pt x="2681" y="543"/>
                  </a:cubicBezTo>
                  <a:cubicBezTo>
                    <a:pt x="2706" y="560"/>
                    <a:pt x="2734" y="568"/>
                    <a:pt x="2762" y="568"/>
                  </a:cubicBezTo>
                  <a:cubicBezTo>
                    <a:pt x="2813" y="568"/>
                    <a:pt x="2863" y="542"/>
                    <a:pt x="2894" y="496"/>
                  </a:cubicBezTo>
                  <a:cubicBezTo>
                    <a:pt x="2906" y="472"/>
                    <a:pt x="2917" y="449"/>
                    <a:pt x="2917" y="425"/>
                  </a:cubicBezTo>
                  <a:cubicBezTo>
                    <a:pt x="2929" y="354"/>
                    <a:pt x="2894" y="295"/>
                    <a:pt x="2835" y="272"/>
                  </a:cubicBezTo>
                  <a:cubicBezTo>
                    <a:pt x="2532" y="85"/>
                    <a:pt x="2209" y="0"/>
                    <a:pt x="189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032759" y="979107"/>
              <a:ext cx="93410" cy="67728"/>
            </a:xfrm>
            <a:custGeom>
              <a:avLst/>
              <a:gdLst/>
              <a:ahLst/>
              <a:cxnLst/>
              <a:rect l="l" t="t" r="r" b="b"/>
              <a:pathLst>
                <a:path w="2917" h="2115" extrusionOk="0">
                  <a:moveTo>
                    <a:pt x="1900" y="0"/>
                  </a:moveTo>
                  <a:cubicBezTo>
                    <a:pt x="904" y="0"/>
                    <a:pt x="0" y="856"/>
                    <a:pt x="117" y="1971"/>
                  </a:cubicBezTo>
                  <a:cubicBezTo>
                    <a:pt x="128" y="2058"/>
                    <a:pt x="198" y="2114"/>
                    <a:pt x="273" y="2114"/>
                  </a:cubicBezTo>
                  <a:cubicBezTo>
                    <a:pt x="280" y="2114"/>
                    <a:pt x="287" y="2114"/>
                    <a:pt x="294" y="2113"/>
                  </a:cubicBezTo>
                  <a:cubicBezTo>
                    <a:pt x="377" y="2113"/>
                    <a:pt x="448" y="2030"/>
                    <a:pt x="436" y="1948"/>
                  </a:cubicBezTo>
                  <a:cubicBezTo>
                    <a:pt x="346" y="1021"/>
                    <a:pt x="1092" y="321"/>
                    <a:pt x="1911" y="321"/>
                  </a:cubicBezTo>
                  <a:cubicBezTo>
                    <a:pt x="2168" y="321"/>
                    <a:pt x="2433" y="390"/>
                    <a:pt x="2681" y="542"/>
                  </a:cubicBezTo>
                  <a:cubicBezTo>
                    <a:pt x="2705" y="558"/>
                    <a:pt x="2732" y="566"/>
                    <a:pt x="2759" y="566"/>
                  </a:cubicBezTo>
                  <a:cubicBezTo>
                    <a:pt x="2811" y="566"/>
                    <a:pt x="2862" y="537"/>
                    <a:pt x="2893" y="483"/>
                  </a:cubicBezTo>
                  <a:cubicBezTo>
                    <a:pt x="2905" y="459"/>
                    <a:pt x="2917" y="435"/>
                    <a:pt x="2917" y="412"/>
                  </a:cubicBezTo>
                  <a:cubicBezTo>
                    <a:pt x="2917" y="353"/>
                    <a:pt x="2893" y="294"/>
                    <a:pt x="2834" y="270"/>
                  </a:cubicBezTo>
                  <a:cubicBezTo>
                    <a:pt x="2533" y="84"/>
                    <a:pt x="2212" y="0"/>
                    <a:pt x="190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037242" y="1243997"/>
              <a:ext cx="172537" cy="162770"/>
            </a:xfrm>
            <a:custGeom>
              <a:avLst/>
              <a:gdLst/>
              <a:ahLst/>
              <a:cxnLst/>
              <a:rect l="l" t="t" r="r" b="b"/>
              <a:pathLst>
                <a:path w="5388" h="5083" extrusionOk="0">
                  <a:moveTo>
                    <a:pt x="2356" y="1"/>
                  </a:moveTo>
                  <a:cubicBezTo>
                    <a:pt x="1981" y="1"/>
                    <a:pt x="1614" y="98"/>
                    <a:pt x="1288" y="303"/>
                  </a:cubicBezTo>
                  <a:cubicBezTo>
                    <a:pt x="225" y="976"/>
                    <a:pt x="1" y="2512"/>
                    <a:pt x="781" y="3752"/>
                  </a:cubicBezTo>
                  <a:cubicBezTo>
                    <a:pt x="1319" y="4600"/>
                    <a:pt x="2194" y="5082"/>
                    <a:pt x="3031" y="5082"/>
                  </a:cubicBezTo>
                  <a:cubicBezTo>
                    <a:pt x="3406" y="5082"/>
                    <a:pt x="3774" y="4985"/>
                    <a:pt x="4100" y="4780"/>
                  </a:cubicBezTo>
                  <a:cubicBezTo>
                    <a:pt x="5163" y="4118"/>
                    <a:pt x="5388" y="2583"/>
                    <a:pt x="4608" y="1342"/>
                  </a:cubicBezTo>
                  <a:cubicBezTo>
                    <a:pt x="4070" y="486"/>
                    <a:pt x="3193" y="1"/>
                    <a:pt x="2356"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047073" y="1243901"/>
              <a:ext cx="100679" cy="71858"/>
            </a:xfrm>
            <a:custGeom>
              <a:avLst/>
              <a:gdLst/>
              <a:ahLst/>
              <a:cxnLst/>
              <a:rect l="l" t="t" r="r" b="b"/>
              <a:pathLst>
                <a:path w="3144" h="2244" extrusionOk="0">
                  <a:moveTo>
                    <a:pt x="2049" y="0"/>
                  </a:moveTo>
                  <a:cubicBezTo>
                    <a:pt x="1675" y="0"/>
                    <a:pt x="1309" y="97"/>
                    <a:pt x="981" y="306"/>
                  </a:cubicBezTo>
                  <a:cubicBezTo>
                    <a:pt x="332" y="707"/>
                    <a:pt x="1" y="1452"/>
                    <a:pt x="13" y="2243"/>
                  </a:cubicBezTo>
                  <a:lnTo>
                    <a:pt x="3143" y="270"/>
                  </a:lnTo>
                  <a:cubicBezTo>
                    <a:pt x="2792" y="94"/>
                    <a:pt x="2417" y="0"/>
                    <a:pt x="2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110637" y="1347493"/>
              <a:ext cx="88190" cy="59626"/>
            </a:xfrm>
            <a:custGeom>
              <a:avLst/>
              <a:gdLst/>
              <a:ahLst/>
              <a:cxnLst/>
              <a:rect l="l" t="t" r="r" b="b"/>
              <a:pathLst>
                <a:path w="2754" h="1862" extrusionOk="0">
                  <a:moveTo>
                    <a:pt x="2753" y="0"/>
                  </a:moveTo>
                  <a:lnTo>
                    <a:pt x="1" y="1725"/>
                  </a:lnTo>
                  <a:cubicBezTo>
                    <a:pt x="243" y="1818"/>
                    <a:pt x="489" y="1861"/>
                    <a:pt x="729" y="1861"/>
                  </a:cubicBezTo>
                  <a:cubicBezTo>
                    <a:pt x="1744" y="1861"/>
                    <a:pt x="2658" y="1089"/>
                    <a:pt x="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4"/>
          <p:cNvGrpSpPr/>
          <p:nvPr/>
        </p:nvGrpSpPr>
        <p:grpSpPr>
          <a:xfrm>
            <a:off x="-18343" y="810796"/>
            <a:ext cx="488872" cy="695337"/>
            <a:chOff x="-5828" y="810796"/>
            <a:chExt cx="488872" cy="695337"/>
          </a:xfrm>
        </p:grpSpPr>
        <p:sp>
          <p:nvSpPr>
            <p:cNvPr id="452" name="Google Shape;452;p4"/>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4"/>
          <p:cNvGrpSpPr/>
          <p:nvPr/>
        </p:nvGrpSpPr>
        <p:grpSpPr>
          <a:xfrm>
            <a:off x="-9616" y="2667333"/>
            <a:ext cx="277315" cy="862910"/>
            <a:chOff x="2898" y="2667333"/>
            <a:chExt cx="277315" cy="862910"/>
          </a:xfrm>
        </p:grpSpPr>
        <p:sp>
          <p:nvSpPr>
            <p:cNvPr id="460" name="Google Shape;460;p4"/>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
          <p:cNvGrpSpPr/>
          <p:nvPr/>
        </p:nvGrpSpPr>
        <p:grpSpPr>
          <a:xfrm>
            <a:off x="-12514" y="4659199"/>
            <a:ext cx="635935" cy="483764"/>
            <a:chOff x="1" y="4659199"/>
            <a:chExt cx="635935" cy="483764"/>
          </a:xfrm>
        </p:grpSpPr>
        <p:sp>
          <p:nvSpPr>
            <p:cNvPr id="463" name="Google Shape;463;p4"/>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4"/>
          <p:cNvGrpSpPr/>
          <p:nvPr/>
        </p:nvGrpSpPr>
        <p:grpSpPr>
          <a:xfrm>
            <a:off x="8570903" y="-114590"/>
            <a:ext cx="581465" cy="723709"/>
            <a:chOff x="8570903" y="-114590"/>
            <a:chExt cx="581465" cy="723709"/>
          </a:xfrm>
        </p:grpSpPr>
        <p:sp>
          <p:nvSpPr>
            <p:cNvPr id="469" name="Google Shape;469;p4"/>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3483"/>
        <p:cNvGrpSpPr/>
        <p:nvPr/>
      </p:nvGrpSpPr>
      <p:grpSpPr>
        <a:xfrm>
          <a:off x="0" y="0"/>
          <a:ext cx="0" cy="0"/>
          <a:chOff x="0" y="0"/>
          <a:chExt cx="0" cy="0"/>
        </a:xfrm>
      </p:grpSpPr>
      <p:sp>
        <p:nvSpPr>
          <p:cNvPr id="3484" name="Google Shape;3484;p35"/>
          <p:cNvSpPr/>
          <p:nvPr/>
        </p:nvSpPr>
        <p:spPr>
          <a:xfrm>
            <a:off x="728200" y="535650"/>
            <a:ext cx="3852000" cy="4072200"/>
          </a:xfrm>
          <a:prstGeom prst="roundRect">
            <a:avLst>
              <a:gd name="adj" fmla="val 50000"/>
            </a:avLst>
          </a:prstGeom>
          <a:solidFill>
            <a:srgbClr val="00C5BB">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5"/>
          <p:cNvSpPr txBox="1">
            <a:spLocks noGrp="1"/>
          </p:cNvSpPr>
          <p:nvPr>
            <p:ph type="ctrTitle"/>
          </p:nvPr>
        </p:nvSpPr>
        <p:spPr>
          <a:xfrm>
            <a:off x="720125" y="1174350"/>
            <a:ext cx="3852000" cy="27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86" name="Google Shape;3486;p35"/>
          <p:cNvSpPr txBox="1">
            <a:spLocks noGrp="1"/>
          </p:cNvSpPr>
          <p:nvPr>
            <p:ph type="subTitle" idx="1"/>
          </p:nvPr>
        </p:nvSpPr>
        <p:spPr>
          <a:xfrm>
            <a:off x="4577821" y="1174338"/>
            <a:ext cx="3852000" cy="136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487" name="Google Shape;3487;p35"/>
          <p:cNvSpPr txBox="1"/>
          <p:nvPr/>
        </p:nvSpPr>
        <p:spPr>
          <a:xfrm>
            <a:off x="4577825" y="3317904"/>
            <a:ext cx="3852000" cy="81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6"/>
                </a:solidFill>
                <a:latin typeface="Raleway"/>
                <a:ea typeface="Raleway"/>
                <a:cs typeface="Raleway"/>
                <a:sym typeface="Raleway"/>
              </a:rPr>
              <a:t>CREDITS: This presentation template was created</a:t>
            </a:r>
            <a:r>
              <a:rPr lang="en" sz="1200" b="1">
                <a:solidFill>
                  <a:schemeClr val="accent6"/>
                </a:solidFill>
                <a:latin typeface="Raleway"/>
                <a:ea typeface="Raleway"/>
                <a:cs typeface="Raleway"/>
                <a:sym typeface="Raleway"/>
              </a:rPr>
              <a:t> </a:t>
            </a:r>
            <a:r>
              <a:rPr lang="en" sz="1200" b="1">
                <a:solidFill>
                  <a:schemeClr val="accent6"/>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by Slidesgo,</a:t>
            </a:r>
            <a:r>
              <a:rPr lang="en" sz="1200" b="1">
                <a:solidFill>
                  <a:schemeClr val="accent6"/>
                </a:solidFill>
                <a:latin typeface="Raleway"/>
                <a:ea typeface="Raleway"/>
                <a:cs typeface="Raleway"/>
                <a:sym typeface="Raleway"/>
              </a:rPr>
              <a:t> </a:t>
            </a:r>
            <a:r>
              <a:rPr lang="en" sz="1200">
                <a:solidFill>
                  <a:schemeClr val="accent6"/>
                </a:solidFill>
                <a:latin typeface="Raleway"/>
                <a:ea typeface="Raleway"/>
                <a:cs typeface="Raleway"/>
                <a:sym typeface="Raleway"/>
              </a:rPr>
              <a:t>including icons</a:t>
            </a:r>
            <a:r>
              <a:rPr lang="en" sz="1200" b="1">
                <a:solidFill>
                  <a:schemeClr val="accent6"/>
                </a:solidFill>
                <a:latin typeface="Raleway"/>
                <a:ea typeface="Raleway"/>
                <a:cs typeface="Raleway"/>
                <a:sym typeface="Raleway"/>
              </a:rPr>
              <a:t> </a:t>
            </a:r>
            <a:r>
              <a:rPr lang="en" sz="1200" b="1">
                <a:solidFill>
                  <a:schemeClr val="accent6"/>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by Flaticon,</a:t>
            </a:r>
            <a:r>
              <a:rPr lang="en" sz="1200" b="1">
                <a:solidFill>
                  <a:schemeClr val="accent6"/>
                </a:solidFill>
                <a:latin typeface="Raleway"/>
                <a:ea typeface="Raleway"/>
                <a:cs typeface="Raleway"/>
                <a:sym typeface="Raleway"/>
              </a:rPr>
              <a:t> i</a:t>
            </a:r>
            <a:r>
              <a:rPr lang="en" sz="1200">
                <a:solidFill>
                  <a:schemeClr val="accent6"/>
                </a:solidFill>
                <a:latin typeface="Raleway"/>
                <a:ea typeface="Raleway"/>
                <a:cs typeface="Raleway"/>
                <a:sym typeface="Raleway"/>
              </a:rPr>
              <a:t>nfographics &amp; images </a:t>
            </a:r>
            <a:r>
              <a:rPr lang="en" sz="1200" b="1">
                <a:solidFill>
                  <a:schemeClr val="accent6"/>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by Freepik</a:t>
            </a:r>
            <a:r>
              <a:rPr lang="en" sz="1200" b="1">
                <a:solidFill>
                  <a:schemeClr val="accent6"/>
                </a:solidFill>
                <a:latin typeface="Raleway"/>
                <a:ea typeface="Raleway"/>
                <a:cs typeface="Raleway"/>
                <a:sym typeface="Raleway"/>
              </a:rPr>
              <a:t> </a:t>
            </a:r>
            <a:endParaRPr sz="1200" b="1">
              <a:solidFill>
                <a:schemeClr val="accent6"/>
              </a:solidFill>
              <a:latin typeface="Raleway"/>
              <a:ea typeface="Raleway"/>
              <a:cs typeface="Raleway"/>
              <a:sym typeface="Raleway"/>
            </a:endParaRPr>
          </a:p>
        </p:txBody>
      </p:sp>
      <p:grpSp>
        <p:nvGrpSpPr>
          <p:cNvPr id="3488" name="Google Shape;3488;p35"/>
          <p:cNvGrpSpPr/>
          <p:nvPr/>
        </p:nvGrpSpPr>
        <p:grpSpPr>
          <a:xfrm flipH="1">
            <a:off x="4118946" y="-605143"/>
            <a:ext cx="1291088" cy="1140795"/>
            <a:chOff x="158480" y="1731379"/>
            <a:chExt cx="997981" cy="881740"/>
          </a:xfrm>
        </p:grpSpPr>
        <p:sp>
          <p:nvSpPr>
            <p:cNvPr id="3489" name="Google Shape;3489;p35"/>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5"/>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5"/>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5"/>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5"/>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5"/>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5"/>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5"/>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5"/>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5"/>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5"/>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5"/>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5"/>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2" name="Google Shape;3502;p35"/>
          <p:cNvGrpSpPr/>
          <p:nvPr/>
        </p:nvGrpSpPr>
        <p:grpSpPr>
          <a:xfrm rot="-3047835">
            <a:off x="4349447" y="4488448"/>
            <a:ext cx="1132797" cy="1132859"/>
            <a:chOff x="836749" y="-640015"/>
            <a:chExt cx="1391378" cy="1391346"/>
          </a:xfrm>
        </p:grpSpPr>
        <p:sp>
          <p:nvSpPr>
            <p:cNvPr id="3503" name="Google Shape;3503;p35"/>
            <p:cNvSpPr/>
            <p:nvPr/>
          </p:nvSpPr>
          <p:spPr>
            <a:xfrm>
              <a:off x="836749" y="-640015"/>
              <a:ext cx="1391378" cy="1391346"/>
            </a:xfrm>
            <a:custGeom>
              <a:avLst/>
              <a:gdLst/>
              <a:ahLst/>
              <a:cxnLst/>
              <a:rect l="l" t="t" r="r" b="b"/>
              <a:pathLst>
                <a:path w="43450" h="43449" extrusionOk="0">
                  <a:moveTo>
                    <a:pt x="21725" y="0"/>
                  </a:moveTo>
                  <a:cubicBezTo>
                    <a:pt x="9735" y="0"/>
                    <a:pt x="1" y="9722"/>
                    <a:pt x="1" y="21724"/>
                  </a:cubicBezTo>
                  <a:cubicBezTo>
                    <a:pt x="1" y="33727"/>
                    <a:pt x="9735" y="43449"/>
                    <a:pt x="21725" y="43449"/>
                  </a:cubicBezTo>
                  <a:cubicBezTo>
                    <a:pt x="33728" y="43449"/>
                    <a:pt x="43450" y="33727"/>
                    <a:pt x="43450" y="21724"/>
                  </a:cubicBezTo>
                  <a:cubicBezTo>
                    <a:pt x="43450" y="9722"/>
                    <a:pt x="33728" y="0"/>
                    <a:pt x="21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5"/>
            <p:cNvSpPr/>
            <p:nvPr/>
          </p:nvSpPr>
          <p:spPr>
            <a:xfrm>
              <a:off x="1835435" y="288637"/>
              <a:ext cx="288299" cy="251633"/>
            </a:xfrm>
            <a:custGeom>
              <a:avLst/>
              <a:gdLst/>
              <a:ahLst/>
              <a:cxnLst/>
              <a:rect l="l" t="t" r="r" b="b"/>
              <a:pathLst>
                <a:path w="9003" h="7858" extrusionOk="0">
                  <a:moveTo>
                    <a:pt x="2653" y="1"/>
                  </a:moveTo>
                  <a:cubicBezTo>
                    <a:pt x="1940" y="1"/>
                    <a:pt x="1237" y="324"/>
                    <a:pt x="780" y="935"/>
                  </a:cubicBezTo>
                  <a:cubicBezTo>
                    <a:pt x="1" y="1974"/>
                    <a:pt x="213" y="3439"/>
                    <a:pt x="1253" y="4207"/>
                  </a:cubicBezTo>
                  <a:lnTo>
                    <a:pt x="6120" y="7857"/>
                  </a:lnTo>
                  <a:cubicBezTo>
                    <a:pt x="6770" y="7184"/>
                    <a:pt x="7372" y="6475"/>
                    <a:pt x="7939" y="5731"/>
                  </a:cubicBezTo>
                  <a:cubicBezTo>
                    <a:pt x="8317" y="5223"/>
                    <a:pt x="8672" y="4703"/>
                    <a:pt x="9002" y="4171"/>
                  </a:cubicBezTo>
                  <a:lnTo>
                    <a:pt x="4053" y="462"/>
                  </a:lnTo>
                  <a:cubicBezTo>
                    <a:pt x="3631" y="151"/>
                    <a:pt x="3140" y="1"/>
                    <a:pt x="2653"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5"/>
            <p:cNvSpPr/>
            <p:nvPr/>
          </p:nvSpPr>
          <p:spPr>
            <a:xfrm>
              <a:off x="926796" y="-407372"/>
              <a:ext cx="287530" cy="254034"/>
            </a:xfrm>
            <a:custGeom>
              <a:avLst/>
              <a:gdLst/>
              <a:ahLst/>
              <a:cxnLst/>
              <a:rect l="l" t="t" r="r" b="b"/>
              <a:pathLst>
                <a:path w="8979" h="7933" extrusionOk="0">
                  <a:moveTo>
                    <a:pt x="2717" y="0"/>
                  </a:moveTo>
                  <a:cubicBezTo>
                    <a:pt x="2304" y="461"/>
                    <a:pt x="1902" y="945"/>
                    <a:pt x="1512" y="1465"/>
                  </a:cubicBezTo>
                  <a:cubicBezTo>
                    <a:pt x="957" y="2209"/>
                    <a:pt x="461" y="2989"/>
                    <a:pt x="0" y="3792"/>
                  </a:cubicBezTo>
                  <a:lnTo>
                    <a:pt x="4879" y="7431"/>
                  </a:lnTo>
                  <a:cubicBezTo>
                    <a:pt x="5306" y="7769"/>
                    <a:pt x="5814" y="7932"/>
                    <a:pt x="6318" y="7932"/>
                  </a:cubicBezTo>
                  <a:cubicBezTo>
                    <a:pt x="7029" y="7932"/>
                    <a:pt x="7731" y="7608"/>
                    <a:pt x="8187" y="6993"/>
                  </a:cubicBezTo>
                  <a:cubicBezTo>
                    <a:pt x="8978" y="5942"/>
                    <a:pt x="8742" y="4454"/>
                    <a:pt x="7667" y="3686"/>
                  </a:cubicBezTo>
                  <a:lnTo>
                    <a:pt x="2717"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5"/>
            <p:cNvSpPr/>
            <p:nvPr/>
          </p:nvSpPr>
          <p:spPr>
            <a:xfrm>
              <a:off x="1293966" y="-247547"/>
              <a:ext cx="188196" cy="169975"/>
            </a:xfrm>
            <a:custGeom>
              <a:avLst/>
              <a:gdLst/>
              <a:ahLst/>
              <a:cxnLst/>
              <a:rect l="l" t="t" r="r" b="b"/>
              <a:pathLst>
                <a:path w="5877" h="5308" extrusionOk="0">
                  <a:moveTo>
                    <a:pt x="2882" y="1"/>
                  </a:moveTo>
                  <a:cubicBezTo>
                    <a:pt x="1382" y="1"/>
                    <a:pt x="0" y="1313"/>
                    <a:pt x="253" y="3030"/>
                  </a:cubicBezTo>
                  <a:cubicBezTo>
                    <a:pt x="456" y="4464"/>
                    <a:pt x="1662" y="5307"/>
                    <a:pt x="2891" y="5307"/>
                  </a:cubicBezTo>
                  <a:cubicBezTo>
                    <a:pt x="3668" y="5307"/>
                    <a:pt x="4453" y="4971"/>
                    <a:pt x="5002" y="4235"/>
                  </a:cubicBezTo>
                  <a:cubicBezTo>
                    <a:pt x="5876" y="3066"/>
                    <a:pt x="5628" y="1412"/>
                    <a:pt x="4459" y="538"/>
                  </a:cubicBezTo>
                  <a:cubicBezTo>
                    <a:pt x="3963" y="166"/>
                    <a:pt x="3415" y="1"/>
                    <a:pt x="288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5"/>
            <p:cNvSpPr/>
            <p:nvPr/>
          </p:nvSpPr>
          <p:spPr>
            <a:xfrm>
              <a:off x="1353528" y="-223242"/>
              <a:ext cx="56007" cy="50596"/>
            </a:xfrm>
            <a:custGeom>
              <a:avLst/>
              <a:gdLst/>
              <a:ahLst/>
              <a:cxnLst/>
              <a:rect l="l" t="t" r="r" b="b"/>
              <a:pathLst>
                <a:path w="1749" h="1580" extrusionOk="0">
                  <a:moveTo>
                    <a:pt x="859" y="0"/>
                  </a:moveTo>
                  <a:cubicBezTo>
                    <a:pt x="414" y="0"/>
                    <a:pt x="1" y="386"/>
                    <a:pt x="71" y="901"/>
                  </a:cubicBezTo>
                  <a:cubicBezTo>
                    <a:pt x="136" y="1329"/>
                    <a:pt x="496" y="1579"/>
                    <a:pt x="862" y="1579"/>
                  </a:cubicBezTo>
                  <a:cubicBezTo>
                    <a:pt x="1092" y="1579"/>
                    <a:pt x="1324" y="1481"/>
                    <a:pt x="1488" y="1267"/>
                  </a:cubicBezTo>
                  <a:cubicBezTo>
                    <a:pt x="1748" y="913"/>
                    <a:pt x="1677" y="417"/>
                    <a:pt x="1323" y="157"/>
                  </a:cubicBezTo>
                  <a:cubicBezTo>
                    <a:pt x="1178" y="49"/>
                    <a:pt x="1016" y="0"/>
                    <a:pt x="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5"/>
            <p:cNvSpPr/>
            <p:nvPr/>
          </p:nvSpPr>
          <p:spPr>
            <a:xfrm>
              <a:off x="1691429" y="49429"/>
              <a:ext cx="187940" cy="169879"/>
            </a:xfrm>
            <a:custGeom>
              <a:avLst/>
              <a:gdLst/>
              <a:ahLst/>
              <a:cxnLst/>
              <a:rect l="l" t="t" r="r" b="b"/>
              <a:pathLst>
                <a:path w="5869" h="5305" extrusionOk="0">
                  <a:moveTo>
                    <a:pt x="2876" y="0"/>
                  </a:moveTo>
                  <a:cubicBezTo>
                    <a:pt x="1378" y="0"/>
                    <a:pt x="1" y="1312"/>
                    <a:pt x="245" y="3030"/>
                  </a:cubicBezTo>
                  <a:cubicBezTo>
                    <a:pt x="455" y="4465"/>
                    <a:pt x="1662" y="5304"/>
                    <a:pt x="2891" y="5304"/>
                  </a:cubicBezTo>
                  <a:cubicBezTo>
                    <a:pt x="3664" y="5304"/>
                    <a:pt x="4446" y="4972"/>
                    <a:pt x="4994" y="4246"/>
                  </a:cubicBezTo>
                  <a:cubicBezTo>
                    <a:pt x="5868" y="3065"/>
                    <a:pt x="5632" y="1411"/>
                    <a:pt x="4450" y="537"/>
                  </a:cubicBezTo>
                  <a:cubicBezTo>
                    <a:pt x="3955" y="166"/>
                    <a:pt x="3408" y="0"/>
                    <a:pt x="287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5"/>
            <p:cNvSpPr/>
            <p:nvPr/>
          </p:nvSpPr>
          <p:spPr>
            <a:xfrm>
              <a:off x="1750831" y="73702"/>
              <a:ext cx="55879" cy="50596"/>
            </a:xfrm>
            <a:custGeom>
              <a:avLst/>
              <a:gdLst/>
              <a:ahLst/>
              <a:cxnLst/>
              <a:rect l="l" t="t" r="r" b="b"/>
              <a:pathLst>
                <a:path w="1745" h="1580" extrusionOk="0">
                  <a:moveTo>
                    <a:pt x="861" y="1"/>
                  </a:moveTo>
                  <a:cubicBezTo>
                    <a:pt x="412" y="1"/>
                    <a:pt x="1" y="386"/>
                    <a:pt x="79" y="901"/>
                  </a:cubicBezTo>
                  <a:cubicBezTo>
                    <a:pt x="137" y="1330"/>
                    <a:pt x="495" y="1580"/>
                    <a:pt x="860" y="1580"/>
                  </a:cubicBezTo>
                  <a:cubicBezTo>
                    <a:pt x="1089" y="1580"/>
                    <a:pt x="1321" y="1481"/>
                    <a:pt x="1485" y="1267"/>
                  </a:cubicBezTo>
                  <a:cubicBezTo>
                    <a:pt x="1745" y="913"/>
                    <a:pt x="1674" y="417"/>
                    <a:pt x="1331" y="157"/>
                  </a:cubicBezTo>
                  <a:cubicBezTo>
                    <a:pt x="1183" y="49"/>
                    <a:pt x="1020" y="1"/>
                    <a:pt x="8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5"/>
            <p:cNvSpPr/>
            <p:nvPr/>
          </p:nvSpPr>
          <p:spPr>
            <a:xfrm>
              <a:off x="1269149" y="13980"/>
              <a:ext cx="361534" cy="274337"/>
            </a:xfrm>
            <a:custGeom>
              <a:avLst/>
              <a:gdLst/>
              <a:ahLst/>
              <a:cxnLst/>
              <a:rect l="l" t="t" r="r" b="b"/>
              <a:pathLst>
                <a:path w="11290" h="8567" extrusionOk="0">
                  <a:moveTo>
                    <a:pt x="2488" y="1"/>
                  </a:moveTo>
                  <a:cubicBezTo>
                    <a:pt x="2348" y="1"/>
                    <a:pt x="2208" y="67"/>
                    <a:pt x="2115" y="226"/>
                  </a:cubicBezTo>
                  <a:cubicBezTo>
                    <a:pt x="0" y="3948"/>
                    <a:pt x="2682" y="8567"/>
                    <a:pt x="6958" y="8567"/>
                  </a:cubicBezTo>
                  <a:cubicBezTo>
                    <a:pt x="8470" y="8567"/>
                    <a:pt x="9923" y="7952"/>
                    <a:pt x="10975" y="6854"/>
                  </a:cubicBezTo>
                  <a:cubicBezTo>
                    <a:pt x="11289" y="6530"/>
                    <a:pt x="10996" y="6091"/>
                    <a:pt x="10655" y="6091"/>
                  </a:cubicBezTo>
                  <a:cubicBezTo>
                    <a:pt x="10548" y="6091"/>
                    <a:pt x="10436" y="6135"/>
                    <a:pt x="10337" y="6239"/>
                  </a:cubicBezTo>
                  <a:cubicBezTo>
                    <a:pt x="9423" y="7186"/>
                    <a:pt x="8198" y="7672"/>
                    <a:pt x="6965" y="7672"/>
                  </a:cubicBezTo>
                  <a:cubicBezTo>
                    <a:pt x="5983" y="7672"/>
                    <a:pt x="4997" y="7364"/>
                    <a:pt x="4159" y="6735"/>
                  </a:cubicBezTo>
                  <a:cubicBezTo>
                    <a:pt x="2268" y="5330"/>
                    <a:pt x="1725" y="2731"/>
                    <a:pt x="2895" y="675"/>
                  </a:cubicBezTo>
                  <a:cubicBezTo>
                    <a:pt x="3097" y="319"/>
                    <a:pt x="2794" y="1"/>
                    <a:pt x="2488"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5"/>
            <p:cNvSpPr/>
            <p:nvPr/>
          </p:nvSpPr>
          <p:spPr>
            <a:xfrm>
              <a:off x="1367906" y="-342750"/>
              <a:ext cx="200141" cy="153292"/>
            </a:xfrm>
            <a:custGeom>
              <a:avLst/>
              <a:gdLst/>
              <a:ahLst/>
              <a:cxnLst/>
              <a:rect l="l" t="t" r="r" b="b"/>
              <a:pathLst>
                <a:path w="6250" h="4787" extrusionOk="0">
                  <a:moveTo>
                    <a:pt x="2053" y="1"/>
                  </a:moveTo>
                  <a:cubicBezTo>
                    <a:pt x="1481" y="1"/>
                    <a:pt x="891" y="134"/>
                    <a:pt x="319" y="427"/>
                  </a:cubicBezTo>
                  <a:cubicBezTo>
                    <a:pt x="1" y="530"/>
                    <a:pt x="225" y="1059"/>
                    <a:pt x="491" y="1059"/>
                  </a:cubicBezTo>
                  <a:cubicBezTo>
                    <a:pt x="531" y="1059"/>
                    <a:pt x="573" y="1046"/>
                    <a:pt x="614" y="1018"/>
                  </a:cubicBezTo>
                  <a:cubicBezTo>
                    <a:pt x="1086" y="778"/>
                    <a:pt x="1572" y="670"/>
                    <a:pt x="2043" y="670"/>
                  </a:cubicBezTo>
                  <a:cubicBezTo>
                    <a:pt x="3894" y="670"/>
                    <a:pt x="5513" y="2351"/>
                    <a:pt x="5127" y="4385"/>
                  </a:cubicBezTo>
                  <a:cubicBezTo>
                    <a:pt x="5091" y="4574"/>
                    <a:pt x="5209" y="4751"/>
                    <a:pt x="5386" y="4786"/>
                  </a:cubicBezTo>
                  <a:lnTo>
                    <a:pt x="5457" y="4786"/>
                  </a:lnTo>
                  <a:cubicBezTo>
                    <a:pt x="5611" y="4786"/>
                    <a:pt x="5753" y="4668"/>
                    <a:pt x="5788" y="4515"/>
                  </a:cubicBezTo>
                  <a:cubicBezTo>
                    <a:pt x="6249" y="2040"/>
                    <a:pt x="4290" y="1"/>
                    <a:pt x="205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5"/>
            <p:cNvSpPr/>
            <p:nvPr/>
          </p:nvSpPr>
          <p:spPr>
            <a:xfrm>
              <a:off x="1795727" y="-94832"/>
              <a:ext cx="199020" cy="153068"/>
            </a:xfrm>
            <a:custGeom>
              <a:avLst/>
              <a:gdLst/>
              <a:ahLst/>
              <a:cxnLst/>
              <a:rect l="l" t="t" r="r" b="b"/>
              <a:pathLst>
                <a:path w="6215" h="4780" extrusionOk="0">
                  <a:moveTo>
                    <a:pt x="2013" y="1"/>
                  </a:moveTo>
                  <a:cubicBezTo>
                    <a:pt x="1443" y="1"/>
                    <a:pt x="855" y="133"/>
                    <a:pt x="284" y="423"/>
                  </a:cubicBezTo>
                  <a:cubicBezTo>
                    <a:pt x="1" y="622"/>
                    <a:pt x="164" y="1035"/>
                    <a:pt x="460" y="1035"/>
                  </a:cubicBezTo>
                  <a:cubicBezTo>
                    <a:pt x="498" y="1035"/>
                    <a:pt x="538" y="1028"/>
                    <a:pt x="579" y="1014"/>
                  </a:cubicBezTo>
                  <a:cubicBezTo>
                    <a:pt x="1051" y="774"/>
                    <a:pt x="1537" y="665"/>
                    <a:pt x="2007" y="665"/>
                  </a:cubicBezTo>
                  <a:cubicBezTo>
                    <a:pt x="3856" y="665"/>
                    <a:pt x="5469" y="2346"/>
                    <a:pt x="5092" y="4380"/>
                  </a:cubicBezTo>
                  <a:cubicBezTo>
                    <a:pt x="5056" y="4569"/>
                    <a:pt x="5175" y="4747"/>
                    <a:pt x="5364" y="4770"/>
                  </a:cubicBezTo>
                  <a:cubicBezTo>
                    <a:pt x="5375" y="4776"/>
                    <a:pt x="5384" y="4779"/>
                    <a:pt x="5393" y="4779"/>
                  </a:cubicBezTo>
                  <a:cubicBezTo>
                    <a:pt x="5402" y="4779"/>
                    <a:pt x="5411" y="4776"/>
                    <a:pt x="5423" y="4770"/>
                  </a:cubicBezTo>
                  <a:cubicBezTo>
                    <a:pt x="5576" y="4770"/>
                    <a:pt x="5718" y="4664"/>
                    <a:pt x="5753" y="4510"/>
                  </a:cubicBezTo>
                  <a:cubicBezTo>
                    <a:pt x="6215" y="2034"/>
                    <a:pt x="4252" y="1"/>
                    <a:pt x="201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3" name="Google Shape;3513;p35"/>
          <p:cNvGrpSpPr/>
          <p:nvPr/>
        </p:nvGrpSpPr>
        <p:grpSpPr>
          <a:xfrm>
            <a:off x="8240208" y="3997285"/>
            <a:ext cx="828486" cy="735173"/>
            <a:chOff x="7918333" y="3847522"/>
            <a:chExt cx="828486" cy="735173"/>
          </a:xfrm>
        </p:grpSpPr>
        <p:sp>
          <p:nvSpPr>
            <p:cNvPr id="3514" name="Google Shape;3514;p35"/>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5"/>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5"/>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5"/>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5"/>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5"/>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5"/>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5"/>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2" name="Google Shape;3522;p35"/>
          <p:cNvGrpSpPr/>
          <p:nvPr/>
        </p:nvGrpSpPr>
        <p:grpSpPr>
          <a:xfrm>
            <a:off x="8895099" y="1012029"/>
            <a:ext cx="257653" cy="664691"/>
            <a:chOff x="8895099" y="1012029"/>
            <a:chExt cx="257653" cy="664691"/>
          </a:xfrm>
        </p:grpSpPr>
        <p:sp>
          <p:nvSpPr>
            <p:cNvPr id="3523" name="Google Shape;3523;p35"/>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5"/>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5"/>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5"/>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5"/>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8" name="Google Shape;3528;p35"/>
          <p:cNvGrpSpPr/>
          <p:nvPr/>
        </p:nvGrpSpPr>
        <p:grpSpPr>
          <a:xfrm>
            <a:off x="8358256" y="1738655"/>
            <a:ext cx="785736" cy="696137"/>
            <a:chOff x="8066981" y="1564318"/>
            <a:chExt cx="785736" cy="696137"/>
          </a:xfrm>
        </p:grpSpPr>
        <p:sp>
          <p:nvSpPr>
            <p:cNvPr id="3529" name="Google Shape;3529;p35"/>
            <p:cNvSpPr/>
            <p:nvPr/>
          </p:nvSpPr>
          <p:spPr>
            <a:xfrm>
              <a:off x="8066981" y="1564318"/>
              <a:ext cx="785736" cy="696137"/>
            </a:xfrm>
            <a:custGeom>
              <a:avLst/>
              <a:gdLst/>
              <a:ahLst/>
              <a:cxnLst/>
              <a:rect l="l" t="t" r="r" b="b"/>
              <a:pathLst>
                <a:path w="24537" h="21739" extrusionOk="0">
                  <a:moveTo>
                    <a:pt x="12274" y="1"/>
                  </a:moveTo>
                  <a:cubicBezTo>
                    <a:pt x="9039" y="1"/>
                    <a:pt x="5839" y="1441"/>
                    <a:pt x="3698" y="4192"/>
                  </a:cubicBezTo>
                  <a:cubicBezTo>
                    <a:pt x="1" y="8929"/>
                    <a:pt x="852" y="15757"/>
                    <a:pt x="5589" y="19443"/>
                  </a:cubicBezTo>
                  <a:cubicBezTo>
                    <a:pt x="7576" y="20989"/>
                    <a:pt x="9931" y="21739"/>
                    <a:pt x="12268" y="21739"/>
                  </a:cubicBezTo>
                  <a:cubicBezTo>
                    <a:pt x="15501" y="21739"/>
                    <a:pt x="18700" y="20303"/>
                    <a:pt x="20839" y="17553"/>
                  </a:cubicBezTo>
                  <a:cubicBezTo>
                    <a:pt x="24537" y="12816"/>
                    <a:pt x="23686" y="5988"/>
                    <a:pt x="18949" y="2302"/>
                  </a:cubicBezTo>
                  <a:cubicBezTo>
                    <a:pt x="16963" y="752"/>
                    <a:pt x="14609" y="1"/>
                    <a:pt x="12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5"/>
            <p:cNvSpPr/>
            <p:nvPr/>
          </p:nvSpPr>
          <p:spPr>
            <a:xfrm>
              <a:off x="8638583" y="1721997"/>
              <a:ext cx="146439" cy="117266"/>
            </a:xfrm>
            <a:custGeom>
              <a:avLst/>
              <a:gdLst/>
              <a:ahLst/>
              <a:cxnLst/>
              <a:rect l="l" t="t" r="r" b="b"/>
              <a:pathLst>
                <a:path w="4573" h="3662" extrusionOk="0">
                  <a:moveTo>
                    <a:pt x="3509" y="0"/>
                  </a:moveTo>
                  <a:lnTo>
                    <a:pt x="792" y="1453"/>
                  </a:lnTo>
                  <a:cubicBezTo>
                    <a:pt x="213" y="1761"/>
                    <a:pt x="1" y="2469"/>
                    <a:pt x="308" y="3048"/>
                  </a:cubicBezTo>
                  <a:cubicBezTo>
                    <a:pt x="520" y="3439"/>
                    <a:pt x="922" y="3661"/>
                    <a:pt x="1341" y="3661"/>
                  </a:cubicBezTo>
                  <a:cubicBezTo>
                    <a:pt x="1530" y="3661"/>
                    <a:pt x="1723" y="3616"/>
                    <a:pt x="1903" y="3521"/>
                  </a:cubicBezTo>
                  <a:lnTo>
                    <a:pt x="4572" y="2091"/>
                  </a:lnTo>
                  <a:cubicBezTo>
                    <a:pt x="4419" y="1654"/>
                    <a:pt x="4218" y="1217"/>
                    <a:pt x="4005" y="816"/>
                  </a:cubicBezTo>
                  <a:cubicBezTo>
                    <a:pt x="3852" y="532"/>
                    <a:pt x="3686" y="260"/>
                    <a:pt x="350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5"/>
            <p:cNvSpPr/>
            <p:nvPr/>
          </p:nvSpPr>
          <p:spPr>
            <a:xfrm>
              <a:off x="8140377" y="1998319"/>
              <a:ext cx="148328" cy="117138"/>
            </a:xfrm>
            <a:custGeom>
              <a:avLst/>
              <a:gdLst/>
              <a:ahLst/>
              <a:cxnLst/>
              <a:rect l="l" t="t" r="r" b="b"/>
              <a:pathLst>
                <a:path w="4632" h="3658" extrusionOk="0">
                  <a:moveTo>
                    <a:pt x="3282" y="0"/>
                  </a:moveTo>
                  <a:cubicBezTo>
                    <a:pt x="3091" y="0"/>
                    <a:pt x="2897" y="48"/>
                    <a:pt x="2718" y="149"/>
                  </a:cubicBezTo>
                  <a:lnTo>
                    <a:pt x="2718" y="160"/>
                  </a:lnTo>
                  <a:lnTo>
                    <a:pt x="1" y="1613"/>
                  </a:lnTo>
                  <a:cubicBezTo>
                    <a:pt x="119" y="1909"/>
                    <a:pt x="261" y="2192"/>
                    <a:pt x="402" y="2476"/>
                  </a:cubicBezTo>
                  <a:cubicBezTo>
                    <a:pt x="627" y="2877"/>
                    <a:pt x="875" y="3279"/>
                    <a:pt x="1147" y="3657"/>
                  </a:cubicBezTo>
                  <a:lnTo>
                    <a:pt x="3828" y="2216"/>
                  </a:lnTo>
                  <a:cubicBezTo>
                    <a:pt x="4407" y="1909"/>
                    <a:pt x="4631" y="1200"/>
                    <a:pt x="4313" y="621"/>
                  </a:cubicBezTo>
                  <a:cubicBezTo>
                    <a:pt x="4102" y="225"/>
                    <a:pt x="3698" y="0"/>
                    <a:pt x="328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5"/>
            <p:cNvSpPr/>
            <p:nvPr/>
          </p:nvSpPr>
          <p:spPr>
            <a:xfrm>
              <a:off x="8274295" y="1884383"/>
              <a:ext cx="101415" cy="75957"/>
            </a:xfrm>
            <a:custGeom>
              <a:avLst/>
              <a:gdLst/>
              <a:ahLst/>
              <a:cxnLst/>
              <a:rect l="l" t="t" r="r" b="b"/>
              <a:pathLst>
                <a:path w="3167" h="2372" extrusionOk="0">
                  <a:moveTo>
                    <a:pt x="1760" y="1"/>
                  </a:moveTo>
                  <a:cubicBezTo>
                    <a:pt x="1513" y="1"/>
                    <a:pt x="1262" y="60"/>
                    <a:pt x="1028" y="186"/>
                  </a:cubicBezTo>
                  <a:cubicBezTo>
                    <a:pt x="284" y="576"/>
                    <a:pt x="1" y="1498"/>
                    <a:pt x="379" y="2254"/>
                  </a:cubicBezTo>
                  <a:cubicBezTo>
                    <a:pt x="414" y="2324"/>
                    <a:pt x="497" y="2372"/>
                    <a:pt x="579" y="2372"/>
                  </a:cubicBezTo>
                  <a:cubicBezTo>
                    <a:pt x="745" y="2360"/>
                    <a:pt x="863" y="2183"/>
                    <a:pt x="780" y="2041"/>
                  </a:cubicBezTo>
                  <a:cubicBezTo>
                    <a:pt x="473" y="1498"/>
                    <a:pt x="674" y="812"/>
                    <a:pt x="1217" y="529"/>
                  </a:cubicBezTo>
                  <a:cubicBezTo>
                    <a:pt x="1384" y="439"/>
                    <a:pt x="1562" y="396"/>
                    <a:pt x="1738" y="396"/>
                  </a:cubicBezTo>
                  <a:cubicBezTo>
                    <a:pt x="2136" y="396"/>
                    <a:pt x="2521" y="616"/>
                    <a:pt x="2718" y="1001"/>
                  </a:cubicBezTo>
                  <a:cubicBezTo>
                    <a:pt x="2759" y="1067"/>
                    <a:pt x="2834" y="1110"/>
                    <a:pt x="2912" y="1110"/>
                  </a:cubicBezTo>
                  <a:cubicBezTo>
                    <a:pt x="2946" y="1110"/>
                    <a:pt x="2981" y="1102"/>
                    <a:pt x="3013" y="1084"/>
                  </a:cubicBezTo>
                  <a:cubicBezTo>
                    <a:pt x="3119" y="1025"/>
                    <a:pt x="3167" y="895"/>
                    <a:pt x="3107" y="789"/>
                  </a:cubicBezTo>
                  <a:cubicBezTo>
                    <a:pt x="2824" y="286"/>
                    <a:pt x="2301" y="1"/>
                    <a:pt x="176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5"/>
            <p:cNvSpPr/>
            <p:nvPr/>
          </p:nvSpPr>
          <p:spPr>
            <a:xfrm>
              <a:off x="8491824" y="1765355"/>
              <a:ext cx="104457" cy="77334"/>
            </a:xfrm>
            <a:custGeom>
              <a:avLst/>
              <a:gdLst/>
              <a:ahLst/>
              <a:cxnLst/>
              <a:rect l="l" t="t" r="r" b="b"/>
              <a:pathLst>
                <a:path w="3262" h="2415" extrusionOk="0">
                  <a:moveTo>
                    <a:pt x="1768" y="0"/>
                  </a:moveTo>
                  <a:cubicBezTo>
                    <a:pt x="1522" y="0"/>
                    <a:pt x="1272" y="59"/>
                    <a:pt x="1040" y="182"/>
                  </a:cubicBezTo>
                  <a:cubicBezTo>
                    <a:pt x="284" y="596"/>
                    <a:pt x="0" y="1541"/>
                    <a:pt x="414" y="2297"/>
                  </a:cubicBezTo>
                  <a:cubicBezTo>
                    <a:pt x="461" y="2368"/>
                    <a:pt x="532" y="2415"/>
                    <a:pt x="614" y="2415"/>
                  </a:cubicBezTo>
                  <a:cubicBezTo>
                    <a:pt x="780" y="2415"/>
                    <a:pt x="886" y="2238"/>
                    <a:pt x="815" y="2084"/>
                  </a:cubicBezTo>
                  <a:cubicBezTo>
                    <a:pt x="508" y="1552"/>
                    <a:pt x="709" y="867"/>
                    <a:pt x="1252" y="572"/>
                  </a:cubicBezTo>
                  <a:cubicBezTo>
                    <a:pt x="1419" y="482"/>
                    <a:pt x="1597" y="439"/>
                    <a:pt x="1773" y="439"/>
                  </a:cubicBezTo>
                  <a:cubicBezTo>
                    <a:pt x="2171" y="439"/>
                    <a:pt x="2556" y="659"/>
                    <a:pt x="2753" y="1044"/>
                  </a:cubicBezTo>
                  <a:cubicBezTo>
                    <a:pt x="2795" y="1141"/>
                    <a:pt x="2871" y="1181"/>
                    <a:pt x="2947" y="1181"/>
                  </a:cubicBezTo>
                  <a:cubicBezTo>
                    <a:pt x="3103" y="1181"/>
                    <a:pt x="3262" y="1014"/>
                    <a:pt x="3143" y="832"/>
                  </a:cubicBezTo>
                  <a:cubicBezTo>
                    <a:pt x="2864" y="300"/>
                    <a:pt x="2325" y="0"/>
                    <a:pt x="176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5"/>
            <p:cNvSpPr/>
            <p:nvPr/>
          </p:nvSpPr>
          <p:spPr>
            <a:xfrm>
              <a:off x="8224500" y="1784665"/>
              <a:ext cx="102504" cy="68624"/>
            </a:xfrm>
            <a:custGeom>
              <a:avLst/>
              <a:gdLst/>
              <a:ahLst/>
              <a:cxnLst/>
              <a:rect l="l" t="t" r="r" b="b"/>
              <a:pathLst>
                <a:path w="3201" h="2143" extrusionOk="0">
                  <a:moveTo>
                    <a:pt x="1959" y="1"/>
                  </a:moveTo>
                  <a:cubicBezTo>
                    <a:pt x="945" y="1"/>
                    <a:pt x="0" y="830"/>
                    <a:pt x="44" y="1989"/>
                  </a:cubicBezTo>
                  <a:cubicBezTo>
                    <a:pt x="44" y="2072"/>
                    <a:pt x="114" y="2143"/>
                    <a:pt x="209" y="2143"/>
                  </a:cubicBezTo>
                  <a:lnTo>
                    <a:pt x="209" y="2131"/>
                  </a:lnTo>
                  <a:cubicBezTo>
                    <a:pt x="303" y="2131"/>
                    <a:pt x="374" y="2060"/>
                    <a:pt x="374" y="1965"/>
                  </a:cubicBezTo>
                  <a:cubicBezTo>
                    <a:pt x="340" y="1015"/>
                    <a:pt x="1121" y="336"/>
                    <a:pt x="1954" y="336"/>
                  </a:cubicBezTo>
                  <a:cubicBezTo>
                    <a:pt x="2260" y="336"/>
                    <a:pt x="2573" y="428"/>
                    <a:pt x="2855" y="631"/>
                  </a:cubicBezTo>
                  <a:cubicBezTo>
                    <a:pt x="2890" y="655"/>
                    <a:pt x="2925" y="665"/>
                    <a:pt x="2958" y="665"/>
                  </a:cubicBezTo>
                  <a:cubicBezTo>
                    <a:pt x="3101" y="665"/>
                    <a:pt x="3200" y="465"/>
                    <a:pt x="3056" y="359"/>
                  </a:cubicBezTo>
                  <a:cubicBezTo>
                    <a:pt x="2711" y="112"/>
                    <a:pt x="2330" y="1"/>
                    <a:pt x="195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5"/>
            <p:cNvSpPr/>
            <p:nvPr/>
          </p:nvSpPr>
          <p:spPr>
            <a:xfrm>
              <a:off x="8440491" y="1668711"/>
              <a:ext cx="103080" cy="68816"/>
            </a:xfrm>
            <a:custGeom>
              <a:avLst/>
              <a:gdLst/>
              <a:ahLst/>
              <a:cxnLst/>
              <a:rect l="l" t="t" r="r" b="b"/>
              <a:pathLst>
                <a:path w="3219" h="2149" extrusionOk="0">
                  <a:moveTo>
                    <a:pt x="1961" y="0"/>
                  </a:moveTo>
                  <a:cubicBezTo>
                    <a:pt x="946" y="0"/>
                    <a:pt x="1" y="824"/>
                    <a:pt x="44" y="1983"/>
                  </a:cubicBezTo>
                  <a:cubicBezTo>
                    <a:pt x="44" y="2078"/>
                    <a:pt x="115" y="2149"/>
                    <a:pt x="209" y="2149"/>
                  </a:cubicBezTo>
                  <a:lnTo>
                    <a:pt x="209" y="2137"/>
                  </a:lnTo>
                  <a:cubicBezTo>
                    <a:pt x="304" y="2125"/>
                    <a:pt x="375" y="2054"/>
                    <a:pt x="375" y="1960"/>
                  </a:cubicBezTo>
                  <a:cubicBezTo>
                    <a:pt x="349" y="1012"/>
                    <a:pt x="1122" y="340"/>
                    <a:pt x="1950" y="340"/>
                  </a:cubicBezTo>
                  <a:cubicBezTo>
                    <a:pt x="2257" y="340"/>
                    <a:pt x="2571" y="432"/>
                    <a:pt x="2855" y="637"/>
                  </a:cubicBezTo>
                  <a:cubicBezTo>
                    <a:pt x="2892" y="666"/>
                    <a:pt x="2929" y="679"/>
                    <a:pt x="2964" y="679"/>
                  </a:cubicBezTo>
                  <a:cubicBezTo>
                    <a:pt x="3111" y="679"/>
                    <a:pt x="3218" y="458"/>
                    <a:pt x="3056" y="353"/>
                  </a:cubicBezTo>
                  <a:cubicBezTo>
                    <a:pt x="2712" y="110"/>
                    <a:pt x="2332" y="0"/>
                    <a:pt x="19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5"/>
            <p:cNvSpPr/>
            <p:nvPr/>
          </p:nvSpPr>
          <p:spPr>
            <a:xfrm>
              <a:off x="8340133" y="1877434"/>
              <a:ext cx="306039" cy="217433"/>
            </a:xfrm>
            <a:custGeom>
              <a:avLst/>
              <a:gdLst/>
              <a:ahLst/>
              <a:cxnLst/>
              <a:rect l="l" t="t" r="r" b="b"/>
              <a:pathLst>
                <a:path w="9557" h="6790" extrusionOk="0">
                  <a:moveTo>
                    <a:pt x="8422" y="1"/>
                  </a:moveTo>
                  <a:cubicBezTo>
                    <a:pt x="8308" y="1"/>
                    <a:pt x="8191" y="27"/>
                    <a:pt x="8080" y="84"/>
                  </a:cubicBezTo>
                  <a:lnTo>
                    <a:pt x="520" y="4160"/>
                  </a:lnTo>
                  <a:cubicBezTo>
                    <a:pt x="83" y="4396"/>
                    <a:pt x="0" y="4975"/>
                    <a:pt x="354" y="5318"/>
                  </a:cubicBezTo>
                  <a:cubicBezTo>
                    <a:pt x="1351" y="6285"/>
                    <a:pt x="2666" y="6790"/>
                    <a:pt x="3996" y="6790"/>
                  </a:cubicBezTo>
                  <a:cubicBezTo>
                    <a:pt x="4842" y="6790"/>
                    <a:pt x="5693" y="6586"/>
                    <a:pt x="6474" y="6168"/>
                  </a:cubicBezTo>
                  <a:cubicBezTo>
                    <a:pt x="8470" y="5093"/>
                    <a:pt x="9557" y="2837"/>
                    <a:pt x="9144" y="592"/>
                  </a:cubicBezTo>
                  <a:cubicBezTo>
                    <a:pt x="9073" y="231"/>
                    <a:pt x="8759" y="1"/>
                    <a:pt x="842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5"/>
            <p:cNvSpPr/>
            <p:nvPr/>
          </p:nvSpPr>
          <p:spPr>
            <a:xfrm>
              <a:off x="8350700" y="1878234"/>
              <a:ext cx="264090" cy="155469"/>
            </a:xfrm>
            <a:custGeom>
              <a:avLst/>
              <a:gdLst/>
              <a:ahLst/>
              <a:cxnLst/>
              <a:rect l="l" t="t" r="r" b="b"/>
              <a:pathLst>
                <a:path w="8247" h="4855" extrusionOk="0">
                  <a:moveTo>
                    <a:pt x="7975" y="0"/>
                  </a:moveTo>
                  <a:lnTo>
                    <a:pt x="7975" y="0"/>
                  </a:lnTo>
                  <a:cubicBezTo>
                    <a:pt x="7892" y="12"/>
                    <a:pt x="7821" y="36"/>
                    <a:pt x="7750" y="71"/>
                  </a:cubicBezTo>
                  <a:lnTo>
                    <a:pt x="190" y="4135"/>
                  </a:lnTo>
                  <a:cubicBezTo>
                    <a:pt x="119" y="4170"/>
                    <a:pt x="60" y="4218"/>
                    <a:pt x="1" y="4277"/>
                  </a:cubicBezTo>
                  <a:cubicBezTo>
                    <a:pt x="205" y="4645"/>
                    <a:pt x="591" y="4854"/>
                    <a:pt x="989" y="4854"/>
                  </a:cubicBezTo>
                  <a:cubicBezTo>
                    <a:pt x="1166" y="4854"/>
                    <a:pt x="1346" y="4813"/>
                    <a:pt x="1513" y="4726"/>
                  </a:cubicBezTo>
                  <a:lnTo>
                    <a:pt x="7502" y="1501"/>
                  </a:lnTo>
                  <a:cubicBezTo>
                    <a:pt x="8046" y="1205"/>
                    <a:pt x="8246" y="544"/>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5"/>
            <p:cNvSpPr/>
            <p:nvPr/>
          </p:nvSpPr>
          <p:spPr>
            <a:xfrm>
              <a:off x="8452852" y="1990793"/>
              <a:ext cx="186147" cy="171448"/>
            </a:xfrm>
            <a:custGeom>
              <a:avLst/>
              <a:gdLst/>
              <a:ahLst/>
              <a:cxnLst/>
              <a:rect l="l" t="t" r="r" b="b"/>
              <a:pathLst>
                <a:path w="5813" h="5354" extrusionOk="0">
                  <a:moveTo>
                    <a:pt x="3380" y="1"/>
                  </a:moveTo>
                  <a:cubicBezTo>
                    <a:pt x="3041" y="1"/>
                    <a:pt x="2672" y="107"/>
                    <a:pt x="2292" y="277"/>
                  </a:cubicBezTo>
                  <a:cubicBezTo>
                    <a:pt x="2162" y="336"/>
                    <a:pt x="2080" y="431"/>
                    <a:pt x="2020" y="561"/>
                  </a:cubicBezTo>
                  <a:cubicBezTo>
                    <a:pt x="1997" y="608"/>
                    <a:pt x="1961" y="655"/>
                    <a:pt x="1902" y="691"/>
                  </a:cubicBezTo>
                  <a:cubicBezTo>
                    <a:pt x="1868" y="708"/>
                    <a:pt x="1827" y="719"/>
                    <a:pt x="1784" y="719"/>
                  </a:cubicBezTo>
                  <a:cubicBezTo>
                    <a:pt x="1769" y="719"/>
                    <a:pt x="1753" y="718"/>
                    <a:pt x="1737" y="714"/>
                  </a:cubicBezTo>
                  <a:cubicBezTo>
                    <a:pt x="1700" y="708"/>
                    <a:pt x="1665" y="705"/>
                    <a:pt x="1629" y="705"/>
                  </a:cubicBezTo>
                  <a:cubicBezTo>
                    <a:pt x="1529" y="705"/>
                    <a:pt x="1435" y="730"/>
                    <a:pt x="1347" y="773"/>
                  </a:cubicBezTo>
                  <a:cubicBezTo>
                    <a:pt x="497" y="1329"/>
                    <a:pt x="0" y="2026"/>
                    <a:pt x="497" y="2971"/>
                  </a:cubicBezTo>
                  <a:lnTo>
                    <a:pt x="1158" y="4187"/>
                  </a:lnTo>
                  <a:cubicBezTo>
                    <a:pt x="1559" y="4932"/>
                    <a:pt x="2329" y="5354"/>
                    <a:pt x="3122" y="5354"/>
                  </a:cubicBezTo>
                  <a:cubicBezTo>
                    <a:pt x="3473" y="5354"/>
                    <a:pt x="3829" y="5271"/>
                    <a:pt x="4159" y="5097"/>
                  </a:cubicBezTo>
                  <a:lnTo>
                    <a:pt x="4336" y="4991"/>
                  </a:lnTo>
                  <a:cubicBezTo>
                    <a:pt x="5411" y="4412"/>
                    <a:pt x="5813" y="3077"/>
                    <a:pt x="5234" y="2002"/>
                  </a:cubicBezTo>
                  <a:lnTo>
                    <a:pt x="4584" y="773"/>
                  </a:lnTo>
                  <a:cubicBezTo>
                    <a:pt x="4285" y="218"/>
                    <a:pt x="3864" y="1"/>
                    <a:pt x="3380"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5"/>
            <p:cNvSpPr/>
            <p:nvPr/>
          </p:nvSpPr>
          <p:spPr>
            <a:xfrm>
              <a:off x="8503928" y="2004947"/>
              <a:ext cx="54054" cy="77526"/>
            </a:xfrm>
            <a:custGeom>
              <a:avLst/>
              <a:gdLst/>
              <a:ahLst/>
              <a:cxnLst/>
              <a:rect l="l" t="t" r="r" b="b"/>
              <a:pathLst>
                <a:path w="1688" h="2421" extrusionOk="0">
                  <a:moveTo>
                    <a:pt x="496" y="1"/>
                  </a:moveTo>
                  <a:cubicBezTo>
                    <a:pt x="473" y="36"/>
                    <a:pt x="449" y="72"/>
                    <a:pt x="425" y="119"/>
                  </a:cubicBezTo>
                  <a:cubicBezTo>
                    <a:pt x="402" y="166"/>
                    <a:pt x="366" y="213"/>
                    <a:pt x="307" y="237"/>
                  </a:cubicBezTo>
                  <a:cubicBezTo>
                    <a:pt x="272" y="264"/>
                    <a:pt x="230" y="277"/>
                    <a:pt x="186" y="277"/>
                  </a:cubicBezTo>
                  <a:cubicBezTo>
                    <a:pt x="172" y="277"/>
                    <a:pt x="157" y="275"/>
                    <a:pt x="142" y="272"/>
                  </a:cubicBezTo>
                  <a:cubicBezTo>
                    <a:pt x="95" y="261"/>
                    <a:pt x="47" y="261"/>
                    <a:pt x="0" y="261"/>
                  </a:cubicBezTo>
                  <a:lnTo>
                    <a:pt x="1087" y="2281"/>
                  </a:lnTo>
                  <a:cubicBezTo>
                    <a:pt x="1148" y="2379"/>
                    <a:pt x="1237" y="2421"/>
                    <a:pt x="1324" y="2421"/>
                  </a:cubicBezTo>
                  <a:cubicBezTo>
                    <a:pt x="1509" y="2421"/>
                    <a:pt x="1687" y="2237"/>
                    <a:pt x="1583" y="2021"/>
                  </a:cubicBezTo>
                  <a:lnTo>
                    <a:pt x="496" y="1"/>
                  </a:lnTo>
                  <a:close/>
                </a:path>
              </a:pathLst>
            </a:custGeom>
            <a:solidFill>
              <a:srgbClr val="FF8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0" name="Google Shape;3540;p35"/>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41" name="Google Shape;3541;p35"/>
          <p:cNvGrpSpPr/>
          <p:nvPr/>
        </p:nvGrpSpPr>
        <p:grpSpPr>
          <a:xfrm>
            <a:off x="-128277" y="3474926"/>
            <a:ext cx="1026705" cy="935441"/>
            <a:chOff x="30262" y="3461651"/>
            <a:chExt cx="1026705" cy="935441"/>
          </a:xfrm>
        </p:grpSpPr>
        <p:sp>
          <p:nvSpPr>
            <p:cNvPr id="3542" name="Google Shape;3542;p35"/>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5"/>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5"/>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5"/>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5"/>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5"/>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5"/>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5"/>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0" name="Google Shape;3550;p35"/>
          <p:cNvGrpSpPr/>
          <p:nvPr/>
        </p:nvGrpSpPr>
        <p:grpSpPr>
          <a:xfrm>
            <a:off x="-29614" y="-95665"/>
            <a:ext cx="684353" cy="725246"/>
            <a:chOff x="-17100" y="-95665"/>
            <a:chExt cx="684353" cy="725246"/>
          </a:xfrm>
        </p:grpSpPr>
        <p:sp>
          <p:nvSpPr>
            <p:cNvPr id="3551" name="Google Shape;3551;p35"/>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5"/>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5"/>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5"/>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5"/>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6" name="Google Shape;3556;p35"/>
          <p:cNvGrpSpPr/>
          <p:nvPr/>
        </p:nvGrpSpPr>
        <p:grpSpPr>
          <a:xfrm>
            <a:off x="-369934" y="1645854"/>
            <a:ext cx="997981" cy="881740"/>
            <a:chOff x="158480" y="1731379"/>
            <a:chExt cx="997981" cy="881740"/>
          </a:xfrm>
        </p:grpSpPr>
        <p:sp>
          <p:nvSpPr>
            <p:cNvPr id="3557" name="Google Shape;3557;p35"/>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5"/>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5"/>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5"/>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5"/>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5"/>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5"/>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5"/>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5"/>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5"/>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5"/>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5"/>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5"/>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0" name="Google Shape;3570;p35"/>
          <p:cNvGrpSpPr/>
          <p:nvPr/>
        </p:nvGrpSpPr>
        <p:grpSpPr>
          <a:xfrm>
            <a:off x="-18343" y="810796"/>
            <a:ext cx="488872" cy="695337"/>
            <a:chOff x="-5828" y="810796"/>
            <a:chExt cx="488872" cy="695337"/>
          </a:xfrm>
        </p:grpSpPr>
        <p:sp>
          <p:nvSpPr>
            <p:cNvPr id="3571" name="Google Shape;3571;p35"/>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5"/>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5"/>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5"/>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5"/>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5"/>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5"/>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8" name="Google Shape;3578;p35"/>
          <p:cNvGrpSpPr/>
          <p:nvPr/>
        </p:nvGrpSpPr>
        <p:grpSpPr>
          <a:xfrm>
            <a:off x="-9616" y="2667333"/>
            <a:ext cx="277315" cy="862910"/>
            <a:chOff x="2898" y="2667333"/>
            <a:chExt cx="277315" cy="862910"/>
          </a:xfrm>
        </p:grpSpPr>
        <p:sp>
          <p:nvSpPr>
            <p:cNvPr id="3579" name="Google Shape;3579;p35"/>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5"/>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1" name="Google Shape;3581;p35"/>
          <p:cNvGrpSpPr/>
          <p:nvPr/>
        </p:nvGrpSpPr>
        <p:grpSpPr>
          <a:xfrm>
            <a:off x="-12514" y="4659199"/>
            <a:ext cx="635935" cy="483764"/>
            <a:chOff x="1" y="4659199"/>
            <a:chExt cx="635935" cy="483764"/>
          </a:xfrm>
        </p:grpSpPr>
        <p:sp>
          <p:nvSpPr>
            <p:cNvPr id="3582" name="Google Shape;3582;p35"/>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5"/>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5"/>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5"/>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5"/>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7" name="Google Shape;3587;p35"/>
          <p:cNvGrpSpPr/>
          <p:nvPr/>
        </p:nvGrpSpPr>
        <p:grpSpPr>
          <a:xfrm>
            <a:off x="8570903" y="-114590"/>
            <a:ext cx="581465" cy="723709"/>
            <a:chOff x="8570903" y="-114590"/>
            <a:chExt cx="581465" cy="723709"/>
          </a:xfrm>
        </p:grpSpPr>
        <p:sp>
          <p:nvSpPr>
            <p:cNvPr id="3588" name="Google Shape;3588;p35"/>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5"/>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5"/>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5"/>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5"/>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5"/>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5"/>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595"/>
        <p:cNvGrpSpPr/>
        <p:nvPr/>
      </p:nvGrpSpPr>
      <p:grpSpPr>
        <a:xfrm>
          <a:off x="0" y="0"/>
          <a:ext cx="0" cy="0"/>
          <a:chOff x="0" y="0"/>
          <a:chExt cx="0" cy="0"/>
        </a:xfrm>
      </p:grpSpPr>
      <p:grpSp>
        <p:nvGrpSpPr>
          <p:cNvPr id="3596" name="Google Shape;3596;p36"/>
          <p:cNvGrpSpPr/>
          <p:nvPr/>
        </p:nvGrpSpPr>
        <p:grpSpPr>
          <a:xfrm>
            <a:off x="8240208" y="3997285"/>
            <a:ext cx="828486" cy="735173"/>
            <a:chOff x="7918333" y="3847522"/>
            <a:chExt cx="828486" cy="735173"/>
          </a:xfrm>
        </p:grpSpPr>
        <p:sp>
          <p:nvSpPr>
            <p:cNvPr id="3597" name="Google Shape;3597;p36"/>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6"/>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6"/>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6"/>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6"/>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6"/>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6"/>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6"/>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5" name="Google Shape;3605;p36"/>
          <p:cNvGrpSpPr/>
          <p:nvPr/>
        </p:nvGrpSpPr>
        <p:grpSpPr>
          <a:xfrm>
            <a:off x="8895099" y="1012029"/>
            <a:ext cx="257653" cy="664691"/>
            <a:chOff x="8895099" y="1012029"/>
            <a:chExt cx="257653" cy="664691"/>
          </a:xfrm>
        </p:grpSpPr>
        <p:sp>
          <p:nvSpPr>
            <p:cNvPr id="3606" name="Google Shape;3606;p36"/>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6"/>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6"/>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6"/>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6"/>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1" name="Google Shape;3611;p36"/>
          <p:cNvGrpSpPr/>
          <p:nvPr/>
        </p:nvGrpSpPr>
        <p:grpSpPr>
          <a:xfrm>
            <a:off x="8381944" y="2551729"/>
            <a:ext cx="959394" cy="1094113"/>
            <a:chOff x="8184632" y="2551892"/>
            <a:chExt cx="959394" cy="1094113"/>
          </a:xfrm>
        </p:grpSpPr>
        <p:sp>
          <p:nvSpPr>
            <p:cNvPr id="3612" name="Google Shape;3612;p36"/>
            <p:cNvSpPr/>
            <p:nvPr/>
          </p:nvSpPr>
          <p:spPr>
            <a:xfrm>
              <a:off x="8184632" y="2551892"/>
              <a:ext cx="959394" cy="1094113"/>
            </a:xfrm>
            <a:custGeom>
              <a:avLst/>
              <a:gdLst/>
              <a:ahLst/>
              <a:cxnLst/>
              <a:rect l="l" t="t" r="r" b="b"/>
              <a:pathLst>
                <a:path w="29960" h="34167" extrusionOk="0">
                  <a:moveTo>
                    <a:pt x="19449" y="0"/>
                  </a:moveTo>
                  <a:cubicBezTo>
                    <a:pt x="16144" y="0"/>
                    <a:pt x="12833" y="956"/>
                    <a:pt x="9948" y="2885"/>
                  </a:cubicBezTo>
                  <a:cubicBezTo>
                    <a:pt x="2104" y="8130"/>
                    <a:pt x="1" y="18738"/>
                    <a:pt x="5258" y="26582"/>
                  </a:cubicBezTo>
                  <a:cubicBezTo>
                    <a:pt x="8550" y="31505"/>
                    <a:pt x="13954" y="34167"/>
                    <a:pt x="19462" y="34167"/>
                  </a:cubicBezTo>
                  <a:cubicBezTo>
                    <a:pt x="22730" y="34167"/>
                    <a:pt x="26034" y="33230"/>
                    <a:pt x="28955" y="31272"/>
                  </a:cubicBezTo>
                  <a:cubicBezTo>
                    <a:pt x="29298" y="31048"/>
                    <a:pt x="29628" y="30799"/>
                    <a:pt x="29959" y="30540"/>
                  </a:cubicBezTo>
                  <a:lnTo>
                    <a:pt x="29959" y="3606"/>
                  </a:lnTo>
                  <a:cubicBezTo>
                    <a:pt x="26876" y="1210"/>
                    <a:pt x="23167" y="0"/>
                    <a:pt x="19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6"/>
            <p:cNvSpPr/>
            <p:nvPr/>
          </p:nvSpPr>
          <p:spPr>
            <a:xfrm>
              <a:off x="9098202" y="2836059"/>
              <a:ext cx="45824" cy="111246"/>
            </a:xfrm>
            <a:custGeom>
              <a:avLst/>
              <a:gdLst/>
              <a:ahLst/>
              <a:cxnLst/>
              <a:rect l="l" t="t" r="r" b="b"/>
              <a:pathLst>
                <a:path w="1431" h="3474" extrusionOk="0">
                  <a:moveTo>
                    <a:pt x="1430" y="0"/>
                  </a:moveTo>
                  <a:lnTo>
                    <a:pt x="1064" y="236"/>
                  </a:lnTo>
                  <a:cubicBezTo>
                    <a:pt x="225" y="803"/>
                    <a:pt x="1" y="1949"/>
                    <a:pt x="556" y="2788"/>
                  </a:cubicBezTo>
                  <a:cubicBezTo>
                    <a:pt x="769" y="3107"/>
                    <a:pt x="1076" y="3343"/>
                    <a:pt x="1430" y="3473"/>
                  </a:cubicBezTo>
                  <a:lnTo>
                    <a:pt x="1430"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6"/>
            <p:cNvSpPr/>
            <p:nvPr/>
          </p:nvSpPr>
          <p:spPr>
            <a:xfrm>
              <a:off x="8336322" y="3292636"/>
              <a:ext cx="209619" cy="178205"/>
            </a:xfrm>
            <a:custGeom>
              <a:avLst/>
              <a:gdLst/>
              <a:ahLst/>
              <a:cxnLst/>
              <a:rect l="l" t="t" r="r" b="b"/>
              <a:pathLst>
                <a:path w="6546" h="5565" extrusionOk="0">
                  <a:moveTo>
                    <a:pt x="4462" y="0"/>
                  </a:moveTo>
                  <a:cubicBezTo>
                    <a:pt x="4127" y="0"/>
                    <a:pt x="3789" y="92"/>
                    <a:pt x="3486" y="284"/>
                  </a:cubicBezTo>
                  <a:lnTo>
                    <a:pt x="1" y="2611"/>
                  </a:lnTo>
                  <a:cubicBezTo>
                    <a:pt x="166" y="2895"/>
                    <a:pt x="332" y="3178"/>
                    <a:pt x="521" y="3450"/>
                  </a:cubicBezTo>
                  <a:cubicBezTo>
                    <a:pt x="1017" y="4194"/>
                    <a:pt x="1572" y="4903"/>
                    <a:pt x="2186" y="5565"/>
                  </a:cubicBezTo>
                  <a:lnTo>
                    <a:pt x="5530" y="3344"/>
                  </a:lnTo>
                  <a:cubicBezTo>
                    <a:pt x="6345" y="2765"/>
                    <a:pt x="6545" y="1643"/>
                    <a:pt x="5990" y="816"/>
                  </a:cubicBezTo>
                  <a:cubicBezTo>
                    <a:pt x="5636" y="288"/>
                    <a:pt x="5054" y="0"/>
                    <a:pt x="446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6"/>
            <p:cNvSpPr/>
            <p:nvPr/>
          </p:nvSpPr>
          <p:spPr>
            <a:xfrm>
              <a:off x="8479527" y="3054165"/>
              <a:ext cx="198828" cy="150378"/>
            </a:xfrm>
            <a:custGeom>
              <a:avLst/>
              <a:gdLst/>
              <a:ahLst/>
              <a:cxnLst/>
              <a:rect l="l" t="t" r="r" b="b"/>
              <a:pathLst>
                <a:path w="6209" h="4696" extrusionOk="0">
                  <a:moveTo>
                    <a:pt x="5447" y="0"/>
                  </a:moveTo>
                  <a:cubicBezTo>
                    <a:pt x="5234" y="0"/>
                    <a:pt x="5020" y="179"/>
                    <a:pt x="5098" y="454"/>
                  </a:cubicBezTo>
                  <a:cubicBezTo>
                    <a:pt x="5464" y="1612"/>
                    <a:pt x="5027" y="2876"/>
                    <a:pt x="4011" y="3549"/>
                  </a:cubicBezTo>
                  <a:cubicBezTo>
                    <a:pt x="3552" y="3857"/>
                    <a:pt x="3023" y="4010"/>
                    <a:pt x="2496" y="4010"/>
                  </a:cubicBezTo>
                  <a:cubicBezTo>
                    <a:pt x="1870" y="4010"/>
                    <a:pt x="1245" y="3795"/>
                    <a:pt x="739" y="3372"/>
                  </a:cubicBezTo>
                  <a:cubicBezTo>
                    <a:pt x="662" y="3310"/>
                    <a:pt x="583" y="3284"/>
                    <a:pt x="509" y="3284"/>
                  </a:cubicBezTo>
                  <a:cubicBezTo>
                    <a:pt x="217" y="3284"/>
                    <a:pt x="0" y="3692"/>
                    <a:pt x="302" y="3927"/>
                  </a:cubicBezTo>
                  <a:cubicBezTo>
                    <a:pt x="939" y="4424"/>
                    <a:pt x="1719" y="4695"/>
                    <a:pt x="2522" y="4695"/>
                  </a:cubicBezTo>
                  <a:cubicBezTo>
                    <a:pt x="2541" y="4696"/>
                    <a:pt x="2559" y="4696"/>
                    <a:pt x="2578" y="4696"/>
                  </a:cubicBezTo>
                  <a:cubicBezTo>
                    <a:pt x="3221" y="4696"/>
                    <a:pt x="3861" y="4496"/>
                    <a:pt x="4401" y="4128"/>
                  </a:cubicBezTo>
                  <a:cubicBezTo>
                    <a:pt x="5653" y="3278"/>
                    <a:pt x="6208" y="1718"/>
                    <a:pt x="5783" y="265"/>
                  </a:cubicBezTo>
                  <a:cubicBezTo>
                    <a:pt x="5731" y="80"/>
                    <a:pt x="5589" y="0"/>
                    <a:pt x="544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6"/>
            <p:cNvSpPr/>
            <p:nvPr/>
          </p:nvSpPr>
          <p:spPr>
            <a:xfrm>
              <a:off x="8820214" y="2826645"/>
              <a:ext cx="197451" cy="150922"/>
            </a:xfrm>
            <a:custGeom>
              <a:avLst/>
              <a:gdLst/>
              <a:ahLst/>
              <a:cxnLst/>
              <a:rect l="l" t="t" r="r" b="b"/>
              <a:pathLst>
                <a:path w="6166" h="4713" extrusionOk="0">
                  <a:moveTo>
                    <a:pt x="5408" y="0"/>
                  </a:moveTo>
                  <a:cubicBezTo>
                    <a:pt x="5193" y="0"/>
                    <a:pt x="4975" y="183"/>
                    <a:pt x="5067" y="460"/>
                  </a:cubicBezTo>
                  <a:cubicBezTo>
                    <a:pt x="5433" y="1617"/>
                    <a:pt x="4984" y="2881"/>
                    <a:pt x="3968" y="3555"/>
                  </a:cubicBezTo>
                  <a:cubicBezTo>
                    <a:pt x="3509" y="3863"/>
                    <a:pt x="2981" y="4015"/>
                    <a:pt x="2453" y="4015"/>
                  </a:cubicBezTo>
                  <a:cubicBezTo>
                    <a:pt x="1827" y="4015"/>
                    <a:pt x="1202" y="3801"/>
                    <a:pt x="696" y="3377"/>
                  </a:cubicBezTo>
                  <a:cubicBezTo>
                    <a:pt x="629" y="3334"/>
                    <a:pt x="562" y="3316"/>
                    <a:pt x="498" y="3316"/>
                  </a:cubicBezTo>
                  <a:cubicBezTo>
                    <a:pt x="212" y="3316"/>
                    <a:pt x="0" y="3691"/>
                    <a:pt x="271" y="3933"/>
                  </a:cubicBezTo>
                  <a:cubicBezTo>
                    <a:pt x="897" y="4429"/>
                    <a:pt x="1677" y="4701"/>
                    <a:pt x="2480" y="4712"/>
                  </a:cubicBezTo>
                  <a:cubicBezTo>
                    <a:pt x="3153" y="4712"/>
                    <a:pt x="3803" y="4511"/>
                    <a:pt x="4370" y="4145"/>
                  </a:cubicBezTo>
                  <a:cubicBezTo>
                    <a:pt x="5610" y="3283"/>
                    <a:pt x="6166" y="1724"/>
                    <a:pt x="5740" y="271"/>
                  </a:cubicBezTo>
                  <a:cubicBezTo>
                    <a:pt x="5693" y="82"/>
                    <a:pt x="5551" y="0"/>
                    <a:pt x="54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6"/>
            <p:cNvSpPr/>
            <p:nvPr/>
          </p:nvSpPr>
          <p:spPr>
            <a:xfrm>
              <a:off x="8379585" y="2904716"/>
              <a:ext cx="160048" cy="115985"/>
            </a:xfrm>
            <a:custGeom>
              <a:avLst/>
              <a:gdLst/>
              <a:ahLst/>
              <a:cxnLst/>
              <a:rect l="l" t="t" r="r" b="b"/>
              <a:pathLst>
                <a:path w="4998" h="3622" extrusionOk="0">
                  <a:moveTo>
                    <a:pt x="3227" y="0"/>
                  </a:moveTo>
                  <a:cubicBezTo>
                    <a:pt x="1527" y="0"/>
                    <a:pt x="1" y="1486"/>
                    <a:pt x="257" y="3397"/>
                  </a:cubicBezTo>
                  <a:cubicBezTo>
                    <a:pt x="268" y="3527"/>
                    <a:pt x="387" y="3621"/>
                    <a:pt x="516" y="3621"/>
                  </a:cubicBezTo>
                  <a:lnTo>
                    <a:pt x="552" y="3621"/>
                  </a:lnTo>
                  <a:cubicBezTo>
                    <a:pt x="694" y="3597"/>
                    <a:pt x="800" y="3467"/>
                    <a:pt x="776" y="3326"/>
                  </a:cubicBezTo>
                  <a:cubicBezTo>
                    <a:pt x="575" y="1751"/>
                    <a:pt x="1835" y="524"/>
                    <a:pt x="3236" y="524"/>
                  </a:cubicBezTo>
                  <a:cubicBezTo>
                    <a:pt x="3644" y="524"/>
                    <a:pt x="4063" y="628"/>
                    <a:pt x="4462" y="857"/>
                  </a:cubicBezTo>
                  <a:cubicBezTo>
                    <a:pt x="4513" y="890"/>
                    <a:pt x="4564" y="905"/>
                    <a:pt x="4611" y="905"/>
                  </a:cubicBezTo>
                  <a:cubicBezTo>
                    <a:pt x="4847" y="905"/>
                    <a:pt x="4997" y="546"/>
                    <a:pt x="4722" y="408"/>
                  </a:cubicBezTo>
                  <a:cubicBezTo>
                    <a:pt x="4236" y="127"/>
                    <a:pt x="3724" y="0"/>
                    <a:pt x="322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6"/>
            <p:cNvSpPr/>
            <p:nvPr/>
          </p:nvSpPr>
          <p:spPr>
            <a:xfrm>
              <a:off x="8737468" y="2665091"/>
              <a:ext cx="159984" cy="116146"/>
            </a:xfrm>
            <a:custGeom>
              <a:avLst/>
              <a:gdLst/>
              <a:ahLst/>
              <a:cxnLst/>
              <a:rect l="l" t="t" r="r" b="b"/>
              <a:pathLst>
                <a:path w="4996" h="3627" extrusionOk="0">
                  <a:moveTo>
                    <a:pt x="3222" y="1"/>
                  </a:moveTo>
                  <a:cubicBezTo>
                    <a:pt x="1524" y="1"/>
                    <a:pt x="0" y="1493"/>
                    <a:pt x="256" y="3402"/>
                  </a:cubicBezTo>
                  <a:cubicBezTo>
                    <a:pt x="268" y="3532"/>
                    <a:pt x="386" y="3626"/>
                    <a:pt x="516" y="3626"/>
                  </a:cubicBezTo>
                  <a:lnTo>
                    <a:pt x="539" y="3626"/>
                  </a:lnTo>
                  <a:cubicBezTo>
                    <a:pt x="681" y="3603"/>
                    <a:pt x="787" y="3473"/>
                    <a:pt x="776" y="3331"/>
                  </a:cubicBezTo>
                  <a:cubicBezTo>
                    <a:pt x="556" y="1758"/>
                    <a:pt x="1816" y="525"/>
                    <a:pt x="3224" y="525"/>
                  </a:cubicBezTo>
                  <a:cubicBezTo>
                    <a:pt x="3635" y="525"/>
                    <a:pt x="4058" y="630"/>
                    <a:pt x="4461" y="862"/>
                  </a:cubicBezTo>
                  <a:cubicBezTo>
                    <a:pt x="4514" y="898"/>
                    <a:pt x="4566" y="914"/>
                    <a:pt x="4614" y="914"/>
                  </a:cubicBezTo>
                  <a:cubicBezTo>
                    <a:pt x="4848" y="914"/>
                    <a:pt x="4995" y="550"/>
                    <a:pt x="4721" y="413"/>
                  </a:cubicBezTo>
                  <a:cubicBezTo>
                    <a:pt x="4234" y="129"/>
                    <a:pt x="3720" y="1"/>
                    <a:pt x="322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6"/>
            <p:cNvSpPr/>
            <p:nvPr/>
          </p:nvSpPr>
          <p:spPr>
            <a:xfrm>
              <a:off x="8760012" y="3107386"/>
              <a:ext cx="288683" cy="271839"/>
            </a:xfrm>
            <a:custGeom>
              <a:avLst/>
              <a:gdLst/>
              <a:ahLst/>
              <a:cxnLst/>
              <a:rect l="l" t="t" r="r" b="b"/>
              <a:pathLst>
                <a:path w="9015" h="8489" extrusionOk="0">
                  <a:moveTo>
                    <a:pt x="3931" y="0"/>
                  </a:moveTo>
                  <a:cubicBezTo>
                    <a:pt x="3264" y="0"/>
                    <a:pt x="2613" y="182"/>
                    <a:pt x="2044" y="564"/>
                  </a:cubicBezTo>
                  <a:cubicBezTo>
                    <a:pt x="308" y="1722"/>
                    <a:pt x="1" y="4321"/>
                    <a:pt x="1359" y="6353"/>
                  </a:cubicBezTo>
                  <a:cubicBezTo>
                    <a:pt x="2273" y="7720"/>
                    <a:pt x="3712" y="8488"/>
                    <a:pt x="5084" y="8488"/>
                  </a:cubicBezTo>
                  <a:cubicBezTo>
                    <a:pt x="5751" y="8488"/>
                    <a:pt x="6402" y="8306"/>
                    <a:pt x="6971" y="7924"/>
                  </a:cubicBezTo>
                  <a:cubicBezTo>
                    <a:pt x="8707" y="6766"/>
                    <a:pt x="9014" y="4167"/>
                    <a:pt x="7656" y="2135"/>
                  </a:cubicBezTo>
                  <a:cubicBezTo>
                    <a:pt x="6742" y="768"/>
                    <a:pt x="5303" y="0"/>
                    <a:pt x="3931"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6"/>
            <p:cNvSpPr/>
            <p:nvPr/>
          </p:nvSpPr>
          <p:spPr>
            <a:xfrm>
              <a:off x="8774774" y="3107930"/>
              <a:ext cx="167221" cy="123447"/>
            </a:xfrm>
            <a:custGeom>
              <a:avLst/>
              <a:gdLst/>
              <a:ahLst/>
              <a:cxnLst/>
              <a:rect l="l" t="t" r="r" b="b"/>
              <a:pathLst>
                <a:path w="5222" h="3855" extrusionOk="0">
                  <a:moveTo>
                    <a:pt x="3469" y="1"/>
                  </a:moveTo>
                  <a:cubicBezTo>
                    <a:pt x="2806" y="1"/>
                    <a:pt x="2159" y="178"/>
                    <a:pt x="1595" y="547"/>
                  </a:cubicBezTo>
                  <a:cubicBezTo>
                    <a:pt x="520" y="1256"/>
                    <a:pt x="0" y="2520"/>
                    <a:pt x="60" y="3855"/>
                  </a:cubicBezTo>
                  <a:lnTo>
                    <a:pt x="5222" y="406"/>
                  </a:lnTo>
                  <a:cubicBezTo>
                    <a:pt x="4656" y="139"/>
                    <a:pt x="4057" y="1"/>
                    <a:pt x="3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6"/>
            <p:cNvSpPr/>
            <p:nvPr/>
          </p:nvSpPr>
          <p:spPr>
            <a:xfrm>
              <a:off x="8886757" y="3277137"/>
              <a:ext cx="144902" cy="102504"/>
            </a:xfrm>
            <a:custGeom>
              <a:avLst/>
              <a:gdLst/>
              <a:ahLst/>
              <a:cxnLst/>
              <a:rect l="l" t="t" r="r" b="b"/>
              <a:pathLst>
                <a:path w="4525" h="3201" extrusionOk="0">
                  <a:moveTo>
                    <a:pt x="4525" y="0"/>
                  </a:moveTo>
                  <a:lnTo>
                    <a:pt x="0" y="3025"/>
                  </a:lnTo>
                  <a:cubicBezTo>
                    <a:pt x="380" y="3141"/>
                    <a:pt x="767" y="3201"/>
                    <a:pt x="1148" y="3201"/>
                  </a:cubicBezTo>
                  <a:cubicBezTo>
                    <a:pt x="1809" y="3201"/>
                    <a:pt x="2455" y="3021"/>
                    <a:pt x="3024" y="2647"/>
                  </a:cubicBezTo>
                  <a:cubicBezTo>
                    <a:pt x="3910" y="2044"/>
                    <a:pt x="4418" y="1075"/>
                    <a:pt x="4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2" name="Google Shape;3622;p36"/>
          <p:cNvGrpSpPr/>
          <p:nvPr/>
        </p:nvGrpSpPr>
        <p:grpSpPr>
          <a:xfrm>
            <a:off x="8358256" y="1738655"/>
            <a:ext cx="785736" cy="696137"/>
            <a:chOff x="8066981" y="1564318"/>
            <a:chExt cx="785736" cy="696137"/>
          </a:xfrm>
        </p:grpSpPr>
        <p:sp>
          <p:nvSpPr>
            <p:cNvPr id="3623" name="Google Shape;3623;p36"/>
            <p:cNvSpPr/>
            <p:nvPr/>
          </p:nvSpPr>
          <p:spPr>
            <a:xfrm>
              <a:off x="8066981" y="1564318"/>
              <a:ext cx="785736" cy="696137"/>
            </a:xfrm>
            <a:custGeom>
              <a:avLst/>
              <a:gdLst/>
              <a:ahLst/>
              <a:cxnLst/>
              <a:rect l="l" t="t" r="r" b="b"/>
              <a:pathLst>
                <a:path w="24537" h="21739" extrusionOk="0">
                  <a:moveTo>
                    <a:pt x="12274" y="1"/>
                  </a:moveTo>
                  <a:cubicBezTo>
                    <a:pt x="9039" y="1"/>
                    <a:pt x="5839" y="1441"/>
                    <a:pt x="3698" y="4192"/>
                  </a:cubicBezTo>
                  <a:cubicBezTo>
                    <a:pt x="1" y="8929"/>
                    <a:pt x="852" y="15757"/>
                    <a:pt x="5589" y="19443"/>
                  </a:cubicBezTo>
                  <a:cubicBezTo>
                    <a:pt x="7576" y="20989"/>
                    <a:pt x="9931" y="21739"/>
                    <a:pt x="12268" y="21739"/>
                  </a:cubicBezTo>
                  <a:cubicBezTo>
                    <a:pt x="15501" y="21739"/>
                    <a:pt x="18700" y="20303"/>
                    <a:pt x="20839" y="17553"/>
                  </a:cubicBezTo>
                  <a:cubicBezTo>
                    <a:pt x="24537" y="12816"/>
                    <a:pt x="23686" y="5988"/>
                    <a:pt x="18949" y="2302"/>
                  </a:cubicBezTo>
                  <a:cubicBezTo>
                    <a:pt x="16963" y="752"/>
                    <a:pt x="14609" y="1"/>
                    <a:pt x="12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6"/>
            <p:cNvSpPr/>
            <p:nvPr/>
          </p:nvSpPr>
          <p:spPr>
            <a:xfrm>
              <a:off x="8638583" y="1721997"/>
              <a:ext cx="146439" cy="117266"/>
            </a:xfrm>
            <a:custGeom>
              <a:avLst/>
              <a:gdLst/>
              <a:ahLst/>
              <a:cxnLst/>
              <a:rect l="l" t="t" r="r" b="b"/>
              <a:pathLst>
                <a:path w="4573" h="3662" extrusionOk="0">
                  <a:moveTo>
                    <a:pt x="3509" y="0"/>
                  </a:moveTo>
                  <a:lnTo>
                    <a:pt x="792" y="1453"/>
                  </a:lnTo>
                  <a:cubicBezTo>
                    <a:pt x="213" y="1761"/>
                    <a:pt x="1" y="2469"/>
                    <a:pt x="308" y="3048"/>
                  </a:cubicBezTo>
                  <a:cubicBezTo>
                    <a:pt x="520" y="3439"/>
                    <a:pt x="922" y="3661"/>
                    <a:pt x="1341" y="3661"/>
                  </a:cubicBezTo>
                  <a:cubicBezTo>
                    <a:pt x="1530" y="3661"/>
                    <a:pt x="1723" y="3616"/>
                    <a:pt x="1903" y="3521"/>
                  </a:cubicBezTo>
                  <a:lnTo>
                    <a:pt x="4572" y="2091"/>
                  </a:lnTo>
                  <a:cubicBezTo>
                    <a:pt x="4419" y="1654"/>
                    <a:pt x="4218" y="1217"/>
                    <a:pt x="4005" y="816"/>
                  </a:cubicBezTo>
                  <a:cubicBezTo>
                    <a:pt x="3852" y="532"/>
                    <a:pt x="3686" y="260"/>
                    <a:pt x="350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6"/>
            <p:cNvSpPr/>
            <p:nvPr/>
          </p:nvSpPr>
          <p:spPr>
            <a:xfrm>
              <a:off x="8140377" y="1998319"/>
              <a:ext cx="148328" cy="117138"/>
            </a:xfrm>
            <a:custGeom>
              <a:avLst/>
              <a:gdLst/>
              <a:ahLst/>
              <a:cxnLst/>
              <a:rect l="l" t="t" r="r" b="b"/>
              <a:pathLst>
                <a:path w="4632" h="3658" extrusionOk="0">
                  <a:moveTo>
                    <a:pt x="3282" y="0"/>
                  </a:moveTo>
                  <a:cubicBezTo>
                    <a:pt x="3091" y="0"/>
                    <a:pt x="2897" y="48"/>
                    <a:pt x="2718" y="149"/>
                  </a:cubicBezTo>
                  <a:lnTo>
                    <a:pt x="2718" y="160"/>
                  </a:lnTo>
                  <a:lnTo>
                    <a:pt x="1" y="1613"/>
                  </a:lnTo>
                  <a:cubicBezTo>
                    <a:pt x="119" y="1909"/>
                    <a:pt x="261" y="2192"/>
                    <a:pt x="402" y="2476"/>
                  </a:cubicBezTo>
                  <a:cubicBezTo>
                    <a:pt x="627" y="2877"/>
                    <a:pt x="875" y="3279"/>
                    <a:pt x="1147" y="3657"/>
                  </a:cubicBezTo>
                  <a:lnTo>
                    <a:pt x="3828" y="2216"/>
                  </a:lnTo>
                  <a:cubicBezTo>
                    <a:pt x="4407" y="1909"/>
                    <a:pt x="4631" y="1200"/>
                    <a:pt x="4313" y="621"/>
                  </a:cubicBezTo>
                  <a:cubicBezTo>
                    <a:pt x="4102" y="225"/>
                    <a:pt x="3698" y="0"/>
                    <a:pt x="328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6"/>
            <p:cNvSpPr/>
            <p:nvPr/>
          </p:nvSpPr>
          <p:spPr>
            <a:xfrm>
              <a:off x="8274295" y="1884383"/>
              <a:ext cx="101415" cy="75957"/>
            </a:xfrm>
            <a:custGeom>
              <a:avLst/>
              <a:gdLst/>
              <a:ahLst/>
              <a:cxnLst/>
              <a:rect l="l" t="t" r="r" b="b"/>
              <a:pathLst>
                <a:path w="3167" h="2372" extrusionOk="0">
                  <a:moveTo>
                    <a:pt x="1760" y="1"/>
                  </a:moveTo>
                  <a:cubicBezTo>
                    <a:pt x="1513" y="1"/>
                    <a:pt x="1262" y="60"/>
                    <a:pt x="1028" y="186"/>
                  </a:cubicBezTo>
                  <a:cubicBezTo>
                    <a:pt x="284" y="576"/>
                    <a:pt x="1" y="1498"/>
                    <a:pt x="379" y="2254"/>
                  </a:cubicBezTo>
                  <a:cubicBezTo>
                    <a:pt x="414" y="2324"/>
                    <a:pt x="497" y="2372"/>
                    <a:pt x="579" y="2372"/>
                  </a:cubicBezTo>
                  <a:cubicBezTo>
                    <a:pt x="745" y="2360"/>
                    <a:pt x="863" y="2183"/>
                    <a:pt x="780" y="2041"/>
                  </a:cubicBezTo>
                  <a:cubicBezTo>
                    <a:pt x="473" y="1498"/>
                    <a:pt x="674" y="812"/>
                    <a:pt x="1217" y="529"/>
                  </a:cubicBezTo>
                  <a:cubicBezTo>
                    <a:pt x="1384" y="439"/>
                    <a:pt x="1562" y="396"/>
                    <a:pt x="1738" y="396"/>
                  </a:cubicBezTo>
                  <a:cubicBezTo>
                    <a:pt x="2136" y="396"/>
                    <a:pt x="2521" y="616"/>
                    <a:pt x="2718" y="1001"/>
                  </a:cubicBezTo>
                  <a:cubicBezTo>
                    <a:pt x="2759" y="1067"/>
                    <a:pt x="2834" y="1110"/>
                    <a:pt x="2912" y="1110"/>
                  </a:cubicBezTo>
                  <a:cubicBezTo>
                    <a:pt x="2946" y="1110"/>
                    <a:pt x="2981" y="1102"/>
                    <a:pt x="3013" y="1084"/>
                  </a:cubicBezTo>
                  <a:cubicBezTo>
                    <a:pt x="3119" y="1025"/>
                    <a:pt x="3167" y="895"/>
                    <a:pt x="3107" y="789"/>
                  </a:cubicBezTo>
                  <a:cubicBezTo>
                    <a:pt x="2824" y="286"/>
                    <a:pt x="2301" y="1"/>
                    <a:pt x="176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6"/>
            <p:cNvSpPr/>
            <p:nvPr/>
          </p:nvSpPr>
          <p:spPr>
            <a:xfrm>
              <a:off x="8491824" y="1765355"/>
              <a:ext cx="104457" cy="77334"/>
            </a:xfrm>
            <a:custGeom>
              <a:avLst/>
              <a:gdLst/>
              <a:ahLst/>
              <a:cxnLst/>
              <a:rect l="l" t="t" r="r" b="b"/>
              <a:pathLst>
                <a:path w="3262" h="2415" extrusionOk="0">
                  <a:moveTo>
                    <a:pt x="1768" y="0"/>
                  </a:moveTo>
                  <a:cubicBezTo>
                    <a:pt x="1522" y="0"/>
                    <a:pt x="1272" y="59"/>
                    <a:pt x="1040" y="182"/>
                  </a:cubicBezTo>
                  <a:cubicBezTo>
                    <a:pt x="284" y="596"/>
                    <a:pt x="0" y="1541"/>
                    <a:pt x="414" y="2297"/>
                  </a:cubicBezTo>
                  <a:cubicBezTo>
                    <a:pt x="461" y="2368"/>
                    <a:pt x="532" y="2415"/>
                    <a:pt x="614" y="2415"/>
                  </a:cubicBezTo>
                  <a:cubicBezTo>
                    <a:pt x="780" y="2415"/>
                    <a:pt x="886" y="2238"/>
                    <a:pt x="815" y="2084"/>
                  </a:cubicBezTo>
                  <a:cubicBezTo>
                    <a:pt x="508" y="1552"/>
                    <a:pt x="709" y="867"/>
                    <a:pt x="1252" y="572"/>
                  </a:cubicBezTo>
                  <a:cubicBezTo>
                    <a:pt x="1419" y="482"/>
                    <a:pt x="1597" y="439"/>
                    <a:pt x="1773" y="439"/>
                  </a:cubicBezTo>
                  <a:cubicBezTo>
                    <a:pt x="2171" y="439"/>
                    <a:pt x="2556" y="659"/>
                    <a:pt x="2753" y="1044"/>
                  </a:cubicBezTo>
                  <a:cubicBezTo>
                    <a:pt x="2795" y="1141"/>
                    <a:pt x="2871" y="1181"/>
                    <a:pt x="2947" y="1181"/>
                  </a:cubicBezTo>
                  <a:cubicBezTo>
                    <a:pt x="3103" y="1181"/>
                    <a:pt x="3262" y="1014"/>
                    <a:pt x="3143" y="832"/>
                  </a:cubicBezTo>
                  <a:cubicBezTo>
                    <a:pt x="2864" y="300"/>
                    <a:pt x="2325" y="0"/>
                    <a:pt x="176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6"/>
            <p:cNvSpPr/>
            <p:nvPr/>
          </p:nvSpPr>
          <p:spPr>
            <a:xfrm>
              <a:off x="8224500" y="1784665"/>
              <a:ext cx="102504" cy="68624"/>
            </a:xfrm>
            <a:custGeom>
              <a:avLst/>
              <a:gdLst/>
              <a:ahLst/>
              <a:cxnLst/>
              <a:rect l="l" t="t" r="r" b="b"/>
              <a:pathLst>
                <a:path w="3201" h="2143" extrusionOk="0">
                  <a:moveTo>
                    <a:pt x="1959" y="1"/>
                  </a:moveTo>
                  <a:cubicBezTo>
                    <a:pt x="945" y="1"/>
                    <a:pt x="0" y="830"/>
                    <a:pt x="44" y="1989"/>
                  </a:cubicBezTo>
                  <a:cubicBezTo>
                    <a:pt x="44" y="2072"/>
                    <a:pt x="114" y="2143"/>
                    <a:pt x="209" y="2143"/>
                  </a:cubicBezTo>
                  <a:lnTo>
                    <a:pt x="209" y="2131"/>
                  </a:lnTo>
                  <a:cubicBezTo>
                    <a:pt x="303" y="2131"/>
                    <a:pt x="374" y="2060"/>
                    <a:pt x="374" y="1965"/>
                  </a:cubicBezTo>
                  <a:cubicBezTo>
                    <a:pt x="340" y="1015"/>
                    <a:pt x="1121" y="336"/>
                    <a:pt x="1954" y="336"/>
                  </a:cubicBezTo>
                  <a:cubicBezTo>
                    <a:pt x="2260" y="336"/>
                    <a:pt x="2573" y="428"/>
                    <a:pt x="2855" y="631"/>
                  </a:cubicBezTo>
                  <a:cubicBezTo>
                    <a:pt x="2890" y="655"/>
                    <a:pt x="2925" y="665"/>
                    <a:pt x="2958" y="665"/>
                  </a:cubicBezTo>
                  <a:cubicBezTo>
                    <a:pt x="3101" y="665"/>
                    <a:pt x="3200" y="465"/>
                    <a:pt x="3056" y="359"/>
                  </a:cubicBezTo>
                  <a:cubicBezTo>
                    <a:pt x="2711" y="112"/>
                    <a:pt x="2330" y="1"/>
                    <a:pt x="195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6"/>
            <p:cNvSpPr/>
            <p:nvPr/>
          </p:nvSpPr>
          <p:spPr>
            <a:xfrm>
              <a:off x="8440491" y="1668711"/>
              <a:ext cx="103080" cy="68816"/>
            </a:xfrm>
            <a:custGeom>
              <a:avLst/>
              <a:gdLst/>
              <a:ahLst/>
              <a:cxnLst/>
              <a:rect l="l" t="t" r="r" b="b"/>
              <a:pathLst>
                <a:path w="3219" h="2149" extrusionOk="0">
                  <a:moveTo>
                    <a:pt x="1961" y="0"/>
                  </a:moveTo>
                  <a:cubicBezTo>
                    <a:pt x="946" y="0"/>
                    <a:pt x="1" y="824"/>
                    <a:pt x="44" y="1983"/>
                  </a:cubicBezTo>
                  <a:cubicBezTo>
                    <a:pt x="44" y="2078"/>
                    <a:pt x="115" y="2149"/>
                    <a:pt x="209" y="2149"/>
                  </a:cubicBezTo>
                  <a:lnTo>
                    <a:pt x="209" y="2137"/>
                  </a:lnTo>
                  <a:cubicBezTo>
                    <a:pt x="304" y="2125"/>
                    <a:pt x="375" y="2054"/>
                    <a:pt x="375" y="1960"/>
                  </a:cubicBezTo>
                  <a:cubicBezTo>
                    <a:pt x="349" y="1012"/>
                    <a:pt x="1122" y="340"/>
                    <a:pt x="1950" y="340"/>
                  </a:cubicBezTo>
                  <a:cubicBezTo>
                    <a:pt x="2257" y="340"/>
                    <a:pt x="2571" y="432"/>
                    <a:pt x="2855" y="637"/>
                  </a:cubicBezTo>
                  <a:cubicBezTo>
                    <a:pt x="2892" y="666"/>
                    <a:pt x="2929" y="679"/>
                    <a:pt x="2964" y="679"/>
                  </a:cubicBezTo>
                  <a:cubicBezTo>
                    <a:pt x="3111" y="679"/>
                    <a:pt x="3218" y="458"/>
                    <a:pt x="3056" y="353"/>
                  </a:cubicBezTo>
                  <a:cubicBezTo>
                    <a:pt x="2712" y="110"/>
                    <a:pt x="2332" y="0"/>
                    <a:pt x="19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6"/>
            <p:cNvSpPr/>
            <p:nvPr/>
          </p:nvSpPr>
          <p:spPr>
            <a:xfrm>
              <a:off x="8340133" y="1877434"/>
              <a:ext cx="306039" cy="217433"/>
            </a:xfrm>
            <a:custGeom>
              <a:avLst/>
              <a:gdLst/>
              <a:ahLst/>
              <a:cxnLst/>
              <a:rect l="l" t="t" r="r" b="b"/>
              <a:pathLst>
                <a:path w="9557" h="6790" extrusionOk="0">
                  <a:moveTo>
                    <a:pt x="8422" y="1"/>
                  </a:moveTo>
                  <a:cubicBezTo>
                    <a:pt x="8308" y="1"/>
                    <a:pt x="8191" y="27"/>
                    <a:pt x="8080" y="84"/>
                  </a:cubicBezTo>
                  <a:lnTo>
                    <a:pt x="520" y="4160"/>
                  </a:lnTo>
                  <a:cubicBezTo>
                    <a:pt x="83" y="4396"/>
                    <a:pt x="0" y="4975"/>
                    <a:pt x="354" y="5318"/>
                  </a:cubicBezTo>
                  <a:cubicBezTo>
                    <a:pt x="1351" y="6285"/>
                    <a:pt x="2666" y="6790"/>
                    <a:pt x="3996" y="6790"/>
                  </a:cubicBezTo>
                  <a:cubicBezTo>
                    <a:pt x="4842" y="6790"/>
                    <a:pt x="5693" y="6586"/>
                    <a:pt x="6474" y="6168"/>
                  </a:cubicBezTo>
                  <a:cubicBezTo>
                    <a:pt x="8470" y="5093"/>
                    <a:pt x="9557" y="2837"/>
                    <a:pt x="9144" y="592"/>
                  </a:cubicBezTo>
                  <a:cubicBezTo>
                    <a:pt x="9073" y="231"/>
                    <a:pt x="8759" y="1"/>
                    <a:pt x="842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6"/>
            <p:cNvSpPr/>
            <p:nvPr/>
          </p:nvSpPr>
          <p:spPr>
            <a:xfrm>
              <a:off x="8350700" y="1878234"/>
              <a:ext cx="264090" cy="155469"/>
            </a:xfrm>
            <a:custGeom>
              <a:avLst/>
              <a:gdLst/>
              <a:ahLst/>
              <a:cxnLst/>
              <a:rect l="l" t="t" r="r" b="b"/>
              <a:pathLst>
                <a:path w="8247" h="4855" extrusionOk="0">
                  <a:moveTo>
                    <a:pt x="7975" y="0"/>
                  </a:moveTo>
                  <a:lnTo>
                    <a:pt x="7975" y="0"/>
                  </a:lnTo>
                  <a:cubicBezTo>
                    <a:pt x="7892" y="12"/>
                    <a:pt x="7821" y="36"/>
                    <a:pt x="7750" y="71"/>
                  </a:cubicBezTo>
                  <a:lnTo>
                    <a:pt x="190" y="4135"/>
                  </a:lnTo>
                  <a:cubicBezTo>
                    <a:pt x="119" y="4170"/>
                    <a:pt x="60" y="4218"/>
                    <a:pt x="1" y="4277"/>
                  </a:cubicBezTo>
                  <a:cubicBezTo>
                    <a:pt x="205" y="4645"/>
                    <a:pt x="591" y="4854"/>
                    <a:pt x="989" y="4854"/>
                  </a:cubicBezTo>
                  <a:cubicBezTo>
                    <a:pt x="1166" y="4854"/>
                    <a:pt x="1346" y="4813"/>
                    <a:pt x="1513" y="4726"/>
                  </a:cubicBezTo>
                  <a:lnTo>
                    <a:pt x="7502" y="1501"/>
                  </a:lnTo>
                  <a:cubicBezTo>
                    <a:pt x="8046" y="1205"/>
                    <a:pt x="8246" y="544"/>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6"/>
            <p:cNvSpPr/>
            <p:nvPr/>
          </p:nvSpPr>
          <p:spPr>
            <a:xfrm>
              <a:off x="8452852" y="1990793"/>
              <a:ext cx="186147" cy="171448"/>
            </a:xfrm>
            <a:custGeom>
              <a:avLst/>
              <a:gdLst/>
              <a:ahLst/>
              <a:cxnLst/>
              <a:rect l="l" t="t" r="r" b="b"/>
              <a:pathLst>
                <a:path w="5813" h="5354" extrusionOk="0">
                  <a:moveTo>
                    <a:pt x="3380" y="1"/>
                  </a:moveTo>
                  <a:cubicBezTo>
                    <a:pt x="3041" y="1"/>
                    <a:pt x="2672" y="107"/>
                    <a:pt x="2292" y="277"/>
                  </a:cubicBezTo>
                  <a:cubicBezTo>
                    <a:pt x="2162" y="336"/>
                    <a:pt x="2080" y="431"/>
                    <a:pt x="2020" y="561"/>
                  </a:cubicBezTo>
                  <a:cubicBezTo>
                    <a:pt x="1997" y="608"/>
                    <a:pt x="1961" y="655"/>
                    <a:pt x="1902" y="691"/>
                  </a:cubicBezTo>
                  <a:cubicBezTo>
                    <a:pt x="1868" y="708"/>
                    <a:pt x="1827" y="719"/>
                    <a:pt x="1784" y="719"/>
                  </a:cubicBezTo>
                  <a:cubicBezTo>
                    <a:pt x="1769" y="719"/>
                    <a:pt x="1753" y="718"/>
                    <a:pt x="1737" y="714"/>
                  </a:cubicBezTo>
                  <a:cubicBezTo>
                    <a:pt x="1700" y="708"/>
                    <a:pt x="1665" y="705"/>
                    <a:pt x="1629" y="705"/>
                  </a:cubicBezTo>
                  <a:cubicBezTo>
                    <a:pt x="1529" y="705"/>
                    <a:pt x="1435" y="730"/>
                    <a:pt x="1347" y="773"/>
                  </a:cubicBezTo>
                  <a:cubicBezTo>
                    <a:pt x="497" y="1329"/>
                    <a:pt x="0" y="2026"/>
                    <a:pt x="497" y="2971"/>
                  </a:cubicBezTo>
                  <a:lnTo>
                    <a:pt x="1158" y="4187"/>
                  </a:lnTo>
                  <a:cubicBezTo>
                    <a:pt x="1559" y="4932"/>
                    <a:pt x="2329" y="5354"/>
                    <a:pt x="3122" y="5354"/>
                  </a:cubicBezTo>
                  <a:cubicBezTo>
                    <a:pt x="3473" y="5354"/>
                    <a:pt x="3829" y="5271"/>
                    <a:pt x="4159" y="5097"/>
                  </a:cubicBezTo>
                  <a:lnTo>
                    <a:pt x="4336" y="4991"/>
                  </a:lnTo>
                  <a:cubicBezTo>
                    <a:pt x="5411" y="4412"/>
                    <a:pt x="5813" y="3077"/>
                    <a:pt x="5234" y="2002"/>
                  </a:cubicBezTo>
                  <a:lnTo>
                    <a:pt x="4584" y="773"/>
                  </a:lnTo>
                  <a:cubicBezTo>
                    <a:pt x="4285" y="218"/>
                    <a:pt x="3864" y="1"/>
                    <a:pt x="3380"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6"/>
            <p:cNvSpPr/>
            <p:nvPr/>
          </p:nvSpPr>
          <p:spPr>
            <a:xfrm>
              <a:off x="8503928" y="2004947"/>
              <a:ext cx="54054" cy="77526"/>
            </a:xfrm>
            <a:custGeom>
              <a:avLst/>
              <a:gdLst/>
              <a:ahLst/>
              <a:cxnLst/>
              <a:rect l="l" t="t" r="r" b="b"/>
              <a:pathLst>
                <a:path w="1688" h="2421" extrusionOk="0">
                  <a:moveTo>
                    <a:pt x="496" y="1"/>
                  </a:moveTo>
                  <a:cubicBezTo>
                    <a:pt x="473" y="36"/>
                    <a:pt x="449" y="72"/>
                    <a:pt x="425" y="119"/>
                  </a:cubicBezTo>
                  <a:cubicBezTo>
                    <a:pt x="402" y="166"/>
                    <a:pt x="366" y="213"/>
                    <a:pt x="307" y="237"/>
                  </a:cubicBezTo>
                  <a:cubicBezTo>
                    <a:pt x="272" y="264"/>
                    <a:pt x="230" y="277"/>
                    <a:pt x="186" y="277"/>
                  </a:cubicBezTo>
                  <a:cubicBezTo>
                    <a:pt x="172" y="277"/>
                    <a:pt x="157" y="275"/>
                    <a:pt x="142" y="272"/>
                  </a:cubicBezTo>
                  <a:cubicBezTo>
                    <a:pt x="95" y="261"/>
                    <a:pt x="47" y="261"/>
                    <a:pt x="0" y="261"/>
                  </a:cubicBezTo>
                  <a:lnTo>
                    <a:pt x="1087" y="2281"/>
                  </a:lnTo>
                  <a:cubicBezTo>
                    <a:pt x="1148" y="2379"/>
                    <a:pt x="1237" y="2421"/>
                    <a:pt x="1324" y="2421"/>
                  </a:cubicBezTo>
                  <a:cubicBezTo>
                    <a:pt x="1509" y="2421"/>
                    <a:pt x="1687" y="2237"/>
                    <a:pt x="1583" y="2021"/>
                  </a:cubicBezTo>
                  <a:lnTo>
                    <a:pt x="496" y="1"/>
                  </a:lnTo>
                  <a:close/>
                </a:path>
              </a:pathLst>
            </a:custGeom>
            <a:solidFill>
              <a:srgbClr val="FF8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4" name="Google Shape;3634;p36"/>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5" name="Google Shape;3635;p36"/>
          <p:cNvGrpSpPr/>
          <p:nvPr/>
        </p:nvGrpSpPr>
        <p:grpSpPr>
          <a:xfrm>
            <a:off x="-369934" y="-95665"/>
            <a:ext cx="1533154" cy="5238627"/>
            <a:chOff x="-357420" y="-95665"/>
            <a:chExt cx="1533154" cy="5238627"/>
          </a:xfrm>
        </p:grpSpPr>
        <p:grpSp>
          <p:nvGrpSpPr>
            <p:cNvPr id="3636" name="Google Shape;3636;p36"/>
            <p:cNvGrpSpPr/>
            <p:nvPr/>
          </p:nvGrpSpPr>
          <p:grpSpPr>
            <a:xfrm>
              <a:off x="-115763" y="3474926"/>
              <a:ext cx="1026705" cy="935441"/>
              <a:chOff x="30262" y="3461651"/>
              <a:chExt cx="1026705" cy="935441"/>
            </a:xfrm>
          </p:grpSpPr>
          <p:sp>
            <p:nvSpPr>
              <p:cNvPr id="3637" name="Google Shape;3637;p36"/>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6"/>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6"/>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6"/>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6"/>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6"/>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6"/>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6"/>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5" name="Google Shape;3645;p36"/>
            <p:cNvGrpSpPr/>
            <p:nvPr/>
          </p:nvGrpSpPr>
          <p:grpSpPr>
            <a:xfrm>
              <a:off x="-17100" y="-95665"/>
              <a:ext cx="684353" cy="725246"/>
              <a:chOff x="-17100" y="-95665"/>
              <a:chExt cx="684353" cy="725246"/>
            </a:xfrm>
          </p:grpSpPr>
          <p:sp>
            <p:nvSpPr>
              <p:cNvPr id="3646" name="Google Shape;3646;p36"/>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6"/>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6"/>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6"/>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6"/>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1" name="Google Shape;3651;p36"/>
            <p:cNvGrpSpPr/>
            <p:nvPr/>
          </p:nvGrpSpPr>
          <p:grpSpPr>
            <a:xfrm>
              <a:off x="-357420" y="1645854"/>
              <a:ext cx="997981" cy="881740"/>
              <a:chOff x="158480" y="1731379"/>
              <a:chExt cx="997981" cy="881740"/>
            </a:xfrm>
          </p:grpSpPr>
          <p:sp>
            <p:nvSpPr>
              <p:cNvPr id="3652" name="Google Shape;3652;p36"/>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6"/>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6"/>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6"/>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6"/>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6"/>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6"/>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6"/>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6"/>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6"/>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6"/>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6"/>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6"/>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5" name="Google Shape;3665;p36"/>
            <p:cNvGrpSpPr/>
            <p:nvPr/>
          </p:nvGrpSpPr>
          <p:grpSpPr>
            <a:xfrm>
              <a:off x="483056" y="405009"/>
              <a:ext cx="692679" cy="652747"/>
              <a:chOff x="721756" y="911059"/>
              <a:chExt cx="692679" cy="652747"/>
            </a:xfrm>
          </p:grpSpPr>
          <p:sp>
            <p:nvSpPr>
              <p:cNvPr id="3666" name="Google Shape;3666;p36"/>
              <p:cNvSpPr/>
              <p:nvPr/>
            </p:nvSpPr>
            <p:spPr>
              <a:xfrm>
                <a:off x="721756" y="911059"/>
                <a:ext cx="692679" cy="652747"/>
              </a:xfrm>
              <a:custGeom>
                <a:avLst/>
                <a:gdLst/>
                <a:ahLst/>
                <a:cxnLst/>
                <a:rect l="l" t="t" r="r" b="b"/>
                <a:pathLst>
                  <a:path w="21631" h="20384" extrusionOk="0">
                    <a:moveTo>
                      <a:pt x="10809" y="0"/>
                    </a:moveTo>
                    <a:cubicBezTo>
                      <a:pt x="5740" y="0"/>
                      <a:pt x="1341" y="3769"/>
                      <a:pt x="698" y="8928"/>
                    </a:cubicBezTo>
                    <a:cubicBezTo>
                      <a:pt x="1" y="14515"/>
                      <a:pt x="3970" y="19607"/>
                      <a:pt x="9558" y="20304"/>
                    </a:cubicBezTo>
                    <a:cubicBezTo>
                      <a:pt x="9987" y="20357"/>
                      <a:pt x="10413" y="20383"/>
                      <a:pt x="10834" y="20383"/>
                    </a:cubicBezTo>
                    <a:cubicBezTo>
                      <a:pt x="15901" y="20383"/>
                      <a:pt x="20290" y="16614"/>
                      <a:pt x="20934" y="11456"/>
                    </a:cubicBezTo>
                    <a:cubicBezTo>
                      <a:pt x="21631" y="5868"/>
                      <a:pt x="17673" y="777"/>
                      <a:pt x="12086" y="80"/>
                    </a:cubicBezTo>
                    <a:cubicBezTo>
                      <a:pt x="11656" y="26"/>
                      <a:pt x="11230" y="0"/>
                      <a:pt x="108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6"/>
              <p:cNvSpPr/>
              <p:nvPr/>
            </p:nvSpPr>
            <p:spPr>
              <a:xfrm>
                <a:off x="1245676" y="1048275"/>
                <a:ext cx="122998" cy="106731"/>
              </a:xfrm>
              <a:custGeom>
                <a:avLst/>
                <a:gdLst/>
                <a:ahLst/>
                <a:cxnLst/>
                <a:rect l="l" t="t" r="r" b="b"/>
                <a:pathLst>
                  <a:path w="3841" h="3333" extrusionOk="0">
                    <a:moveTo>
                      <a:pt x="2765" y="0"/>
                    </a:moveTo>
                    <a:lnTo>
                      <a:pt x="639" y="1323"/>
                    </a:lnTo>
                    <a:cubicBezTo>
                      <a:pt x="143" y="1654"/>
                      <a:pt x="1" y="2316"/>
                      <a:pt x="320" y="2824"/>
                    </a:cubicBezTo>
                    <a:cubicBezTo>
                      <a:pt x="530" y="3150"/>
                      <a:pt x="887" y="3333"/>
                      <a:pt x="1252" y="3333"/>
                    </a:cubicBezTo>
                    <a:cubicBezTo>
                      <a:pt x="1442" y="3333"/>
                      <a:pt x="1634" y="3283"/>
                      <a:pt x="1808" y="3178"/>
                    </a:cubicBezTo>
                    <a:lnTo>
                      <a:pt x="3840" y="1914"/>
                    </a:lnTo>
                    <a:cubicBezTo>
                      <a:pt x="3628" y="1418"/>
                      <a:pt x="3380" y="945"/>
                      <a:pt x="3096" y="485"/>
                    </a:cubicBezTo>
                    <a:cubicBezTo>
                      <a:pt x="2990" y="319"/>
                      <a:pt x="2872" y="154"/>
                      <a:pt x="2765"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6"/>
              <p:cNvSpPr/>
              <p:nvPr/>
            </p:nvSpPr>
            <p:spPr>
              <a:xfrm>
                <a:off x="782279" y="1346693"/>
                <a:ext cx="126393" cy="105610"/>
              </a:xfrm>
              <a:custGeom>
                <a:avLst/>
                <a:gdLst/>
                <a:ahLst/>
                <a:cxnLst/>
                <a:rect l="l" t="t" r="r" b="b"/>
                <a:pathLst>
                  <a:path w="3947" h="3298" extrusionOk="0">
                    <a:moveTo>
                      <a:pt x="2701" y="1"/>
                    </a:moveTo>
                    <a:cubicBezTo>
                      <a:pt x="2502" y="1"/>
                      <a:pt x="2299" y="55"/>
                      <a:pt x="2115" y="167"/>
                    </a:cubicBezTo>
                    <a:lnTo>
                      <a:pt x="1" y="1502"/>
                    </a:lnTo>
                    <a:cubicBezTo>
                      <a:pt x="95" y="1667"/>
                      <a:pt x="190" y="1833"/>
                      <a:pt x="296" y="2010"/>
                    </a:cubicBezTo>
                    <a:cubicBezTo>
                      <a:pt x="580" y="2459"/>
                      <a:pt x="899" y="2896"/>
                      <a:pt x="1253" y="3298"/>
                    </a:cubicBezTo>
                    <a:lnTo>
                      <a:pt x="3285" y="2022"/>
                    </a:lnTo>
                    <a:cubicBezTo>
                      <a:pt x="3793" y="1703"/>
                      <a:pt x="3946" y="1030"/>
                      <a:pt x="3627" y="510"/>
                    </a:cubicBezTo>
                    <a:cubicBezTo>
                      <a:pt x="3421" y="181"/>
                      <a:pt x="3066" y="1"/>
                      <a:pt x="270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6"/>
              <p:cNvSpPr/>
              <p:nvPr/>
            </p:nvSpPr>
            <p:spPr>
              <a:xfrm>
                <a:off x="870949" y="1208003"/>
                <a:ext cx="114897" cy="88030"/>
              </a:xfrm>
              <a:custGeom>
                <a:avLst/>
                <a:gdLst/>
                <a:ahLst/>
                <a:cxnLst/>
                <a:rect l="l" t="t" r="r" b="b"/>
                <a:pathLst>
                  <a:path w="3588" h="2749" extrusionOk="0">
                    <a:moveTo>
                      <a:pt x="3319" y="0"/>
                    </a:moveTo>
                    <a:cubicBezTo>
                      <a:pt x="3197" y="0"/>
                      <a:pt x="3073" y="98"/>
                      <a:pt x="3115" y="257"/>
                    </a:cubicBezTo>
                    <a:cubicBezTo>
                      <a:pt x="3443" y="1414"/>
                      <a:pt x="2522" y="2356"/>
                      <a:pt x="1528" y="2356"/>
                    </a:cubicBezTo>
                    <a:cubicBezTo>
                      <a:pt x="1161" y="2356"/>
                      <a:pt x="785" y="2228"/>
                      <a:pt x="457" y="1935"/>
                    </a:cubicBezTo>
                    <a:cubicBezTo>
                      <a:pt x="408" y="1888"/>
                      <a:pt x="356" y="1869"/>
                      <a:pt x="307" y="1869"/>
                    </a:cubicBezTo>
                    <a:cubicBezTo>
                      <a:pt x="133" y="1869"/>
                      <a:pt x="1" y="2115"/>
                      <a:pt x="185" y="2254"/>
                    </a:cubicBezTo>
                    <a:cubicBezTo>
                      <a:pt x="572" y="2580"/>
                      <a:pt x="1056" y="2749"/>
                      <a:pt x="1543" y="2749"/>
                    </a:cubicBezTo>
                    <a:cubicBezTo>
                      <a:pt x="1919" y="2749"/>
                      <a:pt x="2296" y="2648"/>
                      <a:pt x="2630" y="2443"/>
                    </a:cubicBezTo>
                    <a:cubicBezTo>
                      <a:pt x="3174" y="2100"/>
                      <a:pt x="3528" y="1509"/>
                      <a:pt x="3575" y="872"/>
                    </a:cubicBezTo>
                    <a:cubicBezTo>
                      <a:pt x="3587" y="635"/>
                      <a:pt x="3575" y="387"/>
                      <a:pt x="3516" y="163"/>
                    </a:cubicBezTo>
                    <a:cubicBezTo>
                      <a:pt x="3492" y="50"/>
                      <a:pt x="3406" y="0"/>
                      <a:pt x="33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6"/>
              <p:cNvSpPr/>
              <p:nvPr/>
            </p:nvSpPr>
            <p:spPr>
              <a:xfrm>
                <a:off x="1077686" y="1078633"/>
                <a:ext cx="114705" cy="88030"/>
              </a:xfrm>
              <a:custGeom>
                <a:avLst/>
                <a:gdLst/>
                <a:ahLst/>
                <a:cxnLst/>
                <a:rect l="l" t="t" r="r" b="b"/>
                <a:pathLst>
                  <a:path w="3582" h="2749" extrusionOk="0">
                    <a:moveTo>
                      <a:pt x="3307" y="0"/>
                    </a:moveTo>
                    <a:cubicBezTo>
                      <a:pt x="3185" y="0"/>
                      <a:pt x="3062" y="98"/>
                      <a:pt x="3097" y="257"/>
                    </a:cubicBezTo>
                    <a:cubicBezTo>
                      <a:pt x="3433" y="1404"/>
                      <a:pt x="2517" y="2349"/>
                      <a:pt x="1520" y="2349"/>
                    </a:cubicBezTo>
                    <a:cubicBezTo>
                      <a:pt x="1151" y="2349"/>
                      <a:pt x="771" y="2220"/>
                      <a:pt x="439" y="1923"/>
                    </a:cubicBezTo>
                    <a:cubicBezTo>
                      <a:pt x="395" y="1886"/>
                      <a:pt x="349" y="1871"/>
                      <a:pt x="305" y="1871"/>
                    </a:cubicBezTo>
                    <a:cubicBezTo>
                      <a:pt x="136" y="1871"/>
                      <a:pt x="1" y="2103"/>
                      <a:pt x="179" y="2254"/>
                    </a:cubicBezTo>
                    <a:cubicBezTo>
                      <a:pt x="566" y="2580"/>
                      <a:pt x="1047" y="2749"/>
                      <a:pt x="1530" y="2749"/>
                    </a:cubicBezTo>
                    <a:cubicBezTo>
                      <a:pt x="1903" y="2749"/>
                      <a:pt x="2278" y="2648"/>
                      <a:pt x="2613" y="2443"/>
                    </a:cubicBezTo>
                    <a:cubicBezTo>
                      <a:pt x="3168" y="2088"/>
                      <a:pt x="3510" y="1509"/>
                      <a:pt x="3558" y="860"/>
                    </a:cubicBezTo>
                    <a:cubicBezTo>
                      <a:pt x="3581" y="623"/>
                      <a:pt x="3558" y="387"/>
                      <a:pt x="3510" y="163"/>
                    </a:cubicBezTo>
                    <a:cubicBezTo>
                      <a:pt x="3481" y="50"/>
                      <a:pt x="3394" y="0"/>
                      <a:pt x="330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6"/>
              <p:cNvSpPr/>
              <p:nvPr/>
            </p:nvSpPr>
            <p:spPr>
              <a:xfrm>
                <a:off x="815230" y="1115619"/>
                <a:ext cx="93826" cy="68112"/>
              </a:xfrm>
              <a:custGeom>
                <a:avLst/>
                <a:gdLst/>
                <a:ahLst/>
                <a:cxnLst/>
                <a:rect l="l" t="t" r="r" b="b"/>
                <a:pathLst>
                  <a:path w="2930" h="2127" extrusionOk="0">
                    <a:moveTo>
                      <a:pt x="1896" y="0"/>
                    </a:moveTo>
                    <a:cubicBezTo>
                      <a:pt x="902" y="0"/>
                      <a:pt x="1" y="850"/>
                      <a:pt x="118" y="1973"/>
                    </a:cubicBezTo>
                    <a:cubicBezTo>
                      <a:pt x="129" y="2067"/>
                      <a:pt x="200" y="2126"/>
                      <a:pt x="295" y="2126"/>
                    </a:cubicBezTo>
                    <a:cubicBezTo>
                      <a:pt x="378" y="2114"/>
                      <a:pt x="448" y="2032"/>
                      <a:pt x="437" y="1949"/>
                    </a:cubicBezTo>
                    <a:cubicBezTo>
                      <a:pt x="347" y="1023"/>
                      <a:pt x="1092" y="322"/>
                      <a:pt x="1912" y="322"/>
                    </a:cubicBezTo>
                    <a:cubicBezTo>
                      <a:pt x="2169" y="322"/>
                      <a:pt x="2433" y="391"/>
                      <a:pt x="2681" y="543"/>
                    </a:cubicBezTo>
                    <a:cubicBezTo>
                      <a:pt x="2706" y="560"/>
                      <a:pt x="2734" y="568"/>
                      <a:pt x="2762" y="568"/>
                    </a:cubicBezTo>
                    <a:cubicBezTo>
                      <a:pt x="2813" y="568"/>
                      <a:pt x="2863" y="542"/>
                      <a:pt x="2894" y="496"/>
                    </a:cubicBezTo>
                    <a:cubicBezTo>
                      <a:pt x="2906" y="472"/>
                      <a:pt x="2917" y="449"/>
                      <a:pt x="2917" y="425"/>
                    </a:cubicBezTo>
                    <a:cubicBezTo>
                      <a:pt x="2929" y="354"/>
                      <a:pt x="2894" y="295"/>
                      <a:pt x="2835" y="272"/>
                    </a:cubicBezTo>
                    <a:cubicBezTo>
                      <a:pt x="2532" y="85"/>
                      <a:pt x="2209" y="0"/>
                      <a:pt x="189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6"/>
              <p:cNvSpPr/>
              <p:nvPr/>
            </p:nvSpPr>
            <p:spPr>
              <a:xfrm>
                <a:off x="1032759" y="979107"/>
                <a:ext cx="93410" cy="67728"/>
              </a:xfrm>
              <a:custGeom>
                <a:avLst/>
                <a:gdLst/>
                <a:ahLst/>
                <a:cxnLst/>
                <a:rect l="l" t="t" r="r" b="b"/>
                <a:pathLst>
                  <a:path w="2917" h="2115" extrusionOk="0">
                    <a:moveTo>
                      <a:pt x="1900" y="0"/>
                    </a:moveTo>
                    <a:cubicBezTo>
                      <a:pt x="904" y="0"/>
                      <a:pt x="0" y="856"/>
                      <a:pt x="117" y="1971"/>
                    </a:cubicBezTo>
                    <a:cubicBezTo>
                      <a:pt x="128" y="2058"/>
                      <a:pt x="198" y="2114"/>
                      <a:pt x="273" y="2114"/>
                    </a:cubicBezTo>
                    <a:cubicBezTo>
                      <a:pt x="280" y="2114"/>
                      <a:pt x="287" y="2114"/>
                      <a:pt x="294" y="2113"/>
                    </a:cubicBezTo>
                    <a:cubicBezTo>
                      <a:pt x="377" y="2113"/>
                      <a:pt x="448" y="2030"/>
                      <a:pt x="436" y="1948"/>
                    </a:cubicBezTo>
                    <a:cubicBezTo>
                      <a:pt x="346" y="1021"/>
                      <a:pt x="1092" y="321"/>
                      <a:pt x="1911" y="321"/>
                    </a:cubicBezTo>
                    <a:cubicBezTo>
                      <a:pt x="2168" y="321"/>
                      <a:pt x="2433" y="390"/>
                      <a:pt x="2681" y="542"/>
                    </a:cubicBezTo>
                    <a:cubicBezTo>
                      <a:pt x="2705" y="558"/>
                      <a:pt x="2732" y="566"/>
                      <a:pt x="2759" y="566"/>
                    </a:cubicBezTo>
                    <a:cubicBezTo>
                      <a:pt x="2811" y="566"/>
                      <a:pt x="2862" y="537"/>
                      <a:pt x="2893" y="483"/>
                    </a:cubicBezTo>
                    <a:cubicBezTo>
                      <a:pt x="2905" y="459"/>
                      <a:pt x="2917" y="435"/>
                      <a:pt x="2917" y="412"/>
                    </a:cubicBezTo>
                    <a:cubicBezTo>
                      <a:pt x="2917" y="353"/>
                      <a:pt x="2893" y="294"/>
                      <a:pt x="2834" y="270"/>
                    </a:cubicBezTo>
                    <a:cubicBezTo>
                      <a:pt x="2533" y="84"/>
                      <a:pt x="2212" y="0"/>
                      <a:pt x="190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6"/>
              <p:cNvSpPr/>
              <p:nvPr/>
            </p:nvSpPr>
            <p:spPr>
              <a:xfrm>
                <a:off x="1037242" y="1243997"/>
                <a:ext cx="172537" cy="162770"/>
              </a:xfrm>
              <a:custGeom>
                <a:avLst/>
                <a:gdLst/>
                <a:ahLst/>
                <a:cxnLst/>
                <a:rect l="l" t="t" r="r" b="b"/>
                <a:pathLst>
                  <a:path w="5388" h="5083" extrusionOk="0">
                    <a:moveTo>
                      <a:pt x="2356" y="1"/>
                    </a:moveTo>
                    <a:cubicBezTo>
                      <a:pt x="1981" y="1"/>
                      <a:pt x="1614" y="98"/>
                      <a:pt x="1288" y="303"/>
                    </a:cubicBezTo>
                    <a:cubicBezTo>
                      <a:pt x="225" y="976"/>
                      <a:pt x="1" y="2512"/>
                      <a:pt x="781" y="3752"/>
                    </a:cubicBezTo>
                    <a:cubicBezTo>
                      <a:pt x="1319" y="4600"/>
                      <a:pt x="2194" y="5082"/>
                      <a:pt x="3031" y="5082"/>
                    </a:cubicBezTo>
                    <a:cubicBezTo>
                      <a:pt x="3406" y="5082"/>
                      <a:pt x="3774" y="4985"/>
                      <a:pt x="4100" y="4780"/>
                    </a:cubicBezTo>
                    <a:cubicBezTo>
                      <a:pt x="5163" y="4118"/>
                      <a:pt x="5388" y="2583"/>
                      <a:pt x="4608" y="1342"/>
                    </a:cubicBezTo>
                    <a:cubicBezTo>
                      <a:pt x="4070" y="486"/>
                      <a:pt x="3193" y="1"/>
                      <a:pt x="2356"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6"/>
              <p:cNvSpPr/>
              <p:nvPr/>
            </p:nvSpPr>
            <p:spPr>
              <a:xfrm>
                <a:off x="1047073" y="1243901"/>
                <a:ext cx="100679" cy="71858"/>
              </a:xfrm>
              <a:custGeom>
                <a:avLst/>
                <a:gdLst/>
                <a:ahLst/>
                <a:cxnLst/>
                <a:rect l="l" t="t" r="r" b="b"/>
                <a:pathLst>
                  <a:path w="3144" h="2244" extrusionOk="0">
                    <a:moveTo>
                      <a:pt x="2049" y="0"/>
                    </a:moveTo>
                    <a:cubicBezTo>
                      <a:pt x="1675" y="0"/>
                      <a:pt x="1309" y="97"/>
                      <a:pt x="981" y="306"/>
                    </a:cubicBezTo>
                    <a:cubicBezTo>
                      <a:pt x="332" y="707"/>
                      <a:pt x="1" y="1452"/>
                      <a:pt x="13" y="2243"/>
                    </a:cubicBezTo>
                    <a:lnTo>
                      <a:pt x="3143" y="270"/>
                    </a:lnTo>
                    <a:cubicBezTo>
                      <a:pt x="2792" y="94"/>
                      <a:pt x="2417" y="0"/>
                      <a:pt x="2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6"/>
              <p:cNvSpPr/>
              <p:nvPr/>
            </p:nvSpPr>
            <p:spPr>
              <a:xfrm>
                <a:off x="1110637" y="1347493"/>
                <a:ext cx="88190" cy="59626"/>
              </a:xfrm>
              <a:custGeom>
                <a:avLst/>
                <a:gdLst/>
                <a:ahLst/>
                <a:cxnLst/>
                <a:rect l="l" t="t" r="r" b="b"/>
                <a:pathLst>
                  <a:path w="2754" h="1862" extrusionOk="0">
                    <a:moveTo>
                      <a:pt x="2753" y="0"/>
                    </a:moveTo>
                    <a:lnTo>
                      <a:pt x="1" y="1725"/>
                    </a:lnTo>
                    <a:cubicBezTo>
                      <a:pt x="243" y="1818"/>
                      <a:pt x="489" y="1861"/>
                      <a:pt x="729" y="1861"/>
                    </a:cubicBezTo>
                    <a:cubicBezTo>
                      <a:pt x="1744" y="1861"/>
                      <a:pt x="2658" y="1089"/>
                      <a:pt x="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6" name="Google Shape;3676;p36"/>
            <p:cNvGrpSpPr/>
            <p:nvPr/>
          </p:nvGrpSpPr>
          <p:grpSpPr>
            <a:xfrm>
              <a:off x="-5828" y="810796"/>
              <a:ext cx="488872" cy="695337"/>
              <a:chOff x="-5828" y="810796"/>
              <a:chExt cx="488872" cy="695337"/>
            </a:xfrm>
          </p:grpSpPr>
          <p:sp>
            <p:nvSpPr>
              <p:cNvPr id="3677" name="Google Shape;3677;p36"/>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6"/>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6"/>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6"/>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6"/>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6"/>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6"/>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4" name="Google Shape;3684;p36"/>
            <p:cNvGrpSpPr/>
            <p:nvPr/>
          </p:nvGrpSpPr>
          <p:grpSpPr>
            <a:xfrm>
              <a:off x="2898" y="2667333"/>
              <a:ext cx="277315" cy="862910"/>
              <a:chOff x="2898" y="2667333"/>
              <a:chExt cx="277315" cy="862910"/>
            </a:xfrm>
          </p:grpSpPr>
          <p:sp>
            <p:nvSpPr>
              <p:cNvPr id="3685" name="Google Shape;3685;p36"/>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6"/>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7" name="Google Shape;3687;p36"/>
            <p:cNvGrpSpPr/>
            <p:nvPr/>
          </p:nvGrpSpPr>
          <p:grpSpPr>
            <a:xfrm>
              <a:off x="1" y="4659199"/>
              <a:ext cx="635935" cy="483764"/>
              <a:chOff x="1" y="4659199"/>
              <a:chExt cx="635935" cy="483764"/>
            </a:xfrm>
          </p:grpSpPr>
          <p:sp>
            <p:nvSpPr>
              <p:cNvPr id="3688" name="Google Shape;3688;p36"/>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6"/>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6"/>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6"/>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6"/>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3" name="Google Shape;3693;p36"/>
          <p:cNvGrpSpPr/>
          <p:nvPr/>
        </p:nvGrpSpPr>
        <p:grpSpPr>
          <a:xfrm>
            <a:off x="8570903" y="-114590"/>
            <a:ext cx="581465" cy="723709"/>
            <a:chOff x="8570903" y="-114590"/>
            <a:chExt cx="581465" cy="723709"/>
          </a:xfrm>
        </p:grpSpPr>
        <p:sp>
          <p:nvSpPr>
            <p:cNvPr id="3694" name="Google Shape;3694;p36"/>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6"/>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6"/>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6"/>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6"/>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6"/>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6"/>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3"/>
        <p:cNvGrpSpPr/>
        <p:nvPr/>
      </p:nvGrpSpPr>
      <p:grpSpPr>
        <a:xfrm>
          <a:off x="0" y="0"/>
          <a:ext cx="0" cy="0"/>
          <a:chOff x="0" y="0"/>
          <a:chExt cx="0" cy="0"/>
        </a:xfrm>
      </p:grpSpPr>
      <p:sp>
        <p:nvSpPr>
          <p:cNvPr id="554" name="Google Shape;554;p6"/>
          <p:cNvSpPr txBox="1">
            <a:spLocks noGrp="1"/>
          </p:cNvSpPr>
          <p:nvPr>
            <p:ph type="title"/>
          </p:nvPr>
        </p:nvSpPr>
        <p:spPr>
          <a:xfrm>
            <a:off x="1571700" y="445025"/>
            <a:ext cx="6000600" cy="503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55" name="Google Shape;555;p6"/>
          <p:cNvGrpSpPr/>
          <p:nvPr/>
        </p:nvGrpSpPr>
        <p:grpSpPr>
          <a:xfrm rot="-4518134" flipH="1">
            <a:off x="8167106" y="4004418"/>
            <a:ext cx="525447" cy="512767"/>
            <a:chOff x="7998517" y="657985"/>
            <a:chExt cx="525489" cy="512808"/>
          </a:xfrm>
        </p:grpSpPr>
        <p:sp>
          <p:nvSpPr>
            <p:cNvPr id="556" name="Google Shape;556;p6"/>
            <p:cNvSpPr/>
            <p:nvPr/>
          </p:nvSpPr>
          <p:spPr>
            <a:xfrm>
              <a:off x="7998517" y="657985"/>
              <a:ext cx="525489" cy="512808"/>
            </a:xfrm>
            <a:custGeom>
              <a:avLst/>
              <a:gdLst/>
              <a:ahLst/>
              <a:cxnLst/>
              <a:rect l="l" t="t" r="r" b="b"/>
              <a:pathLst>
                <a:path w="16410" h="16014" extrusionOk="0">
                  <a:moveTo>
                    <a:pt x="8207" y="0"/>
                  </a:moveTo>
                  <a:cubicBezTo>
                    <a:pt x="3952" y="0"/>
                    <a:pt x="409" y="3346"/>
                    <a:pt x="213" y="7640"/>
                  </a:cubicBezTo>
                  <a:cubicBezTo>
                    <a:pt x="1" y="12058"/>
                    <a:pt x="3427" y="15803"/>
                    <a:pt x="7845" y="16004"/>
                  </a:cubicBezTo>
                  <a:cubicBezTo>
                    <a:pt x="7975" y="16010"/>
                    <a:pt x="8105" y="16013"/>
                    <a:pt x="8234" y="16013"/>
                  </a:cubicBezTo>
                  <a:cubicBezTo>
                    <a:pt x="12481" y="16013"/>
                    <a:pt x="16014" y="12660"/>
                    <a:pt x="16208" y="8373"/>
                  </a:cubicBezTo>
                  <a:cubicBezTo>
                    <a:pt x="16409" y="3954"/>
                    <a:pt x="12995" y="210"/>
                    <a:pt x="8577" y="9"/>
                  </a:cubicBezTo>
                  <a:cubicBezTo>
                    <a:pt x="8453" y="3"/>
                    <a:pt x="8330" y="0"/>
                    <a:pt x="82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8387270" y="725969"/>
              <a:ext cx="84155" cy="72691"/>
            </a:xfrm>
            <a:custGeom>
              <a:avLst/>
              <a:gdLst/>
              <a:ahLst/>
              <a:cxnLst/>
              <a:rect l="l" t="t" r="r" b="b"/>
              <a:pathLst>
                <a:path w="2628" h="2270" extrusionOk="0">
                  <a:moveTo>
                    <a:pt x="1493" y="0"/>
                  </a:moveTo>
                  <a:lnTo>
                    <a:pt x="666" y="756"/>
                  </a:lnTo>
                  <a:cubicBezTo>
                    <a:pt x="1" y="1357"/>
                    <a:pt x="565" y="2269"/>
                    <a:pt x="1250" y="2269"/>
                  </a:cubicBezTo>
                  <a:cubicBezTo>
                    <a:pt x="1440" y="2269"/>
                    <a:pt x="1639" y="2199"/>
                    <a:pt x="1824" y="2032"/>
                  </a:cubicBezTo>
                  <a:lnTo>
                    <a:pt x="2627" y="1288"/>
                  </a:lnTo>
                  <a:cubicBezTo>
                    <a:pt x="2426" y="1004"/>
                    <a:pt x="2214" y="745"/>
                    <a:pt x="1989" y="485"/>
                  </a:cubicBezTo>
                  <a:cubicBezTo>
                    <a:pt x="1824" y="319"/>
                    <a:pt x="1670" y="154"/>
                    <a:pt x="1493"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8057150" y="1037644"/>
              <a:ext cx="84924" cy="72307"/>
            </a:xfrm>
            <a:custGeom>
              <a:avLst/>
              <a:gdLst/>
              <a:ahLst/>
              <a:cxnLst/>
              <a:rect l="l" t="t" r="r" b="b"/>
              <a:pathLst>
                <a:path w="2652" h="2258" extrusionOk="0">
                  <a:moveTo>
                    <a:pt x="1402" y="0"/>
                  </a:moveTo>
                  <a:cubicBezTo>
                    <a:pt x="1212" y="0"/>
                    <a:pt x="1013" y="71"/>
                    <a:pt x="828" y="238"/>
                  </a:cubicBezTo>
                  <a:lnTo>
                    <a:pt x="840" y="249"/>
                  </a:lnTo>
                  <a:lnTo>
                    <a:pt x="1" y="1006"/>
                  </a:lnTo>
                  <a:cubicBezTo>
                    <a:pt x="154" y="1183"/>
                    <a:pt x="284" y="1372"/>
                    <a:pt x="450" y="1537"/>
                  </a:cubicBezTo>
                  <a:cubicBezTo>
                    <a:pt x="674" y="1797"/>
                    <a:pt x="922" y="2033"/>
                    <a:pt x="1182" y="2258"/>
                  </a:cubicBezTo>
                  <a:lnTo>
                    <a:pt x="1985" y="1513"/>
                  </a:lnTo>
                  <a:cubicBezTo>
                    <a:pt x="2651" y="913"/>
                    <a:pt x="2087" y="0"/>
                    <a:pt x="140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8244674" y="907088"/>
              <a:ext cx="112879" cy="103721"/>
            </a:xfrm>
            <a:custGeom>
              <a:avLst/>
              <a:gdLst/>
              <a:ahLst/>
              <a:cxnLst/>
              <a:rect l="l" t="t" r="r" b="b"/>
              <a:pathLst>
                <a:path w="3525" h="3239" extrusionOk="0">
                  <a:moveTo>
                    <a:pt x="2973" y="1"/>
                  </a:moveTo>
                  <a:cubicBezTo>
                    <a:pt x="2883" y="1"/>
                    <a:pt x="2794" y="109"/>
                    <a:pt x="2863" y="204"/>
                  </a:cubicBezTo>
                  <a:cubicBezTo>
                    <a:pt x="3371" y="936"/>
                    <a:pt x="3253" y="1917"/>
                    <a:pt x="2603" y="2507"/>
                  </a:cubicBezTo>
                  <a:cubicBezTo>
                    <a:pt x="2261" y="2819"/>
                    <a:pt x="1830" y="2976"/>
                    <a:pt x="1400" y="2976"/>
                  </a:cubicBezTo>
                  <a:cubicBezTo>
                    <a:pt x="1000" y="2976"/>
                    <a:pt x="601" y="2840"/>
                    <a:pt x="276" y="2566"/>
                  </a:cubicBezTo>
                  <a:cubicBezTo>
                    <a:pt x="247" y="2537"/>
                    <a:pt x="216" y="2526"/>
                    <a:pt x="186" y="2526"/>
                  </a:cubicBezTo>
                  <a:cubicBezTo>
                    <a:pt x="83" y="2526"/>
                    <a:pt x="0" y="2673"/>
                    <a:pt x="110" y="2755"/>
                  </a:cubicBezTo>
                  <a:cubicBezTo>
                    <a:pt x="498" y="3086"/>
                    <a:pt x="960" y="3239"/>
                    <a:pt x="1413" y="3239"/>
                  </a:cubicBezTo>
                  <a:cubicBezTo>
                    <a:pt x="2272" y="3239"/>
                    <a:pt x="3104" y="2691"/>
                    <a:pt x="3359" y="1763"/>
                  </a:cubicBezTo>
                  <a:cubicBezTo>
                    <a:pt x="3525" y="1184"/>
                    <a:pt x="3418" y="546"/>
                    <a:pt x="3064" y="50"/>
                  </a:cubicBezTo>
                  <a:cubicBezTo>
                    <a:pt x="3038" y="15"/>
                    <a:pt x="3005" y="1"/>
                    <a:pt x="29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8081135" y="862353"/>
              <a:ext cx="70994" cy="60298"/>
            </a:xfrm>
            <a:custGeom>
              <a:avLst/>
              <a:gdLst/>
              <a:ahLst/>
              <a:cxnLst/>
              <a:rect l="l" t="t" r="r" b="b"/>
              <a:pathLst>
                <a:path w="2217" h="1883" extrusionOk="0">
                  <a:moveTo>
                    <a:pt x="1616" y="1"/>
                  </a:moveTo>
                  <a:cubicBezTo>
                    <a:pt x="731" y="1"/>
                    <a:pt x="0" y="859"/>
                    <a:pt x="268" y="1802"/>
                  </a:cubicBezTo>
                  <a:cubicBezTo>
                    <a:pt x="291" y="1857"/>
                    <a:pt x="338" y="1882"/>
                    <a:pt x="385" y="1882"/>
                  </a:cubicBezTo>
                  <a:cubicBezTo>
                    <a:pt x="456" y="1882"/>
                    <a:pt x="525" y="1824"/>
                    <a:pt x="504" y="1731"/>
                  </a:cubicBezTo>
                  <a:cubicBezTo>
                    <a:pt x="286" y="959"/>
                    <a:pt x="890" y="253"/>
                    <a:pt x="1612" y="253"/>
                  </a:cubicBezTo>
                  <a:cubicBezTo>
                    <a:pt x="1752" y="253"/>
                    <a:pt x="1896" y="279"/>
                    <a:pt x="2040" y="337"/>
                  </a:cubicBezTo>
                  <a:cubicBezTo>
                    <a:pt x="2055" y="342"/>
                    <a:pt x="2070" y="344"/>
                    <a:pt x="2085" y="344"/>
                  </a:cubicBezTo>
                  <a:cubicBezTo>
                    <a:pt x="2139" y="344"/>
                    <a:pt x="2187" y="312"/>
                    <a:pt x="2205" y="266"/>
                  </a:cubicBezTo>
                  <a:lnTo>
                    <a:pt x="2205" y="254"/>
                  </a:lnTo>
                  <a:cubicBezTo>
                    <a:pt x="2217" y="195"/>
                    <a:pt x="2193" y="136"/>
                    <a:pt x="2134" y="100"/>
                  </a:cubicBezTo>
                  <a:cubicBezTo>
                    <a:pt x="1960" y="32"/>
                    <a:pt x="1785" y="1"/>
                    <a:pt x="16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8207528" y="732982"/>
              <a:ext cx="71346" cy="60555"/>
            </a:xfrm>
            <a:custGeom>
              <a:avLst/>
              <a:gdLst/>
              <a:ahLst/>
              <a:cxnLst/>
              <a:rect l="l" t="t" r="r" b="b"/>
              <a:pathLst>
                <a:path w="2228" h="1891" extrusionOk="0">
                  <a:moveTo>
                    <a:pt x="1625" y="1"/>
                  </a:moveTo>
                  <a:cubicBezTo>
                    <a:pt x="738" y="1"/>
                    <a:pt x="1" y="859"/>
                    <a:pt x="278" y="1801"/>
                  </a:cubicBezTo>
                  <a:cubicBezTo>
                    <a:pt x="292" y="1863"/>
                    <a:pt x="341" y="1890"/>
                    <a:pt x="391" y="1890"/>
                  </a:cubicBezTo>
                  <a:cubicBezTo>
                    <a:pt x="465" y="1890"/>
                    <a:pt x="543" y="1830"/>
                    <a:pt x="514" y="1731"/>
                  </a:cubicBezTo>
                  <a:cubicBezTo>
                    <a:pt x="287" y="958"/>
                    <a:pt x="889" y="253"/>
                    <a:pt x="1618" y="253"/>
                  </a:cubicBezTo>
                  <a:cubicBezTo>
                    <a:pt x="1759" y="253"/>
                    <a:pt x="1905" y="279"/>
                    <a:pt x="2050" y="337"/>
                  </a:cubicBezTo>
                  <a:cubicBezTo>
                    <a:pt x="2063" y="342"/>
                    <a:pt x="2076" y="344"/>
                    <a:pt x="2089" y="344"/>
                  </a:cubicBezTo>
                  <a:cubicBezTo>
                    <a:pt x="2138" y="344"/>
                    <a:pt x="2188" y="312"/>
                    <a:pt x="2216" y="266"/>
                  </a:cubicBezTo>
                  <a:lnTo>
                    <a:pt x="2216" y="254"/>
                  </a:lnTo>
                  <a:cubicBezTo>
                    <a:pt x="2227" y="195"/>
                    <a:pt x="2192" y="124"/>
                    <a:pt x="2145" y="100"/>
                  </a:cubicBezTo>
                  <a:cubicBezTo>
                    <a:pt x="1970" y="32"/>
                    <a:pt x="1795" y="1"/>
                    <a:pt x="162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8186905" y="840001"/>
              <a:ext cx="73267" cy="66255"/>
            </a:xfrm>
            <a:custGeom>
              <a:avLst/>
              <a:gdLst/>
              <a:ahLst/>
              <a:cxnLst/>
              <a:rect l="l" t="t" r="r" b="b"/>
              <a:pathLst>
                <a:path w="2288" h="2069" extrusionOk="0">
                  <a:moveTo>
                    <a:pt x="2114" y="0"/>
                  </a:moveTo>
                  <a:cubicBezTo>
                    <a:pt x="2099" y="0"/>
                    <a:pt x="2084" y="2"/>
                    <a:pt x="2068" y="7"/>
                  </a:cubicBezTo>
                  <a:cubicBezTo>
                    <a:pt x="1147" y="279"/>
                    <a:pt x="402" y="952"/>
                    <a:pt x="36" y="1850"/>
                  </a:cubicBezTo>
                  <a:cubicBezTo>
                    <a:pt x="1" y="1932"/>
                    <a:pt x="48" y="2027"/>
                    <a:pt x="131" y="2062"/>
                  </a:cubicBezTo>
                  <a:cubicBezTo>
                    <a:pt x="147" y="2067"/>
                    <a:pt x="164" y="2069"/>
                    <a:pt x="180" y="2069"/>
                  </a:cubicBezTo>
                  <a:cubicBezTo>
                    <a:pt x="256" y="2069"/>
                    <a:pt x="324" y="2024"/>
                    <a:pt x="343" y="1956"/>
                  </a:cubicBezTo>
                  <a:cubicBezTo>
                    <a:pt x="674" y="1176"/>
                    <a:pt x="1336" y="574"/>
                    <a:pt x="2139" y="326"/>
                  </a:cubicBezTo>
                  <a:cubicBezTo>
                    <a:pt x="2198" y="302"/>
                    <a:pt x="2245" y="267"/>
                    <a:pt x="2257" y="208"/>
                  </a:cubicBezTo>
                  <a:cubicBezTo>
                    <a:pt x="2288" y="95"/>
                    <a:pt x="2212" y="0"/>
                    <a:pt x="211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8014528" y="979043"/>
              <a:ext cx="73300" cy="32343"/>
            </a:xfrm>
            <a:custGeom>
              <a:avLst/>
              <a:gdLst/>
              <a:ahLst/>
              <a:cxnLst/>
              <a:rect l="l" t="t" r="r" b="b"/>
              <a:pathLst>
                <a:path w="2289" h="1010" extrusionOk="0">
                  <a:moveTo>
                    <a:pt x="2122" y="0"/>
                  </a:moveTo>
                  <a:cubicBezTo>
                    <a:pt x="2103" y="0"/>
                    <a:pt x="2083" y="4"/>
                    <a:pt x="2064" y="12"/>
                  </a:cubicBezTo>
                  <a:lnTo>
                    <a:pt x="198" y="686"/>
                  </a:lnTo>
                  <a:cubicBezTo>
                    <a:pt x="0" y="738"/>
                    <a:pt x="68" y="1009"/>
                    <a:pt x="240" y="1009"/>
                  </a:cubicBezTo>
                  <a:cubicBezTo>
                    <a:pt x="264" y="1009"/>
                    <a:pt x="289" y="1004"/>
                    <a:pt x="316" y="993"/>
                  </a:cubicBezTo>
                  <a:lnTo>
                    <a:pt x="2171" y="319"/>
                  </a:lnTo>
                  <a:cubicBezTo>
                    <a:pt x="2230" y="296"/>
                    <a:pt x="2265" y="260"/>
                    <a:pt x="2277" y="201"/>
                  </a:cubicBezTo>
                  <a:cubicBezTo>
                    <a:pt x="2289" y="178"/>
                    <a:pt x="2289" y="142"/>
                    <a:pt x="2277" y="107"/>
                  </a:cubicBezTo>
                  <a:cubicBezTo>
                    <a:pt x="2250" y="43"/>
                    <a:pt x="2187" y="0"/>
                    <a:pt x="212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8068902" y="882014"/>
              <a:ext cx="170616" cy="150954"/>
            </a:xfrm>
            <a:custGeom>
              <a:avLst/>
              <a:gdLst/>
              <a:ahLst/>
              <a:cxnLst/>
              <a:rect l="l" t="t" r="r" b="b"/>
              <a:pathLst>
                <a:path w="5328" h="4714" extrusionOk="0">
                  <a:moveTo>
                    <a:pt x="3434" y="1"/>
                  </a:moveTo>
                  <a:cubicBezTo>
                    <a:pt x="3213" y="1"/>
                    <a:pt x="2990" y="81"/>
                    <a:pt x="2812" y="242"/>
                  </a:cubicBezTo>
                  <a:lnTo>
                    <a:pt x="992" y="1896"/>
                  </a:lnTo>
                  <a:lnTo>
                    <a:pt x="95" y="2711"/>
                  </a:lnTo>
                  <a:cubicBezTo>
                    <a:pt x="0" y="2794"/>
                    <a:pt x="0" y="2936"/>
                    <a:pt x="83" y="3030"/>
                  </a:cubicBezTo>
                  <a:lnTo>
                    <a:pt x="532" y="3527"/>
                  </a:lnTo>
                  <a:cubicBezTo>
                    <a:pt x="567" y="3562"/>
                    <a:pt x="614" y="3586"/>
                    <a:pt x="662" y="3597"/>
                  </a:cubicBezTo>
                  <a:lnTo>
                    <a:pt x="1406" y="3727"/>
                  </a:lnTo>
                  <a:lnTo>
                    <a:pt x="2020" y="4413"/>
                  </a:lnTo>
                  <a:cubicBezTo>
                    <a:pt x="2207" y="4612"/>
                    <a:pt x="2458" y="4713"/>
                    <a:pt x="2708" y="4713"/>
                  </a:cubicBezTo>
                  <a:cubicBezTo>
                    <a:pt x="2930" y="4713"/>
                    <a:pt x="3153" y="4633"/>
                    <a:pt x="3331" y="4472"/>
                  </a:cubicBezTo>
                  <a:lnTo>
                    <a:pt x="4607" y="3314"/>
                  </a:lnTo>
                  <a:cubicBezTo>
                    <a:pt x="5281" y="2688"/>
                    <a:pt x="5328" y="1648"/>
                    <a:pt x="4713" y="963"/>
                  </a:cubicBezTo>
                  <a:lnTo>
                    <a:pt x="4111" y="302"/>
                  </a:lnTo>
                  <a:cubicBezTo>
                    <a:pt x="3930" y="102"/>
                    <a:pt x="3683" y="1"/>
                    <a:pt x="34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8102174" y="898634"/>
              <a:ext cx="122230" cy="117362"/>
            </a:xfrm>
            <a:custGeom>
              <a:avLst/>
              <a:gdLst/>
              <a:ahLst/>
              <a:cxnLst/>
              <a:rect l="l" t="t" r="r" b="b"/>
              <a:pathLst>
                <a:path w="3817" h="3665" extrusionOk="0">
                  <a:moveTo>
                    <a:pt x="2387" y="1"/>
                  </a:moveTo>
                  <a:cubicBezTo>
                    <a:pt x="2208" y="1"/>
                    <a:pt x="2030" y="69"/>
                    <a:pt x="1891" y="208"/>
                  </a:cubicBezTo>
                  <a:lnTo>
                    <a:pt x="166" y="1767"/>
                  </a:lnTo>
                  <a:cubicBezTo>
                    <a:pt x="12" y="1909"/>
                    <a:pt x="1" y="2157"/>
                    <a:pt x="142" y="2311"/>
                  </a:cubicBezTo>
                  <a:lnTo>
                    <a:pt x="709" y="2937"/>
                  </a:lnTo>
                  <a:lnTo>
                    <a:pt x="1170" y="3445"/>
                  </a:lnTo>
                  <a:cubicBezTo>
                    <a:pt x="1316" y="3591"/>
                    <a:pt x="1507" y="3665"/>
                    <a:pt x="1696" y="3665"/>
                  </a:cubicBezTo>
                  <a:cubicBezTo>
                    <a:pt x="1873" y="3665"/>
                    <a:pt x="2049" y="3600"/>
                    <a:pt x="2186" y="3468"/>
                  </a:cubicBezTo>
                  <a:lnTo>
                    <a:pt x="3214" y="2535"/>
                  </a:lnTo>
                  <a:cubicBezTo>
                    <a:pt x="3745" y="2039"/>
                    <a:pt x="3816" y="1224"/>
                    <a:pt x="3356" y="716"/>
                  </a:cubicBezTo>
                  <a:lnTo>
                    <a:pt x="2907" y="220"/>
                  </a:lnTo>
                  <a:cubicBezTo>
                    <a:pt x="2762" y="75"/>
                    <a:pt x="2574" y="1"/>
                    <a:pt x="238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8102174" y="923067"/>
              <a:ext cx="40508" cy="84764"/>
            </a:xfrm>
            <a:custGeom>
              <a:avLst/>
              <a:gdLst/>
              <a:ahLst/>
              <a:cxnLst/>
              <a:rect l="l" t="t" r="r" b="b"/>
              <a:pathLst>
                <a:path w="1265" h="2647" extrusionOk="0">
                  <a:moveTo>
                    <a:pt x="1265" y="0"/>
                  </a:moveTo>
                  <a:lnTo>
                    <a:pt x="166" y="1004"/>
                  </a:lnTo>
                  <a:cubicBezTo>
                    <a:pt x="12" y="1146"/>
                    <a:pt x="1" y="1394"/>
                    <a:pt x="142" y="1548"/>
                  </a:cubicBezTo>
                  <a:lnTo>
                    <a:pt x="1146" y="2646"/>
                  </a:lnTo>
                  <a:lnTo>
                    <a:pt x="1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8182742" y="900363"/>
              <a:ext cx="14794" cy="99526"/>
            </a:xfrm>
            <a:custGeom>
              <a:avLst/>
              <a:gdLst/>
              <a:ahLst/>
              <a:cxnLst/>
              <a:rect l="l" t="t" r="r" b="b"/>
              <a:pathLst>
                <a:path w="462" h="3108" extrusionOk="0">
                  <a:moveTo>
                    <a:pt x="154" y="0"/>
                  </a:moveTo>
                  <a:lnTo>
                    <a:pt x="1" y="3107"/>
                  </a:lnTo>
                  <a:lnTo>
                    <a:pt x="343" y="2800"/>
                  </a:lnTo>
                  <a:lnTo>
                    <a:pt x="462" y="248"/>
                  </a:lnTo>
                  <a:lnTo>
                    <a:pt x="391" y="166"/>
                  </a:lnTo>
                  <a:cubicBezTo>
                    <a:pt x="320" y="95"/>
                    <a:pt x="237" y="36"/>
                    <a:pt x="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8210378" y="925309"/>
              <a:ext cx="12137" cy="48834"/>
            </a:xfrm>
            <a:custGeom>
              <a:avLst/>
              <a:gdLst/>
              <a:ahLst/>
              <a:cxnLst/>
              <a:rect l="l" t="t" r="r" b="b"/>
              <a:pathLst>
                <a:path w="379" h="1525" extrusionOk="0">
                  <a:moveTo>
                    <a:pt x="71" y="1"/>
                  </a:moveTo>
                  <a:lnTo>
                    <a:pt x="0" y="1525"/>
                  </a:lnTo>
                  <a:cubicBezTo>
                    <a:pt x="343" y="1088"/>
                    <a:pt x="378" y="473"/>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8153986" y="899979"/>
              <a:ext cx="17837" cy="115889"/>
            </a:xfrm>
            <a:custGeom>
              <a:avLst/>
              <a:gdLst/>
              <a:ahLst/>
              <a:cxnLst/>
              <a:rect l="l" t="t" r="r" b="b"/>
              <a:pathLst>
                <a:path w="557" h="3619" extrusionOk="0">
                  <a:moveTo>
                    <a:pt x="556" y="0"/>
                  </a:moveTo>
                  <a:lnTo>
                    <a:pt x="556" y="0"/>
                  </a:lnTo>
                  <a:cubicBezTo>
                    <a:pt x="438" y="24"/>
                    <a:pt x="344" y="83"/>
                    <a:pt x="261" y="166"/>
                  </a:cubicBezTo>
                  <a:lnTo>
                    <a:pt x="155" y="260"/>
                  </a:lnTo>
                  <a:lnTo>
                    <a:pt x="1" y="3615"/>
                  </a:lnTo>
                  <a:cubicBezTo>
                    <a:pt x="23" y="3617"/>
                    <a:pt x="44" y="3618"/>
                    <a:pt x="66" y="3618"/>
                  </a:cubicBezTo>
                  <a:cubicBezTo>
                    <a:pt x="174" y="3618"/>
                    <a:pt x="281" y="3594"/>
                    <a:pt x="379" y="3544"/>
                  </a:cubicBezTo>
                  <a:lnTo>
                    <a:pt x="5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8341638" y="680209"/>
              <a:ext cx="39196" cy="67856"/>
            </a:xfrm>
            <a:custGeom>
              <a:avLst/>
              <a:gdLst/>
              <a:ahLst/>
              <a:cxnLst/>
              <a:rect l="l" t="t" r="r" b="b"/>
              <a:pathLst>
                <a:path w="1224" h="2119" extrusionOk="0">
                  <a:moveTo>
                    <a:pt x="1029" y="1"/>
                  </a:moveTo>
                  <a:cubicBezTo>
                    <a:pt x="973" y="1"/>
                    <a:pt x="917" y="29"/>
                    <a:pt x="886" y="94"/>
                  </a:cubicBezTo>
                  <a:lnTo>
                    <a:pt x="36" y="1890"/>
                  </a:lnTo>
                  <a:cubicBezTo>
                    <a:pt x="0" y="1973"/>
                    <a:pt x="36" y="2067"/>
                    <a:pt x="118" y="2103"/>
                  </a:cubicBezTo>
                  <a:cubicBezTo>
                    <a:pt x="143" y="2113"/>
                    <a:pt x="169" y="2119"/>
                    <a:pt x="194" y="2119"/>
                  </a:cubicBezTo>
                  <a:cubicBezTo>
                    <a:pt x="253" y="2119"/>
                    <a:pt x="306" y="2090"/>
                    <a:pt x="331" y="2032"/>
                  </a:cubicBezTo>
                  <a:lnTo>
                    <a:pt x="1182" y="236"/>
                  </a:lnTo>
                  <a:cubicBezTo>
                    <a:pt x="1182" y="224"/>
                    <a:pt x="1193" y="213"/>
                    <a:pt x="1193" y="213"/>
                  </a:cubicBezTo>
                  <a:cubicBezTo>
                    <a:pt x="1223" y="85"/>
                    <a:pt x="1126" y="1"/>
                    <a:pt x="102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8233050" y="729171"/>
              <a:ext cx="158928" cy="161201"/>
            </a:xfrm>
            <a:custGeom>
              <a:avLst/>
              <a:gdLst/>
              <a:ahLst/>
              <a:cxnLst/>
              <a:rect l="l" t="t" r="r" b="b"/>
              <a:pathLst>
                <a:path w="4963" h="5034" extrusionOk="0">
                  <a:moveTo>
                    <a:pt x="3273" y="0"/>
                  </a:moveTo>
                  <a:cubicBezTo>
                    <a:pt x="3219" y="0"/>
                    <a:pt x="3164" y="21"/>
                    <a:pt x="3120" y="66"/>
                  </a:cubicBezTo>
                  <a:lnTo>
                    <a:pt x="2234" y="869"/>
                  </a:lnTo>
                  <a:lnTo>
                    <a:pt x="414" y="2523"/>
                  </a:lnTo>
                  <a:cubicBezTo>
                    <a:pt x="36" y="2865"/>
                    <a:pt x="1" y="3456"/>
                    <a:pt x="344" y="3834"/>
                  </a:cubicBezTo>
                  <a:lnTo>
                    <a:pt x="946" y="4496"/>
                  </a:lnTo>
                  <a:cubicBezTo>
                    <a:pt x="1271" y="4852"/>
                    <a:pt x="1720" y="5033"/>
                    <a:pt x="2169" y="5033"/>
                  </a:cubicBezTo>
                  <a:cubicBezTo>
                    <a:pt x="2568" y="5033"/>
                    <a:pt x="2968" y="4891"/>
                    <a:pt x="3285" y="4602"/>
                  </a:cubicBezTo>
                  <a:lnTo>
                    <a:pt x="4561" y="3444"/>
                  </a:lnTo>
                  <a:cubicBezTo>
                    <a:pt x="4939" y="3102"/>
                    <a:pt x="4963" y="2523"/>
                    <a:pt x="4620" y="2145"/>
                  </a:cubicBezTo>
                  <a:lnTo>
                    <a:pt x="4006" y="1460"/>
                  </a:lnTo>
                  <a:lnTo>
                    <a:pt x="3947" y="704"/>
                  </a:lnTo>
                  <a:cubicBezTo>
                    <a:pt x="3947" y="656"/>
                    <a:pt x="3923" y="609"/>
                    <a:pt x="3888" y="574"/>
                  </a:cubicBezTo>
                  <a:lnTo>
                    <a:pt x="3439" y="78"/>
                  </a:lnTo>
                  <a:cubicBezTo>
                    <a:pt x="3395" y="27"/>
                    <a:pt x="3334" y="0"/>
                    <a:pt x="327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8250470" y="761738"/>
              <a:ext cx="124471" cy="114384"/>
            </a:xfrm>
            <a:custGeom>
              <a:avLst/>
              <a:gdLst/>
              <a:ahLst/>
              <a:cxnLst/>
              <a:rect l="l" t="t" r="r" b="b"/>
              <a:pathLst>
                <a:path w="3887" h="3572" extrusionOk="0">
                  <a:moveTo>
                    <a:pt x="2319" y="1"/>
                  </a:moveTo>
                  <a:cubicBezTo>
                    <a:pt x="2227" y="1"/>
                    <a:pt x="2134" y="33"/>
                    <a:pt x="2056" y="100"/>
                  </a:cubicBezTo>
                  <a:lnTo>
                    <a:pt x="343" y="1671"/>
                  </a:lnTo>
                  <a:cubicBezTo>
                    <a:pt x="36" y="1931"/>
                    <a:pt x="0" y="2380"/>
                    <a:pt x="260" y="2687"/>
                  </a:cubicBezTo>
                  <a:lnTo>
                    <a:pt x="709" y="3183"/>
                  </a:lnTo>
                  <a:cubicBezTo>
                    <a:pt x="962" y="3442"/>
                    <a:pt x="1297" y="3572"/>
                    <a:pt x="1633" y="3572"/>
                  </a:cubicBezTo>
                  <a:cubicBezTo>
                    <a:pt x="1958" y="3572"/>
                    <a:pt x="2285" y="3451"/>
                    <a:pt x="2540" y="3207"/>
                  </a:cubicBezTo>
                  <a:lnTo>
                    <a:pt x="3556" y="2286"/>
                  </a:lnTo>
                  <a:cubicBezTo>
                    <a:pt x="3851" y="2026"/>
                    <a:pt x="3887" y="1565"/>
                    <a:pt x="3639" y="1270"/>
                  </a:cubicBezTo>
                  <a:lnTo>
                    <a:pt x="3166" y="762"/>
                  </a:lnTo>
                  <a:lnTo>
                    <a:pt x="2599" y="124"/>
                  </a:lnTo>
                  <a:cubicBezTo>
                    <a:pt x="2524" y="42"/>
                    <a:pt x="2422" y="1"/>
                    <a:pt x="231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8283741" y="775892"/>
              <a:ext cx="20847" cy="99910"/>
            </a:xfrm>
            <a:custGeom>
              <a:avLst/>
              <a:gdLst/>
              <a:ahLst/>
              <a:cxnLst/>
              <a:rect l="l" t="t" r="r" b="b"/>
              <a:pathLst>
                <a:path w="651" h="3120" extrusionOk="0">
                  <a:moveTo>
                    <a:pt x="651" y="1"/>
                  </a:moveTo>
                  <a:lnTo>
                    <a:pt x="119" y="485"/>
                  </a:lnTo>
                  <a:cubicBezTo>
                    <a:pt x="72" y="1324"/>
                    <a:pt x="36" y="2151"/>
                    <a:pt x="1" y="2989"/>
                  </a:cubicBezTo>
                  <a:cubicBezTo>
                    <a:pt x="154" y="3072"/>
                    <a:pt x="332" y="3119"/>
                    <a:pt x="509" y="3119"/>
                  </a:cubicBezTo>
                  <a:lnTo>
                    <a:pt x="6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8315924" y="761834"/>
              <a:ext cx="16652" cy="112079"/>
            </a:xfrm>
            <a:custGeom>
              <a:avLst/>
              <a:gdLst/>
              <a:ahLst/>
              <a:cxnLst/>
              <a:rect l="l" t="t" r="r" b="b"/>
              <a:pathLst>
                <a:path w="520" h="3500" extrusionOk="0">
                  <a:moveTo>
                    <a:pt x="260" y="1"/>
                  </a:moveTo>
                  <a:cubicBezTo>
                    <a:pt x="228" y="1"/>
                    <a:pt x="196" y="5"/>
                    <a:pt x="165" y="14"/>
                  </a:cubicBezTo>
                  <a:lnTo>
                    <a:pt x="0" y="3499"/>
                  </a:lnTo>
                  <a:cubicBezTo>
                    <a:pt x="130" y="3452"/>
                    <a:pt x="248" y="3393"/>
                    <a:pt x="366" y="3310"/>
                  </a:cubicBezTo>
                  <a:cubicBezTo>
                    <a:pt x="414" y="2235"/>
                    <a:pt x="461" y="1160"/>
                    <a:pt x="520" y="97"/>
                  </a:cubicBezTo>
                  <a:cubicBezTo>
                    <a:pt x="441" y="36"/>
                    <a:pt x="35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8343912" y="780823"/>
              <a:ext cx="10247" cy="72275"/>
            </a:xfrm>
            <a:custGeom>
              <a:avLst/>
              <a:gdLst/>
              <a:ahLst/>
              <a:cxnLst/>
              <a:rect l="l" t="t" r="r" b="b"/>
              <a:pathLst>
                <a:path w="320" h="2257" extrusionOk="0">
                  <a:moveTo>
                    <a:pt x="107" y="0"/>
                  </a:moveTo>
                  <a:lnTo>
                    <a:pt x="0" y="2257"/>
                  </a:lnTo>
                  <a:lnTo>
                    <a:pt x="236" y="2044"/>
                  </a:lnTo>
                  <a:cubicBezTo>
                    <a:pt x="260" y="1441"/>
                    <a:pt x="296" y="839"/>
                    <a:pt x="319" y="237"/>
                  </a:cubicBezTo>
                  <a:lnTo>
                    <a:pt x="1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8250470" y="806537"/>
              <a:ext cx="20462" cy="51844"/>
            </a:xfrm>
            <a:custGeom>
              <a:avLst/>
              <a:gdLst/>
              <a:ahLst/>
              <a:cxnLst/>
              <a:rect l="l" t="t" r="r" b="b"/>
              <a:pathLst>
                <a:path w="639" h="1619" extrusionOk="0">
                  <a:moveTo>
                    <a:pt x="638" y="1"/>
                  </a:moveTo>
                  <a:lnTo>
                    <a:pt x="343" y="272"/>
                  </a:lnTo>
                  <a:cubicBezTo>
                    <a:pt x="36" y="532"/>
                    <a:pt x="0" y="981"/>
                    <a:pt x="260" y="1288"/>
                  </a:cubicBezTo>
                  <a:lnTo>
                    <a:pt x="556" y="1619"/>
                  </a:lnTo>
                  <a:cubicBezTo>
                    <a:pt x="579" y="1076"/>
                    <a:pt x="615" y="544"/>
                    <a:pt x="6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7" name="Google Shape;577;p6"/>
          <p:cNvSpPr/>
          <p:nvPr/>
        </p:nvSpPr>
        <p:spPr>
          <a:xfrm flipH="1">
            <a:off x="-6265"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oogle Shape;578;p6"/>
          <p:cNvGrpSpPr/>
          <p:nvPr/>
        </p:nvGrpSpPr>
        <p:grpSpPr>
          <a:xfrm flipH="1">
            <a:off x="8491364" y="-95665"/>
            <a:ext cx="684353" cy="725246"/>
            <a:chOff x="-17100" y="-95665"/>
            <a:chExt cx="684353" cy="725246"/>
          </a:xfrm>
        </p:grpSpPr>
        <p:sp>
          <p:nvSpPr>
            <p:cNvPr id="579" name="Google Shape;579;p6"/>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6"/>
          <p:cNvGrpSpPr/>
          <p:nvPr/>
        </p:nvGrpSpPr>
        <p:grpSpPr>
          <a:xfrm flipH="1">
            <a:off x="8675573" y="810796"/>
            <a:ext cx="488872" cy="695337"/>
            <a:chOff x="-5828" y="810796"/>
            <a:chExt cx="488872" cy="695337"/>
          </a:xfrm>
        </p:grpSpPr>
        <p:sp>
          <p:nvSpPr>
            <p:cNvPr id="585" name="Google Shape;585;p6"/>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6"/>
          <p:cNvGrpSpPr/>
          <p:nvPr/>
        </p:nvGrpSpPr>
        <p:grpSpPr>
          <a:xfrm flipH="1">
            <a:off x="8522681" y="4659199"/>
            <a:ext cx="635935" cy="483764"/>
            <a:chOff x="1" y="4659199"/>
            <a:chExt cx="635935" cy="483764"/>
          </a:xfrm>
        </p:grpSpPr>
        <p:sp>
          <p:nvSpPr>
            <p:cNvPr id="593" name="Google Shape;593;p6"/>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
          <p:cNvGrpSpPr/>
          <p:nvPr/>
        </p:nvGrpSpPr>
        <p:grpSpPr>
          <a:xfrm flipH="1">
            <a:off x="-6265" y="-114590"/>
            <a:ext cx="581465" cy="723709"/>
            <a:chOff x="8570903" y="-114590"/>
            <a:chExt cx="581465" cy="723709"/>
          </a:xfrm>
        </p:grpSpPr>
        <p:sp>
          <p:nvSpPr>
            <p:cNvPr id="599" name="Google Shape;599;p6"/>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 name="Google Shape;606;p6"/>
          <p:cNvSpPr/>
          <p:nvPr/>
        </p:nvSpPr>
        <p:spPr>
          <a:xfrm flipH="1">
            <a:off x="2199941" y="3781684"/>
            <a:ext cx="194473" cy="135167"/>
          </a:xfrm>
          <a:custGeom>
            <a:avLst/>
            <a:gdLst/>
            <a:ahLst/>
            <a:cxnLst/>
            <a:rect l="l" t="t" r="r" b="b"/>
            <a:pathLst>
              <a:path w="6073" h="4221" extrusionOk="0">
                <a:moveTo>
                  <a:pt x="4353" y="1"/>
                </a:moveTo>
                <a:cubicBezTo>
                  <a:pt x="4187" y="1"/>
                  <a:pt x="4018" y="28"/>
                  <a:pt x="3851" y="86"/>
                </a:cubicBezTo>
                <a:lnTo>
                  <a:pt x="0" y="1314"/>
                </a:lnTo>
                <a:cubicBezTo>
                  <a:pt x="83" y="1716"/>
                  <a:pt x="189" y="2118"/>
                  <a:pt x="319" y="2508"/>
                </a:cubicBezTo>
                <a:cubicBezTo>
                  <a:pt x="508" y="3098"/>
                  <a:pt x="733" y="3665"/>
                  <a:pt x="993" y="4220"/>
                </a:cubicBezTo>
                <a:lnTo>
                  <a:pt x="4785" y="3004"/>
                </a:lnTo>
                <a:cubicBezTo>
                  <a:pt x="5612" y="2756"/>
                  <a:pt x="6072" y="1881"/>
                  <a:pt x="5812" y="1066"/>
                </a:cubicBezTo>
                <a:cubicBezTo>
                  <a:pt x="5606" y="417"/>
                  <a:pt x="5002" y="1"/>
                  <a:pt x="4353"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6"/>
          <p:cNvGrpSpPr/>
          <p:nvPr/>
        </p:nvGrpSpPr>
        <p:grpSpPr>
          <a:xfrm flipH="1">
            <a:off x="1010240" y="-428894"/>
            <a:ext cx="1125046" cy="985941"/>
            <a:chOff x="6952566" y="-423319"/>
            <a:chExt cx="1125046" cy="985941"/>
          </a:xfrm>
        </p:grpSpPr>
        <p:sp>
          <p:nvSpPr>
            <p:cNvPr id="608" name="Google Shape;608;p6"/>
            <p:cNvSpPr/>
            <p:nvPr/>
          </p:nvSpPr>
          <p:spPr>
            <a:xfrm>
              <a:off x="6952566" y="-423319"/>
              <a:ext cx="1125046" cy="985941"/>
            </a:xfrm>
            <a:custGeom>
              <a:avLst/>
              <a:gdLst/>
              <a:ahLst/>
              <a:cxnLst/>
              <a:rect l="l" t="t" r="r" b="b"/>
              <a:pathLst>
                <a:path w="35133" h="30789" extrusionOk="0">
                  <a:moveTo>
                    <a:pt x="17578" y="0"/>
                  </a:moveTo>
                  <a:cubicBezTo>
                    <a:pt x="11934" y="0"/>
                    <a:pt x="6501" y="3111"/>
                    <a:pt x="3804" y="8496"/>
                  </a:cubicBezTo>
                  <a:cubicBezTo>
                    <a:pt x="0" y="16103"/>
                    <a:pt x="3072" y="25353"/>
                    <a:pt x="10668" y="29157"/>
                  </a:cubicBezTo>
                  <a:cubicBezTo>
                    <a:pt x="12879" y="30264"/>
                    <a:pt x="15230" y="30789"/>
                    <a:pt x="17547" y="30789"/>
                  </a:cubicBezTo>
                  <a:cubicBezTo>
                    <a:pt x="23188" y="30789"/>
                    <a:pt x="28624" y="27678"/>
                    <a:pt x="31329" y="22293"/>
                  </a:cubicBezTo>
                  <a:cubicBezTo>
                    <a:pt x="35133" y="14698"/>
                    <a:pt x="32061" y="5448"/>
                    <a:pt x="24465" y="1632"/>
                  </a:cubicBezTo>
                  <a:cubicBezTo>
                    <a:pt x="22251" y="525"/>
                    <a:pt x="19897" y="0"/>
                    <a:pt x="17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7858547" y="-125926"/>
              <a:ext cx="140002" cy="125208"/>
            </a:xfrm>
            <a:custGeom>
              <a:avLst/>
              <a:gdLst/>
              <a:ahLst/>
              <a:cxnLst/>
              <a:rect l="l" t="t" r="r" b="b"/>
              <a:pathLst>
                <a:path w="4372" h="3910" extrusionOk="0">
                  <a:moveTo>
                    <a:pt x="3391" y="0"/>
                  </a:moveTo>
                  <a:lnTo>
                    <a:pt x="1348" y="685"/>
                  </a:lnTo>
                  <a:cubicBezTo>
                    <a:pt x="473" y="969"/>
                    <a:pt x="1" y="1902"/>
                    <a:pt x="296" y="2776"/>
                  </a:cubicBezTo>
                  <a:cubicBezTo>
                    <a:pt x="524" y="3469"/>
                    <a:pt x="1171" y="3910"/>
                    <a:pt x="1869" y="3910"/>
                  </a:cubicBezTo>
                  <a:cubicBezTo>
                    <a:pt x="2041" y="3910"/>
                    <a:pt x="2215" y="3883"/>
                    <a:pt x="2387" y="3828"/>
                  </a:cubicBezTo>
                  <a:lnTo>
                    <a:pt x="4372" y="3166"/>
                  </a:lnTo>
                  <a:cubicBezTo>
                    <a:pt x="4242" y="2516"/>
                    <a:pt x="4076" y="1878"/>
                    <a:pt x="3876" y="1252"/>
                  </a:cubicBezTo>
                  <a:cubicBezTo>
                    <a:pt x="3734" y="815"/>
                    <a:pt x="3568" y="402"/>
                    <a:pt x="339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7035408" y="158754"/>
              <a:ext cx="143012" cy="125016"/>
            </a:xfrm>
            <a:custGeom>
              <a:avLst/>
              <a:gdLst/>
              <a:ahLst/>
              <a:cxnLst/>
              <a:rect l="l" t="t" r="r" b="b"/>
              <a:pathLst>
                <a:path w="4466" h="3904" extrusionOk="0">
                  <a:moveTo>
                    <a:pt x="2607" y="0"/>
                  </a:moveTo>
                  <a:cubicBezTo>
                    <a:pt x="2420" y="0"/>
                    <a:pt x="2230" y="32"/>
                    <a:pt x="2044" y="100"/>
                  </a:cubicBezTo>
                  <a:lnTo>
                    <a:pt x="0" y="773"/>
                  </a:lnTo>
                  <a:cubicBezTo>
                    <a:pt x="107" y="1210"/>
                    <a:pt x="225" y="1636"/>
                    <a:pt x="366" y="2073"/>
                  </a:cubicBezTo>
                  <a:cubicBezTo>
                    <a:pt x="567" y="2699"/>
                    <a:pt x="815" y="3301"/>
                    <a:pt x="1099" y="3904"/>
                  </a:cubicBezTo>
                  <a:lnTo>
                    <a:pt x="3084" y="3242"/>
                  </a:lnTo>
                  <a:cubicBezTo>
                    <a:pt x="3981" y="2971"/>
                    <a:pt x="4466" y="2014"/>
                    <a:pt x="4170" y="1128"/>
                  </a:cubicBezTo>
                  <a:cubicBezTo>
                    <a:pt x="3947" y="439"/>
                    <a:pt x="3299" y="0"/>
                    <a:pt x="260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7426083" y="118502"/>
              <a:ext cx="251697" cy="153932"/>
            </a:xfrm>
            <a:custGeom>
              <a:avLst/>
              <a:gdLst/>
              <a:ahLst/>
              <a:cxnLst/>
              <a:rect l="l" t="t" r="r" b="b"/>
              <a:pathLst>
                <a:path w="7860" h="4807" extrusionOk="0">
                  <a:moveTo>
                    <a:pt x="7157" y="1"/>
                  </a:moveTo>
                  <a:cubicBezTo>
                    <a:pt x="7026" y="1"/>
                    <a:pt x="6894" y="100"/>
                    <a:pt x="6914" y="270"/>
                  </a:cubicBezTo>
                  <a:cubicBezTo>
                    <a:pt x="7257" y="1948"/>
                    <a:pt x="6288" y="3613"/>
                    <a:pt x="4658" y="4157"/>
                  </a:cubicBezTo>
                  <a:cubicBezTo>
                    <a:pt x="4302" y="4275"/>
                    <a:pt x="3939" y="4332"/>
                    <a:pt x="3582" y="4332"/>
                  </a:cubicBezTo>
                  <a:cubicBezTo>
                    <a:pt x="2303" y="4332"/>
                    <a:pt x="1096" y="3606"/>
                    <a:pt x="523" y="2396"/>
                  </a:cubicBezTo>
                  <a:cubicBezTo>
                    <a:pt x="475" y="2296"/>
                    <a:pt x="394" y="2254"/>
                    <a:pt x="313" y="2254"/>
                  </a:cubicBezTo>
                  <a:cubicBezTo>
                    <a:pt x="156" y="2254"/>
                    <a:pt x="0" y="2410"/>
                    <a:pt x="86" y="2597"/>
                  </a:cubicBezTo>
                  <a:cubicBezTo>
                    <a:pt x="736" y="3944"/>
                    <a:pt x="2094" y="4795"/>
                    <a:pt x="3595" y="4795"/>
                  </a:cubicBezTo>
                  <a:lnTo>
                    <a:pt x="3595" y="4806"/>
                  </a:lnTo>
                  <a:cubicBezTo>
                    <a:pt x="6028" y="4795"/>
                    <a:pt x="7859" y="2562"/>
                    <a:pt x="7387" y="176"/>
                  </a:cubicBezTo>
                  <a:cubicBezTo>
                    <a:pt x="7351" y="55"/>
                    <a:pt x="7254" y="1"/>
                    <a:pt x="71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7208266" y="-128680"/>
              <a:ext cx="153708" cy="83355"/>
            </a:xfrm>
            <a:custGeom>
              <a:avLst/>
              <a:gdLst/>
              <a:ahLst/>
              <a:cxnLst/>
              <a:rect l="l" t="t" r="r" b="b"/>
              <a:pathLst>
                <a:path w="4800" h="2603" extrusionOk="0">
                  <a:moveTo>
                    <a:pt x="2716" y="1"/>
                  </a:moveTo>
                  <a:cubicBezTo>
                    <a:pt x="1452" y="1"/>
                    <a:pt x="225" y="889"/>
                    <a:pt x="25" y="2331"/>
                  </a:cubicBezTo>
                  <a:cubicBezTo>
                    <a:pt x="1" y="2461"/>
                    <a:pt x="95" y="2579"/>
                    <a:pt x="225" y="2602"/>
                  </a:cubicBezTo>
                  <a:lnTo>
                    <a:pt x="261" y="2602"/>
                  </a:lnTo>
                  <a:cubicBezTo>
                    <a:pt x="379" y="2602"/>
                    <a:pt x="473" y="2520"/>
                    <a:pt x="497" y="2401"/>
                  </a:cubicBezTo>
                  <a:cubicBezTo>
                    <a:pt x="659" y="1207"/>
                    <a:pt x="1666" y="474"/>
                    <a:pt x="2707" y="474"/>
                  </a:cubicBezTo>
                  <a:cubicBezTo>
                    <a:pt x="3262" y="474"/>
                    <a:pt x="3826" y="682"/>
                    <a:pt x="4277" y="1137"/>
                  </a:cubicBezTo>
                  <a:cubicBezTo>
                    <a:pt x="4331" y="1197"/>
                    <a:pt x="4393" y="1222"/>
                    <a:pt x="4452" y="1222"/>
                  </a:cubicBezTo>
                  <a:cubicBezTo>
                    <a:pt x="4638" y="1222"/>
                    <a:pt x="4799" y="977"/>
                    <a:pt x="4620" y="807"/>
                  </a:cubicBezTo>
                  <a:cubicBezTo>
                    <a:pt x="4074" y="253"/>
                    <a:pt x="3390" y="1"/>
                    <a:pt x="27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7531725" y="-257634"/>
              <a:ext cx="153644" cy="83323"/>
            </a:xfrm>
            <a:custGeom>
              <a:avLst/>
              <a:gdLst/>
              <a:ahLst/>
              <a:cxnLst/>
              <a:rect l="l" t="t" r="r" b="b"/>
              <a:pathLst>
                <a:path w="4798" h="2602" extrusionOk="0">
                  <a:moveTo>
                    <a:pt x="2706" y="0"/>
                  </a:moveTo>
                  <a:cubicBezTo>
                    <a:pt x="1440" y="0"/>
                    <a:pt x="213" y="891"/>
                    <a:pt x="12" y="2341"/>
                  </a:cubicBezTo>
                  <a:cubicBezTo>
                    <a:pt x="0" y="2471"/>
                    <a:pt x="83" y="2589"/>
                    <a:pt x="213" y="2601"/>
                  </a:cubicBezTo>
                  <a:lnTo>
                    <a:pt x="248" y="2601"/>
                  </a:lnTo>
                  <a:cubicBezTo>
                    <a:pt x="366" y="2601"/>
                    <a:pt x="473" y="2518"/>
                    <a:pt x="485" y="2400"/>
                  </a:cubicBezTo>
                  <a:cubicBezTo>
                    <a:pt x="646" y="1208"/>
                    <a:pt x="1654" y="476"/>
                    <a:pt x="2696" y="476"/>
                  </a:cubicBezTo>
                  <a:cubicBezTo>
                    <a:pt x="3255" y="476"/>
                    <a:pt x="3823" y="686"/>
                    <a:pt x="4277" y="1148"/>
                  </a:cubicBezTo>
                  <a:cubicBezTo>
                    <a:pt x="4326" y="1203"/>
                    <a:pt x="4384" y="1226"/>
                    <a:pt x="4441" y="1226"/>
                  </a:cubicBezTo>
                  <a:cubicBezTo>
                    <a:pt x="4627" y="1226"/>
                    <a:pt x="4798" y="978"/>
                    <a:pt x="4607" y="805"/>
                  </a:cubicBezTo>
                  <a:cubicBezTo>
                    <a:pt x="4062" y="252"/>
                    <a:pt x="3379" y="0"/>
                    <a:pt x="27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7394412" y="-68509"/>
              <a:ext cx="175804" cy="71602"/>
            </a:xfrm>
            <a:custGeom>
              <a:avLst/>
              <a:gdLst/>
              <a:ahLst/>
              <a:cxnLst/>
              <a:rect l="l" t="t" r="r" b="b"/>
              <a:pathLst>
                <a:path w="5490" h="2236" extrusionOk="0">
                  <a:moveTo>
                    <a:pt x="4341" y="0"/>
                  </a:moveTo>
                  <a:cubicBezTo>
                    <a:pt x="2774" y="0"/>
                    <a:pt x="1255" y="608"/>
                    <a:pt x="118" y="1704"/>
                  </a:cubicBezTo>
                  <a:cubicBezTo>
                    <a:pt x="0" y="1834"/>
                    <a:pt x="0" y="2023"/>
                    <a:pt x="130" y="2153"/>
                  </a:cubicBezTo>
                  <a:cubicBezTo>
                    <a:pt x="189" y="2200"/>
                    <a:pt x="260" y="2235"/>
                    <a:pt x="343" y="2235"/>
                  </a:cubicBezTo>
                  <a:cubicBezTo>
                    <a:pt x="425" y="2235"/>
                    <a:pt x="508" y="2200"/>
                    <a:pt x="579" y="2141"/>
                  </a:cubicBezTo>
                  <a:cubicBezTo>
                    <a:pt x="1606" y="1165"/>
                    <a:pt x="2963" y="627"/>
                    <a:pt x="4371" y="627"/>
                  </a:cubicBezTo>
                  <a:cubicBezTo>
                    <a:pt x="4582" y="627"/>
                    <a:pt x="4796" y="640"/>
                    <a:pt x="5009" y="664"/>
                  </a:cubicBezTo>
                  <a:cubicBezTo>
                    <a:pt x="5024" y="666"/>
                    <a:pt x="5039" y="667"/>
                    <a:pt x="5053" y="667"/>
                  </a:cubicBezTo>
                  <a:cubicBezTo>
                    <a:pt x="5406" y="667"/>
                    <a:pt x="5490" y="129"/>
                    <a:pt x="5115" y="50"/>
                  </a:cubicBezTo>
                  <a:cubicBezTo>
                    <a:pt x="4857" y="17"/>
                    <a:pt x="4598" y="0"/>
                    <a:pt x="434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7128466" y="-56181"/>
              <a:ext cx="332554" cy="256949"/>
            </a:xfrm>
            <a:custGeom>
              <a:avLst/>
              <a:gdLst/>
              <a:ahLst/>
              <a:cxnLst/>
              <a:rect l="l" t="t" r="r" b="b"/>
              <a:pathLst>
                <a:path w="10385" h="8024" extrusionOk="0">
                  <a:moveTo>
                    <a:pt x="7597" y="1"/>
                  </a:moveTo>
                  <a:cubicBezTo>
                    <a:pt x="7413" y="1"/>
                    <a:pt x="7226" y="29"/>
                    <a:pt x="7041" y="90"/>
                  </a:cubicBezTo>
                  <a:lnTo>
                    <a:pt x="2564" y="1579"/>
                  </a:lnTo>
                  <a:lnTo>
                    <a:pt x="355" y="2311"/>
                  </a:lnTo>
                  <a:cubicBezTo>
                    <a:pt x="130" y="2394"/>
                    <a:pt x="0" y="2642"/>
                    <a:pt x="83" y="2866"/>
                  </a:cubicBezTo>
                  <a:lnTo>
                    <a:pt x="485" y="4095"/>
                  </a:lnTo>
                  <a:cubicBezTo>
                    <a:pt x="520" y="4178"/>
                    <a:pt x="579" y="4260"/>
                    <a:pt x="662" y="4319"/>
                  </a:cubicBezTo>
                  <a:lnTo>
                    <a:pt x="1867" y="5134"/>
                  </a:lnTo>
                  <a:lnTo>
                    <a:pt x="2422" y="6800"/>
                  </a:lnTo>
                  <a:cubicBezTo>
                    <a:pt x="2678" y="7549"/>
                    <a:pt x="3375" y="8024"/>
                    <a:pt x="4122" y="8024"/>
                  </a:cubicBezTo>
                  <a:cubicBezTo>
                    <a:pt x="4306" y="8024"/>
                    <a:pt x="4494" y="7995"/>
                    <a:pt x="4678" y="7934"/>
                  </a:cubicBezTo>
                  <a:lnTo>
                    <a:pt x="7809" y="6883"/>
                  </a:lnTo>
                  <a:cubicBezTo>
                    <a:pt x="9475" y="6328"/>
                    <a:pt x="10384" y="4520"/>
                    <a:pt x="9829" y="2855"/>
                  </a:cubicBezTo>
                  <a:lnTo>
                    <a:pt x="9297" y="1224"/>
                  </a:lnTo>
                  <a:cubicBezTo>
                    <a:pt x="9041" y="476"/>
                    <a:pt x="8345" y="1"/>
                    <a:pt x="759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7193535" y="-25920"/>
              <a:ext cx="237959" cy="196010"/>
            </a:xfrm>
            <a:custGeom>
              <a:avLst/>
              <a:gdLst/>
              <a:ahLst/>
              <a:cxnLst/>
              <a:rect l="l" t="t" r="r" b="b"/>
              <a:pathLst>
                <a:path w="7431" h="6121" extrusionOk="0">
                  <a:moveTo>
                    <a:pt x="5314" y="1"/>
                  </a:moveTo>
                  <a:cubicBezTo>
                    <a:pt x="5158" y="1"/>
                    <a:pt x="4999" y="26"/>
                    <a:pt x="4844" y="78"/>
                  </a:cubicBezTo>
                  <a:lnTo>
                    <a:pt x="591" y="1484"/>
                  </a:lnTo>
                  <a:cubicBezTo>
                    <a:pt x="213" y="1614"/>
                    <a:pt x="0" y="2028"/>
                    <a:pt x="130" y="2417"/>
                  </a:cubicBezTo>
                  <a:lnTo>
                    <a:pt x="650" y="3965"/>
                  </a:lnTo>
                  <a:lnTo>
                    <a:pt x="1063" y="5217"/>
                  </a:lnTo>
                  <a:cubicBezTo>
                    <a:pt x="1250" y="5769"/>
                    <a:pt x="1785" y="6120"/>
                    <a:pt x="2368" y="6120"/>
                  </a:cubicBezTo>
                  <a:cubicBezTo>
                    <a:pt x="2523" y="6120"/>
                    <a:pt x="2680" y="6096"/>
                    <a:pt x="2835" y="6044"/>
                  </a:cubicBezTo>
                  <a:lnTo>
                    <a:pt x="5340" y="5205"/>
                  </a:lnTo>
                  <a:cubicBezTo>
                    <a:pt x="6675" y="4756"/>
                    <a:pt x="7431" y="3374"/>
                    <a:pt x="7017" y="2122"/>
                  </a:cubicBezTo>
                  <a:lnTo>
                    <a:pt x="6616" y="894"/>
                  </a:lnTo>
                  <a:cubicBezTo>
                    <a:pt x="6430" y="345"/>
                    <a:pt x="5892" y="1"/>
                    <a:pt x="531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7193535" y="-7154"/>
              <a:ext cx="105930" cy="145670"/>
            </a:xfrm>
            <a:custGeom>
              <a:avLst/>
              <a:gdLst/>
              <a:ahLst/>
              <a:cxnLst/>
              <a:rect l="l" t="t" r="r" b="b"/>
              <a:pathLst>
                <a:path w="3308" h="4549" extrusionOk="0">
                  <a:moveTo>
                    <a:pt x="3308" y="0"/>
                  </a:moveTo>
                  <a:lnTo>
                    <a:pt x="591" y="898"/>
                  </a:lnTo>
                  <a:cubicBezTo>
                    <a:pt x="213" y="1028"/>
                    <a:pt x="0" y="1442"/>
                    <a:pt x="130" y="1831"/>
                  </a:cubicBezTo>
                  <a:lnTo>
                    <a:pt x="1028" y="4549"/>
                  </a:lnTo>
                  <a:lnTo>
                    <a:pt x="3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7310417" y="-12438"/>
              <a:ext cx="97252" cy="171384"/>
            </a:xfrm>
            <a:custGeom>
              <a:avLst/>
              <a:gdLst/>
              <a:ahLst/>
              <a:cxnLst/>
              <a:rect l="l" t="t" r="r" b="b"/>
              <a:pathLst>
                <a:path w="3037" h="5352" extrusionOk="0">
                  <a:moveTo>
                    <a:pt x="2682" y="0"/>
                  </a:moveTo>
                  <a:lnTo>
                    <a:pt x="1" y="5351"/>
                  </a:lnTo>
                  <a:lnTo>
                    <a:pt x="827" y="5068"/>
                  </a:lnTo>
                  <a:lnTo>
                    <a:pt x="3036" y="685"/>
                  </a:lnTo>
                  <a:lnTo>
                    <a:pt x="2966" y="473"/>
                  </a:lnTo>
                  <a:cubicBezTo>
                    <a:pt x="2907" y="295"/>
                    <a:pt x="2812" y="142"/>
                    <a:pt x="2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7378882" y="51095"/>
              <a:ext cx="48066" cy="83643"/>
            </a:xfrm>
            <a:custGeom>
              <a:avLst/>
              <a:gdLst/>
              <a:ahLst/>
              <a:cxnLst/>
              <a:rect l="l" t="t" r="r" b="b"/>
              <a:pathLst>
                <a:path w="1501" h="2612" extrusionOk="0">
                  <a:moveTo>
                    <a:pt x="1312" y="1"/>
                  </a:moveTo>
                  <a:lnTo>
                    <a:pt x="1" y="2611"/>
                  </a:lnTo>
                  <a:cubicBezTo>
                    <a:pt x="969" y="2080"/>
                    <a:pt x="1501" y="1028"/>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7247621" y="-25984"/>
              <a:ext cx="121077" cy="195561"/>
            </a:xfrm>
            <a:custGeom>
              <a:avLst/>
              <a:gdLst/>
              <a:ahLst/>
              <a:cxnLst/>
              <a:rect l="l" t="t" r="r" b="b"/>
              <a:pathLst>
                <a:path w="3781" h="6107" extrusionOk="0">
                  <a:moveTo>
                    <a:pt x="3621" y="1"/>
                  </a:moveTo>
                  <a:cubicBezTo>
                    <a:pt x="3463" y="1"/>
                    <a:pt x="3305" y="27"/>
                    <a:pt x="3155" y="80"/>
                  </a:cubicBezTo>
                  <a:lnTo>
                    <a:pt x="2895" y="163"/>
                  </a:lnTo>
                  <a:lnTo>
                    <a:pt x="1" y="5952"/>
                  </a:lnTo>
                  <a:cubicBezTo>
                    <a:pt x="203" y="6058"/>
                    <a:pt x="434" y="6107"/>
                    <a:pt x="659" y="6107"/>
                  </a:cubicBezTo>
                  <a:cubicBezTo>
                    <a:pt x="684" y="6107"/>
                    <a:pt x="708" y="6106"/>
                    <a:pt x="733" y="6105"/>
                  </a:cubicBezTo>
                  <a:lnTo>
                    <a:pt x="3781" y="10"/>
                  </a:lnTo>
                  <a:cubicBezTo>
                    <a:pt x="3728" y="4"/>
                    <a:pt x="3674" y="1"/>
                    <a:pt x="3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7788962" y="-254304"/>
              <a:ext cx="118515" cy="100038"/>
            </a:xfrm>
            <a:custGeom>
              <a:avLst/>
              <a:gdLst/>
              <a:ahLst/>
              <a:cxnLst/>
              <a:rect l="l" t="t" r="r" b="b"/>
              <a:pathLst>
                <a:path w="3701" h="3124" extrusionOk="0">
                  <a:moveTo>
                    <a:pt x="3246" y="1"/>
                  </a:moveTo>
                  <a:cubicBezTo>
                    <a:pt x="3177" y="1"/>
                    <a:pt x="3104" y="27"/>
                    <a:pt x="3036" y="87"/>
                  </a:cubicBezTo>
                  <a:lnTo>
                    <a:pt x="154" y="2580"/>
                  </a:lnTo>
                  <a:cubicBezTo>
                    <a:pt x="24" y="2686"/>
                    <a:pt x="0" y="2887"/>
                    <a:pt x="118" y="3017"/>
                  </a:cubicBezTo>
                  <a:cubicBezTo>
                    <a:pt x="177" y="3088"/>
                    <a:pt x="260" y="3123"/>
                    <a:pt x="355" y="3123"/>
                  </a:cubicBezTo>
                  <a:cubicBezTo>
                    <a:pt x="426" y="3123"/>
                    <a:pt x="508" y="3099"/>
                    <a:pt x="567" y="3052"/>
                  </a:cubicBezTo>
                  <a:lnTo>
                    <a:pt x="3450" y="560"/>
                  </a:lnTo>
                  <a:cubicBezTo>
                    <a:pt x="3700" y="346"/>
                    <a:pt x="3498" y="1"/>
                    <a:pt x="324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7524136" y="-197112"/>
              <a:ext cx="302677" cy="265947"/>
            </a:xfrm>
            <a:custGeom>
              <a:avLst/>
              <a:gdLst/>
              <a:ahLst/>
              <a:cxnLst/>
              <a:rect l="l" t="t" r="r" b="b"/>
              <a:pathLst>
                <a:path w="9452" h="8305" extrusionOk="0">
                  <a:moveTo>
                    <a:pt x="8257" y="1"/>
                  </a:moveTo>
                  <a:cubicBezTo>
                    <a:pt x="8210" y="1"/>
                    <a:pt x="8163" y="9"/>
                    <a:pt x="8117" y="26"/>
                  </a:cubicBezTo>
                  <a:lnTo>
                    <a:pt x="5908" y="758"/>
                  </a:lnTo>
                  <a:lnTo>
                    <a:pt x="1430" y="2247"/>
                  </a:lnTo>
                  <a:cubicBezTo>
                    <a:pt x="497" y="2554"/>
                    <a:pt x="1" y="3570"/>
                    <a:pt x="308" y="4503"/>
                  </a:cubicBezTo>
                  <a:lnTo>
                    <a:pt x="852" y="6121"/>
                  </a:lnTo>
                  <a:cubicBezTo>
                    <a:pt x="1296" y="7455"/>
                    <a:pt x="2544" y="8305"/>
                    <a:pt x="3879" y="8305"/>
                  </a:cubicBezTo>
                  <a:cubicBezTo>
                    <a:pt x="4211" y="8305"/>
                    <a:pt x="4548" y="8252"/>
                    <a:pt x="4880" y="8141"/>
                  </a:cubicBezTo>
                  <a:lnTo>
                    <a:pt x="8022" y="7102"/>
                  </a:lnTo>
                  <a:cubicBezTo>
                    <a:pt x="8955" y="6795"/>
                    <a:pt x="9452" y="5791"/>
                    <a:pt x="9144" y="4857"/>
                  </a:cubicBezTo>
                  <a:lnTo>
                    <a:pt x="8589" y="3180"/>
                  </a:lnTo>
                  <a:lnTo>
                    <a:pt x="9074" y="1810"/>
                  </a:lnTo>
                  <a:cubicBezTo>
                    <a:pt x="9109" y="1715"/>
                    <a:pt x="9109" y="1609"/>
                    <a:pt x="9074" y="1526"/>
                  </a:cubicBezTo>
                  <a:lnTo>
                    <a:pt x="8672" y="298"/>
                  </a:lnTo>
                  <a:cubicBezTo>
                    <a:pt x="8606" y="119"/>
                    <a:pt x="8436" y="1"/>
                    <a:pt x="82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7555165" y="-150999"/>
              <a:ext cx="239881" cy="192263"/>
            </a:xfrm>
            <a:custGeom>
              <a:avLst/>
              <a:gdLst/>
              <a:ahLst/>
              <a:cxnLst/>
              <a:rect l="l" t="t" r="r" b="b"/>
              <a:pathLst>
                <a:path w="7491" h="6004" extrusionOk="0">
                  <a:moveTo>
                    <a:pt x="5634" y="1"/>
                  </a:moveTo>
                  <a:cubicBezTo>
                    <a:pt x="5556" y="1"/>
                    <a:pt x="5477" y="13"/>
                    <a:pt x="5399" y="39"/>
                  </a:cubicBezTo>
                  <a:lnTo>
                    <a:pt x="1158" y="1445"/>
                  </a:lnTo>
                  <a:cubicBezTo>
                    <a:pt x="414" y="1693"/>
                    <a:pt x="1" y="2472"/>
                    <a:pt x="225" y="3169"/>
                  </a:cubicBezTo>
                  <a:lnTo>
                    <a:pt x="639" y="4386"/>
                  </a:lnTo>
                  <a:cubicBezTo>
                    <a:pt x="964" y="5382"/>
                    <a:pt x="1927" y="6003"/>
                    <a:pt x="2968" y="6003"/>
                  </a:cubicBezTo>
                  <a:cubicBezTo>
                    <a:pt x="3249" y="6003"/>
                    <a:pt x="3535" y="5958"/>
                    <a:pt x="3816" y="5863"/>
                  </a:cubicBezTo>
                  <a:lnTo>
                    <a:pt x="6333" y="5036"/>
                  </a:lnTo>
                  <a:cubicBezTo>
                    <a:pt x="7077" y="4788"/>
                    <a:pt x="7490" y="4008"/>
                    <a:pt x="7266" y="3311"/>
                  </a:cubicBezTo>
                  <a:lnTo>
                    <a:pt x="6841" y="2059"/>
                  </a:lnTo>
                  <a:lnTo>
                    <a:pt x="6333" y="500"/>
                  </a:lnTo>
                  <a:cubicBezTo>
                    <a:pt x="6229" y="197"/>
                    <a:pt x="5943" y="1"/>
                    <a:pt x="56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7587316" y="-139920"/>
              <a:ext cx="111630" cy="172121"/>
            </a:xfrm>
            <a:custGeom>
              <a:avLst/>
              <a:gdLst/>
              <a:ahLst/>
              <a:cxnLst/>
              <a:rect l="l" t="t" r="r" b="b"/>
              <a:pathLst>
                <a:path w="3486" h="5375" extrusionOk="0">
                  <a:moveTo>
                    <a:pt x="3486" y="0"/>
                  </a:moveTo>
                  <a:lnTo>
                    <a:pt x="2163" y="437"/>
                  </a:lnTo>
                  <a:lnTo>
                    <a:pt x="1" y="4749"/>
                  </a:lnTo>
                  <a:cubicBezTo>
                    <a:pt x="213" y="5009"/>
                    <a:pt x="485" y="5221"/>
                    <a:pt x="792" y="5375"/>
                  </a:cubicBezTo>
                  <a:lnTo>
                    <a:pt x="34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7642555" y="-150519"/>
              <a:ext cx="113904" cy="191815"/>
            </a:xfrm>
            <a:custGeom>
              <a:avLst/>
              <a:gdLst/>
              <a:ahLst/>
              <a:cxnLst/>
              <a:rect l="l" t="t" r="r" b="b"/>
              <a:pathLst>
                <a:path w="3557" h="5990" extrusionOk="0">
                  <a:moveTo>
                    <a:pt x="2989" y="0"/>
                  </a:moveTo>
                  <a:lnTo>
                    <a:pt x="1" y="5978"/>
                  </a:lnTo>
                  <a:cubicBezTo>
                    <a:pt x="87" y="5986"/>
                    <a:pt x="174" y="5990"/>
                    <a:pt x="260" y="5990"/>
                  </a:cubicBezTo>
                  <a:cubicBezTo>
                    <a:pt x="434" y="5990"/>
                    <a:pt x="607" y="5974"/>
                    <a:pt x="780" y="5942"/>
                  </a:cubicBezTo>
                  <a:cubicBezTo>
                    <a:pt x="1702" y="4088"/>
                    <a:pt x="2635" y="2245"/>
                    <a:pt x="3556" y="402"/>
                  </a:cubicBezTo>
                  <a:cubicBezTo>
                    <a:pt x="3450" y="177"/>
                    <a:pt x="3237" y="24"/>
                    <a:pt x="2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7708009" y="-97554"/>
              <a:ext cx="68496" cy="124471"/>
            </a:xfrm>
            <a:custGeom>
              <a:avLst/>
              <a:gdLst/>
              <a:ahLst/>
              <a:cxnLst/>
              <a:rect l="l" t="t" r="r" b="b"/>
              <a:pathLst>
                <a:path w="2139" h="3887" extrusionOk="0">
                  <a:moveTo>
                    <a:pt x="1949" y="0"/>
                  </a:moveTo>
                  <a:lnTo>
                    <a:pt x="0" y="3887"/>
                  </a:lnTo>
                  <a:lnTo>
                    <a:pt x="0" y="3887"/>
                  </a:lnTo>
                  <a:lnTo>
                    <a:pt x="567" y="3698"/>
                  </a:lnTo>
                  <a:cubicBezTo>
                    <a:pt x="1087" y="2646"/>
                    <a:pt x="1607" y="1607"/>
                    <a:pt x="2138" y="579"/>
                  </a:cubicBezTo>
                  <a:lnTo>
                    <a:pt x="1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7554781" y="-112316"/>
              <a:ext cx="60939" cy="88926"/>
            </a:xfrm>
            <a:custGeom>
              <a:avLst/>
              <a:gdLst/>
              <a:ahLst/>
              <a:cxnLst/>
              <a:rect l="l" t="t" r="r" b="b"/>
              <a:pathLst>
                <a:path w="1903" h="2777" extrusionOk="0">
                  <a:moveTo>
                    <a:pt x="1903" y="0"/>
                  </a:moveTo>
                  <a:lnTo>
                    <a:pt x="1170" y="248"/>
                  </a:lnTo>
                  <a:cubicBezTo>
                    <a:pt x="426" y="497"/>
                    <a:pt x="1" y="1264"/>
                    <a:pt x="237" y="1961"/>
                  </a:cubicBezTo>
                  <a:lnTo>
                    <a:pt x="509" y="2776"/>
                  </a:lnTo>
                  <a:lnTo>
                    <a:pt x="19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6"/>
          <p:cNvGrpSpPr/>
          <p:nvPr/>
        </p:nvGrpSpPr>
        <p:grpSpPr>
          <a:xfrm flipH="1">
            <a:off x="542282" y="706707"/>
            <a:ext cx="548553" cy="481121"/>
            <a:chOff x="6816620" y="3288554"/>
            <a:chExt cx="1040699" cy="912769"/>
          </a:xfrm>
        </p:grpSpPr>
        <p:sp>
          <p:nvSpPr>
            <p:cNvPr id="629" name="Google Shape;629;p6"/>
            <p:cNvSpPr/>
            <p:nvPr/>
          </p:nvSpPr>
          <p:spPr>
            <a:xfrm>
              <a:off x="6816620" y="3288554"/>
              <a:ext cx="1040699" cy="912769"/>
            </a:xfrm>
            <a:custGeom>
              <a:avLst/>
              <a:gdLst/>
              <a:ahLst/>
              <a:cxnLst/>
              <a:rect l="l" t="t" r="r" b="b"/>
              <a:pathLst>
                <a:path w="32499" h="28504" extrusionOk="0">
                  <a:moveTo>
                    <a:pt x="16263" y="0"/>
                  </a:moveTo>
                  <a:cubicBezTo>
                    <a:pt x="10964" y="0"/>
                    <a:pt x="5876" y="2964"/>
                    <a:pt x="3415" y="8056"/>
                  </a:cubicBezTo>
                  <a:cubicBezTo>
                    <a:pt x="1" y="15144"/>
                    <a:pt x="2966" y="23661"/>
                    <a:pt x="10054" y="27087"/>
                  </a:cubicBezTo>
                  <a:cubicBezTo>
                    <a:pt x="12050" y="28048"/>
                    <a:pt x="14159" y="28504"/>
                    <a:pt x="16237" y="28504"/>
                  </a:cubicBezTo>
                  <a:cubicBezTo>
                    <a:pt x="21535" y="28504"/>
                    <a:pt x="26624" y="25540"/>
                    <a:pt x="29085" y="20448"/>
                  </a:cubicBezTo>
                  <a:cubicBezTo>
                    <a:pt x="32499" y="13360"/>
                    <a:pt x="29534" y="4843"/>
                    <a:pt x="22446" y="1417"/>
                  </a:cubicBezTo>
                  <a:cubicBezTo>
                    <a:pt x="20450" y="456"/>
                    <a:pt x="18340" y="0"/>
                    <a:pt x="16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7593998" y="3568815"/>
              <a:ext cx="191847" cy="135551"/>
            </a:xfrm>
            <a:custGeom>
              <a:avLst/>
              <a:gdLst/>
              <a:ahLst/>
              <a:cxnLst/>
              <a:rect l="l" t="t" r="r" b="b"/>
              <a:pathLst>
                <a:path w="5991" h="4233" extrusionOk="0">
                  <a:moveTo>
                    <a:pt x="5116" y="1"/>
                  </a:moveTo>
                  <a:lnTo>
                    <a:pt x="1253" y="1241"/>
                  </a:lnTo>
                  <a:cubicBezTo>
                    <a:pt x="450" y="1489"/>
                    <a:pt x="1" y="2352"/>
                    <a:pt x="261" y="3167"/>
                  </a:cubicBezTo>
                  <a:cubicBezTo>
                    <a:pt x="471" y="3815"/>
                    <a:pt x="1073" y="4233"/>
                    <a:pt x="1720" y="4233"/>
                  </a:cubicBezTo>
                  <a:cubicBezTo>
                    <a:pt x="1875" y="4233"/>
                    <a:pt x="2032" y="4209"/>
                    <a:pt x="2186" y="4159"/>
                  </a:cubicBezTo>
                  <a:lnTo>
                    <a:pt x="5990" y="2942"/>
                  </a:lnTo>
                  <a:cubicBezTo>
                    <a:pt x="5884" y="2340"/>
                    <a:pt x="5730" y="1749"/>
                    <a:pt x="5541" y="1170"/>
                  </a:cubicBezTo>
                  <a:cubicBezTo>
                    <a:pt x="5435" y="769"/>
                    <a:pt x="5281" y="379"/>
                    <a:pt x="5116"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7095055" y="3684544"/>
              <a:ext cx="134783" cy="111246"/>
            </a:xfrm>
            <a:custGeom>
              <a:avLst/>
              <a:gdLst/>
              <a:ahLst/>
              <a:cxnLst/>
              <a:rect l="l" t="t" r="r" b="b"/>
              <a:pathLst>
                <a:path w="4209" h="3474" extrusionOk="0">
                  <a:moveTo>
                    <a:pt x="2184" y="0"/>
                  </a:moveTo>
                  <a:cubicBezTo>
                    <a:pt x="2008" y="0"/>
                    <a:pt x="1830" y="27"/>
                    <a:pt x="1654" y="84"/>
                  </a:cubicBezTo>
                  <a:cubicBezTo>
                    <a:pt x="177" y="545"/>
                    <a:pt x="0" y="2565"/>
                    <a:pt x="1382" y="3274"/>
                  </a:cubicBezTo>
                  <a:cubicBezTo>
                    <a:pt x="1648" y="3411"/>
                    <a:pt x="1919" y="3473"/>
                    <a:pt x="2182" y="3473"/>
                  </a:cubicBezTo>
                  <a:cubicBezTo>
                    <a:pt x="3276" y="3473"/>
                    <a:pt x="4209" y="2398"/>
                    <a:pt x="3828" y="1207"/>
                  </a:cubicBezTo>
                  <a:cubicBezTo>
                    <a:pt x="3599" y="473"/>
                    <a:pt x="2916" y="0"/>
                    <a:pt x="218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7123043" y="3712820"/>
              <a:ext cx="40380" cy="33111"/>
            </a:xfrm>
            <a:custGeom>
              <a:avLst/>
              <a:gdLst/>
              <a:ahLst/>
              <a:cxnLst/>
              <a:rect l="l" t="t" r="r" b="b"/>
              <a:pathLst>
                <a:path w="1261" h="1034" extrusionOk="0">
                  <a:moveTo>
                    <a:pt x="661" y="0"/>
                  </a:moveTo>
                  <a:cubicBezTo>
                    <a:pt x="607" y="0"/>
                    <a:pt x="551" y="9"/>
                    <a:pt x="497" y="28"/>
                  </a:cubicBezTo>
                  <a:cubicBezTo>
                    <a:pt x="48" y="170"/>
                    <a:pt x="0" y="773"/>
                    <a:pt x="414" y="973"/>
                  </a:cubicBezTo>
                  <a:cubicBezTo>
                    <a:pt x="494" y="1015"/>
                    <a:pt x="576" y="1033"/>
                    <a:pt x="655" y="1033"/>
                  </a:cubicBezTo>
                  <a:cubicBezTo>
                    <a:pt x="983" y="1033"/>
                    <a:pt x="1261" y="712"/>
                    <a:pt x="1146" y="359"/>
                  </a:cubicBezTo>
                  <a:cubicBezTo>
                    <a:pt x="1080" y="142"/>
                    <a:pt x="87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7405257" y="3585435"/>
              <a:ext cx="134495" cy="111566"/>
            </a:xfrm>
            <a:custGeom>
              <a:avLst/>
              <a:gdLst/>
              <a:ahLst/>
              <a:cxnLst/>
              <a:rect l="l" t="t" r="r" b="b"/>
              <a:pathLst>
                <a:path w="4200" h="3484" extrusionOk="0">
                  <a:moveTo>
                    <a:pt x="2172" y="0"/>
                  </a:moveTo>
                  <a:cubicBezTo>
                    <a:pt x="1996" y="0"/>
                    <a:pt x="1818" y="27"/>
                    <a:pt x="1642" y="84"/>
                  </a:cubicBezTo>
                  <a:cubicBezTo>
                    <a:pt x="165" y="557"/>
                    <a:pt x="0" y="2577"/>
                    <a:pt x="1370" y="3286"/>
                  </a:cubicBezTo>
                  <a:cubicBezTo>
                    <a:pt x="1634" y="3422"/>
                    <a:pt x="1904" y="3484"/>
                    <a:pt x="2166" y="3484"/>
                  </a:cubicBezTo>
                  <a:cubicBezTo>
                    <a:pt x="3262" y="3484"/>
                    <a:pt x="4200" y="2399"/>
                    <a:pt x="3828" y="1207"/>
                  </a:cubicBezTo>
                  <a:cubicBezTo>
                    <a:pt x="3589" y="473"/>
                    <a:pt x="2905" y="0"/>
                    <a:pt x="217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7433245" y="3613839"/>
              <a:ext cx="39996" cy="33335"/>
            </a:xfrm>
            <a:custGeom>
              <a:avLst/>
              <a:gdLst/>
              <a:ahLst/>
              <a:cxnLst/>
              <a:rect l="l" t="t" r="r" b="b"/>
              <a:pathLst>
                <a:path w="1249" h="1041" extrusionOk="0">
                  <a:moveTo>
                    <a:pt x="642" y="1"/>
                  </a:moveTo>
                  <a:cubicBezTo>
                    <a:pt x="590" y="1"/>
                    <a:pt x="537" y="8"/>
                    <a:pt x="485" y="24"/>
                  </a:cubicBezTo>
                  <a:cubicBezTo>
                    <a:pt x="48" y="166"/>
                    <a:pt x="0" y="769"/>
                    <a:pt x="402" y="981"/>
                  </a:cubicBezTo>
                  <a:cubicBezTo>
                    <a:pt x="482" y="1022"/>
                    <a:pt x="564" y="1041"/>
                    <a:pt x="642" y="1041"/>
                  </a:cubicBezTo>
                  <a:cubicBezTo>
                    <a:pt x="971" y="1041"/>
                    <a:pt x="1249" y="717"/>
                    <a:pt x="1134" y="355"/>
                  </a:cubicBezTo>
                  <a:cubicBezTo>
                    <a:pt x="1068" y="136"/>
                    <a:pt x="862" y="1"/>
                    <a:pt x="6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7241814" y="3759221"/>
              <a:ext cx="237223" cy="145190"/>
            </a:xfrm>
            <a:custGeom>
              <a:avLst/>
              <a:gdLst/>
              <a:ahLst/>
              <a:cxnLst/>
              <a:rect l="l" t="t" r="r" b="b"/>
              <a:pathLst>
                <a:path w="7408" h="4534" extrusionOk="0">
                  <a:moveTo>
                    <a:pt x="6734" y="0"/>
                  </a:moveTo>
                  <a:cubicBezTo>
                    <a:pt x="6553" y="0"/>
                    <a:pt x="6353" y="118"/>
                    <a:pt x="6415" y="304"/>
                  </a:cubicBezTo>
                  <a:cubicBezTo>
                    <a:pt x="6699" y="1828"/>
                    <a:pt x="5813" y="3328"/>
                    <a:pt x="4336" y="3801"/>
                  </a:cubicBezTo>
                  <a:cubicBezTo>
                    <a:pt x="4025" y="3900"/>
                    <a:pt x="3709" y="3948"/>
                    <a:pt x="3397" y="3948"/>
                  </a:cubicBezTo>
                  <a:cubicBezTo>
                    <a:pt x="2226" y="3948"/>
                    <a:pt x="1119" y="3278"/>
                    <a:pt x="615" y="2159"/>
                  </a:cubicBezTo>
                  <a:cubicBezTo>
                    <a:pt x="552" y="2060"/>
                    <a:pt x="459" y="2018"/>
                    <a:pt x="367" y="2018"/>
                  </a:cubicBezTo>
                  <a:cubicBezTo>
                    <a:pt x="182" y="2018"/>
                    <a:pt x="1" y="2186"/>
                    <a:pt x="72" y="2407"/>
                  </a:cubicBezTo>
                  <a:cubicBezTo>
                    <a:pt x="674" y="3706"/>
                    <a:pt x="1974" y="4533"/>
                    <a:pt x="3403" y="4533"/>
                  </a:cubicBezTo>
                  <a:cubicBezTo>
                    <a:pt x="5683" y="4533"/>
                    <a:pt x="7408" y="2454"/>
                    <a:pt x="6994" y="198"/>
                  </a:cubicBezTo>
                  <a:cubicBezTo>
                    <a:pt x="6984" y="60"/>
                    <a:pt x="6864" y="0"/>
                    <a:pt x="673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7071967" y="3612782"/>
              <a:ext cx="140002" cy="76374"/>
            </a:xfrm>
            <a:custGeom>
              <a:avLst/>
              <a:gdLst/>
              <a:ahLst/>
              <a:cxnLst/>
              <a:rect l="l" t="t" r="r" b="b"/>
              <a:pathLst>
                <a:path w="4372" h="2385" extrusionOk="0">
                  <a:moveTo>
                    <a:pt x="2505" y="1"/>
                  </a:moveTo>
                  <a:cubicBezTo>
                    <a:pt x="1346" y="1"/>
                    <a:pt x="223" y="807"/>
                    <a:pt x="24" y="2136"/>
                  </a:cubicBezTo>
                  <a:cubicBezTo>
                    <a:pt x="1" y="2255"/>
                    <a:pt x="83" y="2361"/>
                    <a:pt x="201" y="2385"/>
                  </a:cubicBezTo>
                  <a:lnTo>
                    <a:pt x="237" y="2385"/>
                  </a:lnTo>
                  <a:cubicBezTo>
                    <a:pt x="343" y="2385"/>
                    <a:pt x="438" y="2314"/>
                    <a:pt x="461" y="2207"/>
                  </a:cubicBezTo>
                  <a:cubicBezTo>
                    <a:pt x="622" y="1115"/>
                    <a:pt x="1548" y="447"/>
                    <a:pt x="2505" y="447"/>
                  </a:cubicBezTo>
                  <a:cubicBezTo>
                    <a:pt x="3028" y="447"/>
                    <a:pt x="3560" y="647"/>
                    <a:pt x="3982" y="1085"/>
                  </a:cubicBezTo>
                  <a:cubicBezTo>
                    <a:pt x="4023" y="1126"/>
                    <a:pt x="4079" y="1147"/>
                    <a:pt x="4135" y="1147"/>
                  </a:cubicBezTo>
                  <a:cubicBezTo>
                    <a:pt x="4191" y="1147"/>
                    <a:pt x="4248" y="1126"/>
                    <a:pt x="4289" y="1085"/>
                  </a:cubicBezTo>
                  <a:cubicBezTo>
                    <a:pt x="4372" y="991"/>
                    <a:pt x="4372" y="849"/>
                    <a:pt x="4289" y="766"/>
                  </a:cubicBezTo>
                  <a:cubicBezTo>
                    <a:pt x="3780" y="241"/>
                    <a:pt x="3137" y="1"/>
                    <a:pt x="250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7366670" y="3479248"/>
              <a:ext cx="140002" cy="76374"/>
            </a:xfrm>
            <a:custGeom>
              <a:avLst/>
              <a:gdLst/>
              <a:ahLst/>
              <a:cxnLst/>
              <a:rect l="l" t="t" r="r" b="b"/>
              <a:pathLst>
                <a:path w="4372" h="2385" extrusionOk="0">
                  <a:moveTo>
                    <a:pt x="2508" y="0"/>
                  </a:moveTo>
                  <a:cubicBezTo>
                    <a:pt x="1350" y="0"/>
                    <a:pt x="222" y="803"/>
                    <a:pt x="24" y="2125"/>
                  </a:cubicBezTo>
                  <a:cubicBezTo>
                    <a:pt x="0" y="2255"/>
                    <a:pt x="83" y="2361"/>
                    <a:pt x="201" y="2384"/>
                  </a:cubicBezTo>
                  <a:lnTo>
                    <a:pt x="236" y="2384"/>
                  </a:lnTo>
                  <a:cubicBezTo>
                    <a:pt x="343" y="2384"/>
                    <a:pt x="437" y="2314"/>
                    <a:pt x="461" y="2207"/>
                  </a:cubicBezTo>
                  <a:cubicBezTo>
                    <a:pt x="621" y="1107"/>
                    <a:pt x="1553" y="441"/>
                    <a:pt x="2511" y="441"/>
                  </a:cubicBezTo>
                  <a:cubicBezTo>
                    <a:pt x="3034" y="441"/>
                    <a:pt x="3564" y="639"/>
                    <a:pt x="3981" y="1073"/>
                  </a:cubicBezTo>
                  <a:cubicBezTo>
                    <a:pt x="4023" y="1120"/>
                    <a:pt x="4079" y="1144"/>
                    <a:pt x="4135" y="1144"/>
                  </a:cubicBezTo>
                  <a:cubicBezTo>
                    <a:pt x="4191" y="1144"/>
                    <a:pt x="4247" y="1120"/>
                    <a:pt x="4288" y="1073"/>
                  </a:cubicBezTo>
                  <a:cubicBezTo>
                    <a:pt x="4371" y="991"/>
                    <a:pt x="4371" y="849"/>
                    <a:pt x="4288" y="766"/>
                  </a:cubicBezTo>
                  <a:cubicBezTo>
                    <a:pt x="3783" y="240"/>
                    <a:pt x="3141" y="0"/>
                    <a:pt x="25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6"/>
          <p:cNvGrpSpPr/>
          <p:nvPr/>
        </p:nvGrpSpPr>
        <p:grpSpPr>
          <a:xfrm>
            <a:off x="-6271" y="810808"/>
            <a:ext cx="277315" cy="862910"/>
            <a:chOff x="2898" y="2667333"/>
            <a:chExt cx="277315" cy="862910"/>
          </a:xfrm>
        </p:grpSpPr>
        <p:sp>
          <p:nvSpPr>
            <p:cNvPr id="639" name="Google Shape;639;p6"/>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6"/>
          <p:cNvGrpSpPr/>
          <p:nvPr/>
        </p:nvGrpSpPr>
        <p:grpSpPr>
          <a:xfrm flipH="1">
            <a:off x="83593" y="1973773"/>
            <a:ext cx="548569" cy="499806"/>
            <a:chOff x="30262" y="3461651"/>
            <a:chExt cx="1026705" cy="935441"/>
          </a:xfrm>
        </p:grpSpPr>
        <p:sp>
          <p:nvSpPr>
            <p:cNvPr id="642" name="Google Shape;642;p6"/>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21"/>
        <p:cNvGrpSpPr/>
        <p:nvPr/>
      </p:nvGrpSpPr>
      <p:grpSpPr>
        <a:xfrm>
          <a:off x="0" y="0"/>
          <a:ext cx="0" cy="0"/>
          <a:chOff x="0" y="0"/>
          <a:chExt cx="0" cy="0"/>
        </a:xfrm>
      </p:grpSpPr>
      <p:sp>
        <p:nvSpPr>
          <p:cNvPr id="1122" name="Google Shape;1122;p11"/>
          <p:cNvSpPr txBox="1">
            <a:spLocks noGrp="1"/>
          </p:cNvSpPr>
          <p:nvPr>
            <p:ph type="title" hasCustomPrompt="1"/>
          </p:nvPr>
        </p:nvSpPr>
        <p:spPr>
          <a:xfrm>
            <a:off x="1284000" y="1337525"/>
            <a:ext cx="6576000" cy="11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23" name="Google Shape;1123;p11"/>
          <p:cNvSpPr txBox="1">
            <a:spLocks noGrp="1"/>
          </p:cNvSpPr>
          <p:nvPr>
            <p:ph type="subTitle" idx="1"/>
          </p:nvPr>
        </p:nvSpPr>
        <p:spPr>
          <a:xfrm>
            <a:off x="1810600" y="2620075"/>
            <a:ext cx="5522700" cy="118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124" name="Google Shape;1124;p11"/>
          <p:cNvGrpSpPr/>
          <p:nvPr/>
        </p:nvGrpSpPr>
        <p:grpSpPr>
          <a:xfrm>
            <a:off x="8167079" y="697785"/>
            <a:ext cx="525489" cy="512808"/>
            <a:chOff x="7998517" y="657985"/>
            <a:chExt cx="525489" cy="512808"/>
          </a:xfrm>
        </p:grpSpPr>
        <p:sp>
          <p:nvSpPr>
            <p:cNvPr id="1125" name="Google Shape;1125;p11"/>
            <p:cNvSpPr/>
            <p:nvPr/>
          </p:nvSpPr>
          <p:spPr>
            <a:xfrm>
              <a:off x="7998517" y="657985"/>
              <a:ext cx="525489" cy="512808"/>
            </a:xfrm>
            <a:custGeom>
              <a:avLst/>
              <a:gdLst/>
              <a:ahLst/>
              <a:cxnLst/>
              <a:rect l="l" t="t" r="r" b="b"/>
              <a:pathLst>
                <a:path w="16410" h="16014" extrusionOk="0">
                  <a:moveTo>
                    <a:pt x="8207" y="0"/>
                  </a:moveTo>
                  <a:cubicBezTo>
                    <a:pt x="3952" y="0"/>
                    <a:pt x="409" y="3346"/>
                    <a:pt x="213" y="7640"/>
                  </a:cubicBezTo>
                  <a:cubicBezTo>
                    <a:pt x="1" y="12058"/>
                    <a:pt x="3427" y="15803"/>
                    <a:pt x="7845" y="16004"/>
                  </a:cubicBezTo>
                  <a:cubicBezTo>
                    <a:pt x="7975" y="16010"/>
                    <a:pt x="8105" y="16013"/>
                    <a:pt x="8234" y="16013"/>
                  </a:cubicBezTo>
                  <a:cubicBezTo>
                    <a:pt x="12481" y="16013"/>
                    <a:pt x="16014" y="12660"/>
                    <a:pt x="16208" y="8373"/>
                  </a:cubicBezTo>
                  <a:cubicBezTo>
                    <a:pt x="16409" y="3954"/>
                    <a:pt x="12995" y="210"/>
                    <a:pt x="8577" y="9"/>
                  </a:cubicBezTo>
                  <a:cubicBezTo>
                    <a:pt x="8453" y="3"/>
                    <a:pt x="8330" y="0"/>
                    <a:pt x="8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8387270" y="725969"/>
              <a:ext cx="84155" cy="72691"/>
            </a:xfrm>
            <a:custGeom>
              <a:avLst/>
              <a:gdLst/>
              <a:ahLst/>
              <a:cxnLst/>
              <a:rect l="l" t="t" r="r" b="b"/>
              <a:pathLst>
                <a:path w="2628" h="2270" extrusionOk="0">
                  <a:moveTo>
                    <a:pt x="1493" y="0"/>
                  </a:moveTo>
                  <a:lnTo>
                    <a:pt x="666" y="756"/>
                  </a:lnTo>
                  <a:cubicBezTo>
                    <a:pt x="1" y="1357"/>
                    <a:pt x="565" y="2269"/>
                    <a:pt x="1250" y="2269"/>
                  </a:cubicBezTo>
                  <a:cubicBezTo>
                    <a:pt x="1440" y="2269"/>
                    <a:pt x="1639" y="2199"/>
                    <a:pt x="1824" y="2032"/>
                  </a:cubicBezTo>
                  <a:lnTo>
                    <a:pt x="2627" y="1288"/>
                  </a:lnTo>
                  <a:cubicBezTo>
                    <a:pt x="2426" y="1004"/>
                    <a:pt x="2214" y="745"/>
                    <a:pt x="1989" y="485"/>
                  </a:cubicBezTo>
                  <a:cubicBezTo>
                    <a:pt x="1824" y="319"/>
                    <a:pt x="1670" y="154"/>
                    <a:pt x="1493"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8057150" y="1037644"/>
              <a:ext cx="84924" cy="72307"/>
            </a:xfrm>
            <a:custGeom>
              <a:avLst/>
              <a:gdLst/>
              <a:ahLst/>
              <a:cxnLst/>
              <a:rect l="l" t="t" r="r" b="b"/>
              <a:pathLst>
                <a:path w="2652" h="2258" extrusionOk="0">
                  <a:moveTo>
                    <a:pt x="1402" y="0"/>
                  </a:moveTo>
                  <a:cubicBezTo>
                    <a:pt x="1212" y="0"/>
                    <a:pt x="1013" y="71"/>
                    <a:pt x="828" y="238"/>
                  </a:cubicBezTo>
                  <a:lnTo>
                    <a:pt x="840" y="249"/>
                  </a:lnTo>
                  <a:lnTo>
                    <a:pt x="1" y="1006"/>
                  </a:lnTo>
                  <a:cubicBezTo>
                    <a:pt x="154" y="1183"/>
                    <a:pt x="284" y="1372"/>
                    <a:pt x="450" y="1537"/>
                  </a:cubicBezTo>
                  <a:cubicBezTo>
                    <a:pt x="674" y="1797"/>
                    <a:pt x="922" y="2033"/>
                    <a:pt x="1182" y="2258"/>
                  </a:cubicBezTo>
                  <a:lnTo>
                    <a:pt x="1985" y="1513"/>
                  </a:lnTo>
                  <a:cubicBezTo>
                    <a:pt x="2651" y="913"/>
                    <a:pt x="2087" y="0"/>
                    <a:pt x="140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8244674" y="907088"/>
              <a:ext cx="112879" cy="103721"/>
            </a:xfrm>
            <a:custGeom>
              <a:avLst/>
              <a:gdLst/>
              <a:ahLst/>
              <a:cxnLst/>
              <a:rect l="l" t="t" r="r" b="b"/>
              <a:pathLst>
                <a:path w="3525" h="3239" extrusionOk="0">
                  <a:moveTo>
                    <a:pt x="2973" y="1"/>
                  </a:moveTo>
                  <a:cubicBezTo>
                    <a:pt x="2883" y="1"/>
                    <a:pt x="2794" y="109"/>
                    <a:pt x="2863" y="204"/>
                  </a:cubicBezTo>
                  <a:cubicBezTo>
                    <a:pt x="3371" y="936"/>
                    <a:pt x="3253" y="1917"/>
                    <a:pt x="2603" y="2507"/>
                  </a:cubicBezTo>
                  <a:cubicBezTo>
                    <a:pt x="2261" y="2819"/>
                    <a:pt x="1830" y="2976"/>
                    <a:pt x="1400" y="2976"/>
                  </a:cubicBezTo>
                  <a:cubicBezTo>
                    <a:pt x="1000" y="2976"/>
                    <a:pt x="601" y="2840"/>
                    <a:pt x="276" y="2566"/>
                  </a:cubicBezTo>
                  <a:cubicBezTo>
                    <a:pt x="247" y="2537"/>
                    <a:pt x="216" y="2526"/>
                    <a:pt x="186" y="2526"/>
                  </a:cubicBezTo>
                  <a:cubicBezTo>
                    <a:pt x="83" y="2526"/>
                    <a:pt x="0" y="2673"/>
                    <a:pt x="110" y="2755"/>
                  </a:cubicBezTo>
                  <a:cubicBezTo>
                    <a:pt x="498" y="3086"/>
                    <a:pt x="960" y="3239"/>
                    <a:pt x="1413" y="3239"/>
                  </a:cubicBezTo>
                  <a:cubicBezTo>
                    <a:pt x="2272" y="3239"/>
                    <a:pt x="3104" y="2691"/>
                    <a:pt x="3359" y="1763"/>
                  </a:cubicBezTo>
                  <a:cubicBezTo>
                    <a:pt x="3525" y="1184"/>
                    <a:pt x="3418" y="546"/>
                    <a:pt x="3064" y="50"/>
                  </a:cubicBezTo>
                  <a:cubicBezTo>
                    <a:pt x="3038" y="15"/>
                    <a:pt x="3005" y="1"/>
                    <a:pt x="29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8081135" y="862353"/>
              <a:ext cx="70994" cy="60298"/>
            </a:xfrm>
            <a:custGeom>
              <a:avLst/>
              <a:gdLst/>
              <a:ahLst/>
              <a:cxnLst/>
              <a:rect l="l" t="t" r="r" b="b"/>
              <a:pathLst>
                <a:path w="2217" h="1883" extrusionOk="0">
                  <a:moveTo>
                    <a:pt x="1616" y="1"/>
                  </a:moveTo>
                  <a:cubicBezTo>
                    <a:pt x="731" y="1"/>
                    <a:pt x="0" y="859"/>
                    <a:pt x="268" y="1802"/>
                  </a:cubicBezTo>
                  <a:cubicBezTo>
                    <a:pt x="291" y="1857"/>
                    <a:pt x="338" y="1882"/>
                    <a:pt x="385" y="1882"/>
                  </a:cubicBezTo>
                  <a:cubicBezTo>
                    <a:pt x="456" y="1882"/>
                    <a:pt x="525" y="1824"/>
                    <a:pt x="504" y="1731"/>
                  </a:cubicBezTo>
                  <a:cubicBezTo>
                    <a:pt x="286" y="959"/>
                    <a:pt x="890" y="253"/>
                    <a:pt x="1612" y="253"/>
                  </a:cubicBezTo>
                  <a:cubicBezTo>
                    <a:pt x="1752" y="253"/>
                    <a:pt x="1896" y="279"/>
                    <a:pt x="2040" y="337"/>
                  </a:cubicBezTo>
                  <a:cubicBezTo>
                    <a:pt x="2055" y="342"/>
                    <a:pt x="2070" y="344"/>
                    <a:pt x="2085" y="344"/>
                  </a:cubicBezTo>
                  <a:cubicBezTo>
                    <a:pt x="2139" y="344"/>
                    <a:pt x="2187" y="312"/>
                    <a:pt x="2205" y="266"/>
                  </a:cubicBezTo>
                  <a:lnTo>
                    <a:pt x="2205" y="254"/>
                  </a:lnTo>
                  <a:cubicBezTo>
                    <a:pt x="2217" y="195"/>
                    <a:pt x="2193" y="136"/>
                    <a:pt x="2134" y="100"/>
                  </a:cubicBezTo>
                  <a:cubicBezTo>
                    <a:pt x="1960" y="32"/>
                    <a:pt x="1785" y="1"/>
                    <a:pt x="16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8207528" y="732982"/>
              <a:ext cx="71346" cy="60555"/>
            </a:xfrm>
            <a:custGeom>
              <a:avLst/>
              <a:gdLst/>
              <a:ahLst/>
              <a:cxnLst/>
              <a:rect l="l" t="t" r="r" b="b"/>
              <a:pathLst>
                <a:path w="2228" h="1891" extrusionOk="0">
                  <a:moveTo>
                    <a:pt x="1625" y="1"/>
                  </a:moveTo>
                  <a:cubicBezTo>
                    <a:pt x="738" y="1"/>
                    <a:pt x="1" y="859"/>
                    <a:pt x="278" y="1801"/>
                  </a:cubicBezTo>
                  <a:cubicBezTo>
                    <a:pt x="292" y="1863"/>
                    <a:pt x="341" y="1890"/>
                    <a:pt x="391" y="1890"/>
                  </a:cubicBezTo>
                  <a:cubicBezTo>
                    <a:pt x="465" y="1890"/>
                    <a:pt x="543" y="1830"/>
                    <a:pt x="514" y="1731"/>
                  </a:cubicBezTo>
                  <a:cubicBezTo>
                    <a:pt x="287" y="958"/>
                    <a:pt x="889" y="253"/>
                    <a:pt x="1618" y="253"/>
                  </a:cubicBezTo>
                  <a:cubicBezTo>
                    <a:pt x="1759" y="253"/>
                    <a:pt x="1905" y="279"/>
                    <a:pt x="2050" y="337"/>
                  </a:cubicBezTo>
                  <a:cubicBezTo>
                    <a:pt x="2063" y="342"/>
                    <a:pt x="2076" y="344"/>
                    <a:pt x="2089" y="344"/>
                  </a:cubicBezTo>
                  <a:cubicBezTo>
                    <a:pt x="2138" y="344"/>
                    <a:pt x="2188" y="312"/>
                    <a:pt x="2216" y="266"/>
                  </a:cubicBezTo>
                  <a:lnTo>
                    <a:pt x="2216" y="254"/>
                  </a:lnTo>
                  <a:cubicBezTo>
                    <a:pt x="2227" y="195"/>
                    <a:pt x="2192" y="124"/>
                    <a:pt x="2145" y="100"/>
                  </a:cubicBezTo>
                  <a:cubicBezTo>
                    <a:pt x="1970" y="32"/>
                    <a:pt x="1795" y="1"/>
                    <a:pt x="162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8186905" y="840001"/>
              <a:ext cx="73267" cy="66255"/>
            </a:xfrm>
            <a:custGeom>
              <a:avLst/>
              <a:gdLst/>
              <a:ahLst/>
              <a:cxnLst/>
              <a:rect l="l" t="t" r="r" b="b"/>
              <a:pathLst>
                <a:path w="2288" h="2069" extrusionOk="0">
                  <a:moveTo>
                    <a:pt x="2114" y="0"/>
                  </a:moveTo>
                  <a:cubicBezTo>
                    <a:pt x="2099" y="0"/>
                    <a:pt x="2084" y="2"/>
                    <a:pt x="2068" y="7"/>
                  </a:cubicBezTo>
                  <a:cubicBezTo>
                    <a:pt x="1147" y="279"/>
                    <a:pt x="402" y="952"/>
                    <a:pt x="36" y="1850"/>
                  </a:cubicBezTo>
                  <a:cubicBezTo>
                    <a:pt x="1" y="1932"/>
                    <a:pt x="48" y="2027"/>
                    <a:pt x="131" y="2062"/>
                  </a:cubicBezTo>
                  <a:cubicBezTo>
                    <a:pt x="147" y="2067"/>
                    <a:pt x="164" y="2069"/>
                    <a:pt x="180" y="2069"/>
                  </a:cubicBezTo>
                  <a:cubicBezTo>
                    <a:pt x="256" y="2069"/>
                    <a:pt x="324" y="2024"/>
                    <a:pt x="343" y="1956"/>
                  </a:cubicBezTo>
                  <a:cubicBezTo>
                    <a:pt x="674" y="1176"/>
                    <a:pt x="1336" y="574"/>
                    <a:pt x="2139" y="326"/>
                  </a:cubicBezTo>
                  <a:cubicBezTo>
                    <a:pt x="2198" y="302"/>
                    <a:pt x="2245" y="267"/>
                    <a:pt x="2257" y="208"/>
                  </a:cubicBezTo>
                  <a:cubicBezTo>
                    <a:pt x="2288" y="95"/>
                    <a:pt x="2212" y="0"/>
                    <a:pt x="211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8014528" y="979043"/>
              <a:ext cx="73300" cy="32343"/>
            </a:xfrm>
            <a:custGeom>
              <a:avLst/>
              <a:gdLst/>
              <a:ahLst/>
              <a:cxnLst/>
              <a:rect l="l" t="t" r="r" b="b"/>
              <a:pathLst>
                <a:path w="2289" h="1010" extrusionOk="0">
                  <a:moveTo>
                    <a:pt x="2122" y="0"/>
                  </a:moveTo>
                  <a:cubicBezTo>
                    <a:pt x="2103" y="0"/>
                    <a:pt x="2083" y="4"/>
                    <a:pt x="2064" y="12"/>
                  </a:cubicBezTo>
                  <a:lnTo>
                    <a:pt x="198" y="686"/>
                  </a:lnTo>
                  <a:cubicBezTo>
                    <a:pt x="0" y="738"/>
                    <a:pt x="68" y="1009"/>
                    <a:pt x="240" y="1009"/>
                  </a:cubicBezTo>
                  <a:cubicBezTo>
                    <a:pt x="264" y="1009"/>
                    <a:pt x="289" y="1004"/>
                    <a:pt x="316" y="993"/>
                  </a:cubicBezTo>
                  <a:lnTo>
                    <a:pt x="2171" y="319"/>
                  </a:lnTo>
                  <a:cubicBezTo>
                    <a:pt x="2230" y="296"/>
                    <a:pt x="2265" y="260"/>
                    <a:pt x="2277" y="201"/>
                  </a:cubicBezTo>
                  <a:cubicBezTo>
                    <a:pt x="2289" y="178"/>
                    <a:pt x="2289" y="142"/>
                    <a:pt x="2277" y="107"/>
                  </a:cubicBezTo>
                  <a:cubicBezTo>
                    <a:pt x="2250" y="43"/>
                    <a:pt x="2187" y="0"/>
                    <a:pt x="212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8068902" y="882014"/>
              <a:ext cx="170616" cy="150954"/>
            </a:xfrm>
            <a:custGeom>
              <a:avLst/>
              <a:gdLst/>
              <a:ahLst/>
              <a:cxnLst/>
              <a:rect l="l" t="t" r="r" b="b"/>
              <a:pathLst>
                <a:path w="5328" h="4714" extrusionOk="0">
                  <a:moveTo>
                    <a:pt x="3434" y="1"/>
                  </a:moveTo>
                  <a:cubicBezTo>
                    <a:pt x="3213" y="1"/>
                    <a:pt x="2990" y="81"/>
                    <a:pt x="2812" y="242"/>
                  </a:cubicBezTo>
                  <a:lnTo>
                    <a:pt x="992" y="1896"/>
                  </a:lnTo>
                  <a:lnTo>
                    <a:pt x="95" y="2711"/>
                  </a:lnTo>
                  <a:cubicBezTo>
                    <a:pt x="0" y="2794"/>
                    <a:pt x="0" y="2936"/>
                    <a:pt x="83" y="3030"/>
                  </a:cubicBezTo>
                  <a:lnTo>
                    <a:pt x="532" y="3527"/>
                  </a:lnTo>
                  <a:cubicBezTo>
                    <a:pt x="567" y="3562"/>
                    <a:pt x="614" y="3586"/>
                    <a:pt x="662" y="3597"/>
                  </a:cubicBezTo>
                  <a:lnTo>
                    <a:pt x="1406" y="3727"/>
                  </a:lnTo>
                  <a:lnTo>
                    <a:pt x="2020" y="4413"/>
                  </a:lnTo>
                  <a:cubicBezTo>
                    <a:pt x="2207" y="4612"/>
                    <a:pt x="2458" y="4713"/>
                    <a:pt x="2708" y="4713"/>
                  </a:cubicBezTo>
                  <a:cubicBezTo>
                    <a:pt x="2930" y="4713"/>
                    <a:pt x="3153" y="4633"/>
                    <a:pt x="3331" y="4472"/>
                  </a:cubicBezTo>
                  <a:lnTo>
                    <a:pt x="4607" y="3314"/>
                  </a:lnTo>
                  <a:cubicBezTo>
                    <a:pt x="5281" y="2688"/>
                    <a:pt x="5328" y="1648"/>
                    <a:pt x="4713" y="963"/>
                  </a:cubicBezTo>
                  <a:lnTo>
                    <a:pt x="4111" y="302"/>
                  </a:lnTo>
                  <a:cubicBezTo>
                    <a:pt x="3930" y="102"/>
                    <a:pt x="3683" y="1"/>
                    <a:pt x="34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8102174" y="898634"/>
              <a:ext cx="122230" cy="117362"/>
            </a:xfrm>
            <a:custGeom>
              <a:avLst/>
              <a:gdLst/>
              <a:ahLst/>
              <a:cxnLst/>
              <a:rect l="l" t="t" r="r" b="b"/>
              <a:pathLst>
                <a:path w="3817" h="3665" extrusionOk="0">
                  <a:moveTo>
                    <a:pt x="2387" y="1"/>
                  </a:moveTo>
                  <a:cubicBezTo>
                    <a:pt x="2208" y="1"/>
                    <a:pt x="2030" y="69"/>
                    <a:pt x="1891" y="208"/>
                  </a:cubicBezTo>
                  <a:lnTo>
                    <a:pt x="166" y="1767"/>
                  </a:lnTo>
                  <a:cubicBezTo>
                    <a:pt x="12" y="1909"/>
                    <a:pt x="1" y="2157"/>
                    <a:pt x="142" y="2311"/>
                  </a:cubicBezTo>
                  <a:lnTo>
                    <a:pt x="709" y="2937"/>
                  </a:lnTo>
                  <a:lnTo>
                    <a:pt x="1170" y="3445"/>
                  </a:lnTo>
                  <a:cubicBezTo>
                    <a:pt x="1316" y="3591"/>
                    <a:pt x="1507" y="3665"/>
                    <a:pt x="1696" y="3665"/>
                  </a:cubicBezTo>
                  <a:cubicBezTo>
                    <a:pt x="1873" y="3665"/>
                    <a:pt x="2049" y="3600"/>
                    <a:pt x="2186" y="3468"/>
                  </a:cubicBezTo>
                  <a:lnTo>
                    <a:pt x="3214" y="2535"/>
                  </a:lnTo>
                  <a:cubicBezTo>
                    <a:pt x="3745" y="2039"/>
                    <a:pt x="3816" y="1224"/>
                    <a:pt x="3356" y="716"/>
                  </a:cubicBezTo>
                  <a:lnTo>
                    <a:pt x="2907" y="220"/>
                  </a:lnTo>
                  <a:cubicBezTo>
                    <a:pt x="2762" y="75"/>
                    <a:pt x="2574" y="1"/>
                    <a:pt x="238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8102174" y="923067"/>
              <a:ext cx="40508" cy="84764"/>
            </a:xfrm>
            <a:custGeom>
              <a:avLst/>
              <a:gdLst/>
              <a:ahLst/>
              <a:cxnLst/>
              <a:rect l="l" t="t" r="r" b="b"/>
              <a:pathLst>
                <a:path w="1265" h="2647" extrusionOk="0">
                  <a:moveTo>
                    <a:pt x="1265" y="0"/>
                  </a:moveTo>
                  <a:lnTo>
                    <a:pt x="166" y="1004"/>
                  </a:lnTo>
                  <a:cubicBezTo>
                    <a:pt x="12" y="1146"/>
                    <a:pt x="1" y="1394"/>
                    <a:pt x="142" y="1548"/>
                  </a:cubicBezTo>
                  <a:lnTo>
                    <a:pt x="1146" y="2646"/>
                  </a:lnTo>
                  <a:lnTo>
                    <a:pt x="1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8182742" y="900363"/>
              <a:ext cx="14794" cy="99526"/>
            </a:xfrm>
            <a:custGeom>
              <a:avLst/>
              <a:gdLst/>
              <a:ahLst/>
              <a:cxnLst/>
              <a:rect l="l" t="t" r="r" b="b"/>
              <a:pathLst>
                <a:path w="462" h="3108" extrusionOk="0">
                  <a:moveTo>
                    <a:pt x="154" y="0"/>
                  </a:moveTo>
                  <a:lnTo>
                    <a:pt x="1" y="3107"/>
                  </a:lnTo>
                  <a:lnTo>
                    <a:pt x="343" y="2800"/>
                  </a:lnTo>
                  <a:lnTo>
                    <a:pt x="462" y="248"/>
                  </a:lnTo>
                  <a:lnTo>
                    <a:pt x="391" y="166"/>
                  </a:lnTo>
                  <a:cubicBezTo>
                    <a:pt x="320" y="95"/>
                    <a:pt x="237" y="36"/>
                    <a:pt x="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8210378" y="925309"/>
              <a:ext cx="12137" cy="48834"/>
            </a:xfrm>
            <a:custGeom>
              <a:avLst/>
              <a:gdLst/>
              <a:ahLst/>
              <a:cxnLst/>
              <a:rect l="l" t="t" r="r" b="b"/>
              <a:pathLst>
                <a:path w="379" h="1525" extrusionOk="0">
                  <a:moveTo>
                    <a:pt x="71" y="1"/>
                  </a:moveTo>
                  <a:lnTo>
                    <a:pt x="0" y="1525"/>
                  </a:lnTo>
                  <a:cubicBezTo>
                    <a:pt x="343" y="1088"/>
                    <a:pt x="378" y="473"/>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8153986" y="899979"/>
              <a:ext cx="17837" cy="115889"/>
            </a:xfrm>
            <a:custGeom>
              <a:avLst/>
              <a:gdLst/>
              <a:ahLst/>
              <a:cxnLst/>
              <a:rect l="l" t="t" r="r" b="b"/>
              <a:pathLst>
                <a:path w="557" h="3619" extrusionOk="0">
                  <a:moveTo>
                    <a:pt x="556" y="0"/>
                  </a:moveTo>
                  <a:lnTo>
                    <a:pt x="556" y="0"/>
                  </a:lnTo>
                  <a:cubicBezTo>
                    <a:pt x="438" y="24"/>
                    <a:pt x="344" y="83"/>
                    <a:pt x="261" y="166"/>
                  </a:cubicBezTo>
                  <a:lnTo>
                    <a:pt x="155" y="260"/>
                  </a:lnTo>
                  <a:lnTo>
                    <a:pt x="1" y="3615"/>
                  </a:lnTo>
                  <a:cubicBezTo>
                    <a:pt x="23" y="3617"/>
                    <a:pt x="44" y="3618"/>
                    <a:pt x="66" y="3618"/>
                  </a:cubicBezTo>
                  <a:cubicBezTo>
                    <a:pt x="174" y="3618"/>
                    <a:pt x="281" y="3594"/>
                    <a:pt x="379" y="3544"/>
                  </a:cubicBezTo>
                  <a:lnTo>
                    <a:pt x="5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8341638" y="680209"/>
              <a:ext cx="39196" cy="67856"/>
            </a:xfrm>
            <a:custGeom>
              <a:avLst/>
              <a:gdLst/>
              <a:ahLst/>
              <a:cxnLst/>
              <a:rect l="l" t="t" r="r" b="b"/>
              <a:pathLst>
                <a:path w="1224" h="2119" extrusionOk="0">
                  <a:moveTo>
                    <a:pt x="1029" y="1"/>
                  </a:moveTo>
                  <a:cubicBezTo>
                    <a:pt x="973" y="1"/>
                    <a:pt x="917" y="29"/>
                    <a:pt x="886" y="94"/>
                  </a:cubicBezTo>
                  <a:lnTo>
                    <a:pt x="36" y="1890"/>
                  </a:lnTo>
                  <a:cubicBezTo>
                    <a:pt x="0" y="1973"/>
                    <a:pt x="36" y="2067"/>
                    <a:pt x="118" y="2103"/>
                  </a:cubicBezTo>
                  <a:cubicBezTo>
                    <a:pt x="143" y="2113"/>
                    <a:pt x="169" y="2119"/>
                    <a:pt x="194" y="2119"/>
                  </a:cubicBezTo>
                  <a:cubicBezTo>
                    <a:pt x="253" y="2119"/>
                    <a:pt x="306" y="2090"/>
                    <a:pt x="331" y="2032"/>
                  </a:cubicBezTo>
                  <a:lnTo>
                    <a:pt x="1182" y="236"/>
                  </a:lnTo>
                  <a:cubicBezTo>
                    <a:pt x="1182" y="224"/>
                    <a:pt x="1193" y="213"/>
                    <a:pt x="1193" y="213"/>
                  </a:cubicBezTo>
                  <a:cubicBezTo>
                    <a:pt x="1223" y="85"/>
                    <a:pt x="1126" y="1"/>
                    <a:pt x="102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8233050" y="729171"/>
              <a:ext cx="158928" cy="161201"/>
            </a:xfrm>
            <a:custGeom>
              <a:avLst/>
              <a:gdLst/>
              <a:ahLst/>
              <a:cxnLst/>
              <a:rect l="l" t="t" r="r" b="b"/>
              <a:pathLst>
                <a:path w="4963" h="5034" extrusionOk="0">
                  <a:moveTo>
                    <a:pt x="3273" y="0"/>
                  </a:moveTo>
                  <a:cubicBezTo>
                    <a:pt x="3219" y="0"/>
                    <a:pt x="3164" y="21"/>
                    <a:pt x="3120" y="66"/>
                  </a:cubicBezTo>
                  <a:lnTo>
                    <a:pt x="2234" y="869"/>
                  </a:lnTo>
                  <a:lnTo>
                    <a:pt x="414" y="2523"/>
                  </a:lnTo>
                  <a:cubicBezTo>
                    <a:pt x="36" y="2865"/>
                    <a:pt x="1" y="3456"/>
                    <a:pt x="344" y="3834"/>
                  </a:cubicBezTo>
                  <a:lnTo>
                    <a:pt x="946" y="4496"/>
                  </a:lnTo>
                  <a:cubicBezTo>
                    <a:pt x="1271" y="4852"/>
                    <a:pt x="1720" y="5033"/>
                    <a:pt x="2169" y="5033"/>
                  </a:cubicBezTo>
                  <a:cubicBezTo>
                    <a:pt x="2568" y="5033"/>
                    <a:pt x="2968" y="4891"/>
                    <a:pt x="3285" y="4602"/>
                  </a:cubicBezTo>
                  <a:lnTo>
                    <a:pt x="4561" y="3444"/>
                  </a:lnTo>
                  <a:cubicBezTo>
                    <a:pt x="4939" y="3102"/>
                    <a:pt x="4963" y="2523"/>
                    <a:pt x="4620" y="2145"/>
                  </a:cubicBezTo>
                  <a:lnTo>
                    <a:pt x="4006" y="1460"/>
                  </a:lnTo>
                  <a:lnTo>
                    <a:pt x="3947" y="704"/>
                  </a:lnTo>
                  <a:cubicBezTo>
                    <a:pt x="3947" y="656"/>
                    <a:pt x="3923" y="609"/>
                    <a:pt x="3888" y="574"/>
                  </a:cubicBezTo>
                  <a:lnTo>
                    <a:pt x="3439" y="78"/>
                  </a:lnTo>
                  <a:cubicBezTo>
                    <a:pt x="3395" y="27"/>
                    <a:pt x="3334" y="0"/>
                    <a:pt x="327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8250470" y="761738"/>
              <a:ext cx="124471" cy="114384"/>
            </a:xfrm>
            <a:custGeom>
              <a:avLst/>
              <a:gdLst/>
              <a:ahLst/>
              <a:cxnLst/>
              <a:rect l="l" t="t" r="r" b="b"/>
              <a:pathLst>
                <a:path w="3887" h="3572" extrusionOk="0">
                  <a:moveTo>
                    <a:pt x="2319" y="1"/>
                  </a:moveTo>
                  <a:cubicBezTo>
                    <a:pt x="2227" y="1"/>
                    <a:pt x="2134" y="33"/>
                    <a:pt x="2056" y="100"/>
                  </a:cubicBezTo>
                  <a:lnTo>
                    <a:pt x="343" y="1671"/>
                  </a:lnTo>
                  <a:cubicBezTo>
                    <a:pt x="36" y="1931"/>
                    <a:pt x="0" y="2380"/>
                    <a:pt x="260" y="2687"/>
                  </a:cubicBezTo>
                  <a:lnTo>
                    <a:pt x="709" y="3183"/>
                  </a:lnTo>
                  <a:cubicBezTo>
                    <a:pt x="962" y="3442"/>
                    <a:pt x="1297" y="3572"/>
                    <a:pt x="1633" y="3572"/>
                  </a:cubicBezTo>
                  <a:cubicBezTo>
                    <a:pt x="1958" y="3572"/>
                    <a:pt x="2285" y="3451"/>
                    <a:pt x="2540" y="3207"/>
                  </a:cubicBezTo>
                  <a:lnTo>
                    <a:pt x="3556" y="2286"/>
                  </a:lnTo>
                  <a:cubicBezTo>
                    <a:pt x="3851" y="2026"/>
                    <a:pt x="3887" y="1565"/>
                    <a:pt x="3639" y="1270"/>
                  </a:cubicBezTo>
                  <a:lnTo>
                    <a:pt x="3166" y="762"/>
                  </a:lnTo>
                  <a:lnTo>
                    <a:pt x="2599" y="124"/>
                  </a:lnTo>
                  <a:cubicBezTo>
                    <a:pt x="2524" y="42"/>
                    <a:pt x="2422" y="1"/>
                    <a:pt x="231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8283741" y="775892"/>
              <a:ext cx="20847" cy="99910"/>
            </a:xfrm>
            <a:custGeom>
              <a:avLst/>
              <a:gdLst/>
              <a:ahLst/>
              <a:cxnLst/>
              <a:rect l="l" t="t" r="r" b="b"/>
              <a:pathLst>
                <a:path w="651" h="3120" extrusionOk="0">
                  <a:moveTo>
                    <a:pt x="651" y="1"/>
                  </a:moveTo>
                  <a:lnTo>
                    <a:pt x="119" y="485"/>
                  </a:lnTo>
                  <a:cubicBezTo>
                    <a:pt x="72" y="1324"/>
                    <a:pt x="36" y="2151"/>
                    <a:pt x="1" y="2989"/>
                  </a:cubicBezTo>
                  <a:cubicBezTo>
                    <a:pt x="154" y="3072"/>
                    <a:pt x="332" y="3119"/>
                    <a:pt x="509" y="3119"/>
                  </a:cubicBezTo>
                  <a:lnTo>
                    <a:pt x="6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8315924" y="761834"/>
              <a:ext cx="16652" cy="112079"/>
            </a:xfrm>
            <a:custGeom>
              <a:avLst/>
              <a:gdLst/>
              <a:ahLst/>
              <a:cxnLst/>
              <a:rect l="l" t="t" r="r" b="b"/>
              <a:pathLst>
                <a:path w="520" h="3500" extrusionOk="0">
                  <a:moveTo>
                    <a:pt x="260" y="1"/>
                  </a:moveTo>
                  <a:cubicBezTo>
                    <a:pt x="228" y="1"/>
                    <a:pt x="196" y="5"/>
                    <a:pt x="165" y="14"/>
                  </a:cubicBezTo>
                  <a:lnTo>
                    <a:pt x="0" y="3499"/>
                  </a:lnTo>
                  <a:cubicBezTo>
                    <a:pt x="130" y="3452"/>
                    <a:pt x="248" y="3393"/>
                    <a:pt x="366" y="3310"/>
                  </a:cubicBezTo>
                  <a:cubicBezTo>
                    <a:pt x="414" y="2235"/>
                    <a:pt x="461" y="1160"/>
                    <a:pt x="520" y="97"/>
                  </a:cubicBezTo>
                  <a:cubicBezTo>
                    <a:pt x="441" y="36"/>
                    <a:pt x="35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8343912" y="780823"/>
              <a:ext cx="10247" cy="72275"/>
            </a:xfrm>
            <a:custGeom>
              <a:avLst/>
              <a:gdLst/>
              <a:ahLst/>
              <a:cxnLst/>
              <a:rect l="l" t="t" r="r" b="b"/>
              <a:pathLst>
                <a:path w="320" h="2257" extrusionOk="0">
                  <a:moveTo>
                    <a:pt x="107" y="0"/>
                  </a:moveTo>
                  <a:lnTo>
                    <a:pt x="0" y="2257"/>
                  </a:lnTo>
                  <a:lnTo>
                    <a:pt x="236" y="2044"/>
                  </a:lnTo>
                  <a:cubicBezTo>
                    <a:pt x="260" y="1441"/>
                    <a:pt x="296" y="839"/>
                    <a:pt x="319" y="237"/>
                  </a:cubicBezTo>
                  <a:lnTo>
                    <a:pt x="1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8250470" y="806537"/>
              <a:ext cx="20462" cy="51844"/>
            </a:xfrm>
            <a:custGeom>
              <a:avLst/>
              <a:gdLst/>
              <a:ahLst/>
              <a:cxnLst/>
              <a:rect l="l" t="t" r="r" b="b"/>
              <a:pathLst>
                <a:path w="639" h="1619" extrusionOk="0">
                  <a:moveTo>
                    <a:pt x="638" y="1"/>
                  </a:moveTo>
                  <a:lnTo>
                    <a:pt x="343" y="272"/>
                  </a:lnTo>
                  <a:cubicBezTo>
                    <a:pt x="36" y="532"/>
                    <a:pt x="0" y="981"/>
                    <a:pt x="260" y="1288"/>
                  </a:cubicBezTo>
                  <a:lnTo>
                    <a:pt x="556" y="1619"/>
                  </a:lnTo>
                  <a:cubicBezTo>
                    <a:pt x="579" y="1076"/>
                    <a:pt x="615" y="544"/>
                    <a:pt x="6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11"/>
          <p:cNvGrpSpPr/>
          <p:nvPr/>
        </p:nvGrpSpPr>
        <p:grpSpPr>
          <a:xfrm>
            <a:off x="8240208" y="3997285"/>
            <a:ext cx="828486" cy="735173"/>
            <a:chOff x="7918333" y="3847522"/>
            <a:chExt cx="828486" cy="735173"/>
          </a:xfrm>
        </p:grpSpPr>
        <p:sp>
          <p:nvSpPr>
            <p:cNvPr id="1147" name="Google Shape;1147;p11"/>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11"/>
          <p:cNvGrpSpPr/>
          <p:nvPr/>
        </p:nvGrpSpPr>
        <p:grpSpPr>
          <a:xfrm>
            <a:off x="8895099" y="1012029"/>
            <a:ext cx="257653" cy="664691"/>
            <a:chOff x="8895099" y="1012029"/>
            <a:chExt cx="257653" cy="664691"/>
          </a:xfrm>
        </p:grpSpPr>
        <p:sp>
          <p:nvSpPr>
            <p:cNvPr id="1156" name="Google Shape;1156;p11"/>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11"/>
          <p:cNvGrpSpPr/>
          <p:nvPr/>
        </p:nvGrpSpPr>
        <p:grpSpPr>
          <a:xfrm>
            <a:off x="8381944" y="2551729"/>
            <a:ext cx="959394" cy="1094113"/>
            <a:chOff x="8184632" y="2551892"/>
            <a:chExt cx="959394" cy="1094113"/>
          </a:xfrm>
        </p:grpSpPr>
        <p:sp>
          <p:nvSpPr>
            <p:cNvPr id="1162" name="Google Shape;1162;p11"/>
            <p:cNvSpPr/>
            <p:nvPr/>
          </p:nvSpPr>
          <p:spPr>
            <a:xfrm>
              <a:off x="8184632" y="2551892"/>
              <a:ext cx="959394" cy="1094113"/>
            </a:xfrm>
            <a:custGeom>
              <a:avLst/>
              <a:gdLst/>
              <a:ahLst/>
              <a:cxnLst/>
              <a:rect l="l" t="t" r="r" b="b"/>
              <a:pathLst>
                <a:path w="29960" h="34167" extrusionOk="0">
                  <a:moveTo>
                    <a:pt x="19449" y="0"/>
                  </a:moveTo>
                  <a:cubicBezTo>
                    <a:pt x="16144" y="0"/>
                    <a:pt x="12833" y="956"/>
                    <a:pt x="9948" y="2885"/>
                  </a:cubicBezTo>
                  <a:cubicBezTo>
                    <a:pt x="2104" y="8130"/>
                    <a:pt x="1" y="18738"/>
                    <a:pt x="5258" y="26582"/>
                  </a:cubicBezTo>
                  <a:cubicBezTo>
                    <a:pt x="8550" y="31505"/>
                    <a:pt x="13954" y="34167"/>
                    <a:pt x="19462" y="34167"/>
                  </a:cubicBezTo>
                  <a:cubicBezTo>
                    <a:pt x="22730" y="34167"/>
                    <a:pt x="26034" y="33230"/>
                    <a:pt x="28955" y="31272"/>
                  </a:cubicBezTo>
                  <a:cubicBezTo>
                    <a:pt x="29298" y="31048"/>
                    <a:pt x="29628" y="30799"/>
                    <a:pt x="29959" y="30540"/>
                  </a:cubicBezTo>
                  <a:lnTo>
                    <a:pt x="29959" y="3606"/>
                  </a:lnTo>
                  <a:cubicBezTo>
                    <a:pt x="26876" y="1210"/>
                    <a:pt x="23167" y="0"/>
                    <a:pt x="19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9098202" y="2836059"/>
              <a:ext cx="45824" cy="111246"/>
            </a:xfrm>
            <a:custGeom>
              <a:avLst/>
              <a:gdLst/>
              <a:ahLst/>
              <a:cxnLst/>
              <a:rect l="l" t="t" r="r" b="b"/>
              <a:pathLst>
                <a:path w="1431" h="3474" extrusionOk="0">
                  <a:moveTo>
                    <a:pt x="1430" y="0"/>
                  </a:moveTo>
                  <a:lnTo>
                    <a:pt x="1064" y="236"/>
                  </a:lnTo>
                  <a:cubicBezTo>
                    <a:pt x="225" y="803"/>
                    <a:pt x="1" y="1949"/>
                    <a:pt x="556" y="2788"/>
                  </a:cubicBezTo>
                  <a:cubicBezTo>
                    <a:pt x="769" y="3107"/>
                    <a:pt x="1076" y="3343"/>
                    <a:pt x="1430" y="3473"/>
                  </a:cubicBezTo>
                  <a:lnTo>
                    <a:pt x="1430"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8336322" y="3292636"/>
              <a:ext cx="209619" cy="178205"/>
            </a:xfrm>
            <a:custGeom>
              <a:avLst/>
              <a:gdLst/>
              <a:ahLst/>
              <a:cxnLst/>
              <a:rect l="l" t="t" r="r" b="b"/>
              <a:pathLst>
                <a:path w="6546" h="5565" extrusionOk="0">
                  <a:moveTo>
                    <a:pt x="4462" y="0"/>
                  </a:moveTo>
                  <a:cubicBezTo>
                    <a:pt x="4127" y="0"/>
                    <a:pt x="3789" y="92"/>
                    <a:pt x="3486" y="284"/>
                  </a:cubicBezTo>
                  <a:lnTo>
                    <a:pt x="1" y="2611"/>
                  </a:lnTo>
                  <a:cubicBezTo>
                    <a:pt x="166" y="2895"/>
                    <a:pt x="332" y="3178"/>
                    <a:pt x="521" y="3450"/>
                  </a:cubicBezTo>
                  <a:cubicBezTo>
                    <a:pt x="1017" y="4194"/>
                    <a:pt x="1572" y="4903"/>
                    <a:pt x="2186" y="5565"/>
                  </a:cubicBezTo>
                  <a:lnTo>
                    <a:pt x="5530" y="3344"/>
                  </a:lnTo>
                  <a:cubicBezTo>
                    <a:pt x="6345" y="2765"/>
                    <a:pt x="6545" y="1643"/>
                    <a:pt x="5990" y="816"/>
                  </a:cubicBezTo>
                  <a:cubicBezTo>
                    <a:pt x="5636" y="288"/>
                    <a:pt x="5054" y="0"/>
                    <a:pt x="446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8479527" y="3054165"/>
              <a:ext cx="198828" cy="150378"/>
            </a:xfrm>
            <a:custGeom>
              <a:avLst/>
              <a:gdLst/>
              <a:ahLst/>
              <a:cxnLst/>
              <a:rect l="l" t="t" r="r" b="b"/>
              <a:pathLst>
                <a:path w="6209" h="4696" extrusionOk="0">
                  <a:moveTo>
                    <a:pt x="5447" y="0"/>
                  </a:moveTo>
                  <a:cubicBezTo>
                    <a:pt x="5234" y="0"/>
                    <a:pt x="5020" y="179"/>
                    <a:pt x="5098" y="454"/>
                  </a:cubicBezTo>
                  <a:cubicBezTo>
                    <a:pt x="5464" y="1612"/>
                    <a:pt x="5027" y="2876"/>
                    <a:pt x="4011" y="3549"/>
                  </a:cubicBezTo>
                  <a:cubicBezTo>
                    <a:pt x="3552" y="3857"/>
                    <a:pt x="3023" y="4010"/>
                    <a:pt x="2496" y="4010"/>
                  </a:cubicBezTo>
                  <a:cubicBezTo>
                    <a:pt x="1870" y="4010"/>
                    <a:pt x="1245" y="3795"/>
                    <a:pt x="739" y="3372"/>
                  </a:cubicBezTo>
                  <a:cubicBezTo>
                    <a:pt x="662" y="3310"/>
                    <a:pt x="583" y="3284"/>
                    <a:pt x="509" y="3284"/>
                  </a:cubicBezTo>
                  <a:cubicBezTo>
                    <a:pt x="217" y="3284"/>
                    <a:pt x="0" y="3692"/>
                    <a:pt x="302" y="3927"/>
                  </a:cubicBezTo>
                  <a:cubicBezTo>
                    <a:pt x="939" y="4424"/>
                    <a:pt x="1719" y="4695"/>
                    <a:pt x="2522" y="4695"/>
                  </a:cubicBezTo>
                  <a:cubicBezTo>
                    <a:pt x="2541" y="4696"/>
                    <a:pt x="2559" y="4696"/>
                    <a:pt x="2578" y="4696"/>
                  </a:cubicBezTo>
                  <a:cubicBezTo>
                    <a:pt x="3221" y="4696"/>
                    <a:pt x="3861" y="4496"/>
                    <a:pt x="4401" y="4128"/>
                  </a:cubicBezTo>
                  <a:cubicBezTo>
                    <a:pt x="5653" y="3278"/>
                    <a:pt x="6208" y="1718"/>
                    <a:pt x="5783" y="265"/>
                  </a:cubicBezTo>
                  <a:cubicBezTo>
                    <a:pt x="5731" y="80"/>
                    <a:pt x="5589" y="0"/>
                    <a:pt x="544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8820214" y="2826645"/>
              <a:ext cx="197451" cy="150922"/>
            </a:xfrm>
            <a:custGeom>
              <a:avLst/>
              <a:gdLst/>
              <a:ahLst/>
              <a:cxnLst/>
              <a:rect l="l" t="t" r="r" b="b"/>
              <a:pathLst>
                <a:path w="6166" h="4713" extrusionOk="0">
                  <a:moveTo>
                    <a:pt x="5408" y="0"/>
                  </a:moveTo>
                  <a:cubicBezTo>
                    <a:pt x="5193" y="0"/>
                    <a:pt x="4975" y="183"/>
                    <a:pt x="5067" y="460"/>
                  </a:cubicBezTo>
                  <a:cubicBezTo>
                    <a:pt x="5433" y="1617"/>
                    <a:pt x="4984" y="2881"/>
                    <a:pt x="3968" y="3555"/>
                  </a:cubicBezTo>
                  <a:cubicBezTo>
                    <a:pt x="3509" y="3863"/>
                    <a:pt x="2981" y="4015"/>
                    <a:pt x="2453" y="4015"/>
                  </a:cubicBezTo>
                  <a:cubicBezTo>
                    <a:pt x="1827" y="4015"/>
                    <a:pt x="1202" y="3801"/>
                    <a:pt x="696" y="3377"/>
                  </a:cubicBezTo>
                  <a:cubicBezTo>
                    <a:pt x="629" y="3334"/>
                    <a:pt x="562" y="3316"/>
                    <a:pt x="498" y="3316"/>
                  </a:cubicBezTo>
                  <a:cubicBezTo>
                    <a:pt x="212" y="3316"/>
                    <a:pt x="0" y="3691"/>
                    <a:pt x="271" y="3933"/>
                  </a:cubicBezTo>
                  <a:cubicBezTo>
                    <a:pt x="897" y="4429"/>
                    <a:pt x="1677" y="4701"/>
                    <a:pt x="2480" y="4712"/>
                  </a:cubicBezTo>
                  <a:cubicBezTo>
                    <a:pt x="3153" y="4712"/>
                    <a:pt x="3803" y="4511"/>
                    <a:pt x="4370" y="4145"/>
                  </a:cubicBezTo>
                  <a:cubicBezTo>
                    <a:pt x="5610" y="3283"/>
                    <a:pt x="6166" y="1724"/>
                    <a:pt x="5740" y="271"/>
                  </a:cubicBezTo>
                  <a:cubicBezTo>
                    <a:pt x="5693" y="82"/>
                    <a:pt x="5551" y="0"/>
                    <a:pt x="54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8379585" y="2904716"/>
              <a:ext cx="160048" cy="115985"/>
            </a:xfrm>
            <a:custGeom>
              <a:avLst/>
              <a:gdLst/>
              <a:ahLst/>
              <a:cxnLst/>
              <a:rect l="l" t="t" r="r" b="b"/>
              <a:pathLst>
                <a:path w="4998" h="3622" extrusionOk="0">
                  <a:moveTo>
                    <a:pt x="3227" y="0"/>
                  </a:moveTo>
                  <a:cubicBezTo>
                    <a:pt x="1527" y="0"/>
                    <a:pt x="1" y="1486"/>
                    <a:pt x="257" y="3397"/>
                  </a:cubicBezTo>
                  <a:cubicBezTo>
                    <a:pt x="268" y="3527"/>
                    <a:pt x="387" y="3621"/>
                    <a:pt x="516" y="3621"/>
                  </a:cubicBezTo>
                  <a:lnTo>
                    <a:pt x="552" y="3621"/>
                  </a:lnTo>
                  <a:cubicBezTo>
                    <a:pt x="694" y="3597"/>
                    <a:pt x="800" y="3467"/>
                    <a:pt x="776" y="3326"/>
                  </a:cubicBezTo>
                  <a:cubicBezTo>
                    <a:pt x="575" y="1751"/>
                    <a:pt x="1835" y="524"/>
                    <a:pt x="3236" y="524"/>
                  </a:cubicBezTo>
                  <a:cubicBezTo>
                    <a:pt x="3644" y="524"/>
                    <a:pt x="4063" y="628"/>
                    <a:pt x="4462" y="857"/>
                  </a:cubicBezTo>
                  <a:cubicBezTo>
                    <a:pt x="4513" y="890"/>
                    <a:pt x="4564" y="905"/>
                    <a:pt x="4611" y="905"/>
                  </a:cubicBezTo>
                  <a:cubicBezTo>
                    <a:pt x="4847" y="905"/>
                    <a:pt x="4997" y="546"/>
                    <a:pt x="4722" y="408"/>
                  </a:cubicBezTo>
                  <a:cubicBezTo>
                    <a:pt x="4236" y="127"/>
                    <a:pt x="3724" y="0"/>
                    <a:pt x="322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8737468" y="2665091"/>
              <a:ext cx="159984" cy="116146"/>
            </a:xfrm>
            <a:custGeom>
              <a:avLst/>
              <a:gdLst/>
              <a:ahLst/>
              <a:cxnLst/>
              <a:rect l="l" t="t" r="r" b="b"/>
              <a:pathLst>
                <a:path w="4996" h="3627" extrusionOk="0">
                  <a:moveTo>
                    <a:pt x="3222" y="1"/>
                  </a:moveTo>
                  <a:cubicBezTo>
                    <a:pt x="1524" y="1"/>
                    <a:pt x="0" y="1493"/>
                    <a:pt x="256" y="3402"/>
                  </a:cubicBezTo>
                  <a:cubicBezTo>
                    <a:pt x="268" y="3532"/>
                    <a:pt x="386" y="3626"/>
                    <a:pt x="516" y="3626"/>
                  </a:cubicBezTo>
                  <a:lnTo>
                    <a:pt x="539" y="3626"/>
                  </a:lnTo>
                  <a:cubicBezTo>
                    <a:pt x="681" y="3603"/>
                    <a:pt x="787" y="3473"/>
                    <a:pt x="776" y="3331"/>
                  </a:cubicBezTo>
                  <a:cubicBezTo>
                    <a:pt x="556" y="1758"/>
                    <a:pt x="1816" y="525"/>
                    <a:pt x="3224" y="525"/>
                  </a:cubicBezTo>
                  <a:cubicBezTo>
                    <a:pt x="3635" y="525"/>
                    <a:pt x="4058" y="630"/>
                    <a:pt x="4461" y="862"/>
                  </a:cubicBezTo>
                  <a:cubicBezTo>
                    <a:pt x="4514" y="898"/>
                    <a:pt x="4566" y="914"/>
                    <a:pt x="4614" y="914"/>
                  </a:cubicBezTo>
                  <a:cubicBezTo>
                    <a:pt x="4848" y="914"/>
                    <a:pt x="4995" y="550"/>
                    <a:pt x="4721" y="413"/>
                  </a:cubicBezTo>
                  <a:cubicBezTo>
                    <a:pt x="4234" y="129"/>
                    <a:pt x="3720" y="1"/>
                    <a:pt x="322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8760012" y="3107386"/>
              <a:ext cx="288683" cy="271839"/>
            </a:xfrm>
            <a:custGeom>
              <a:avLst/>
              <a:gdLst/>
              <a:ahLst/>
              <a:cxnLst/>
              <a:rect l="l" t="t" r="r" b="b"/>
              <a:pathLst>
                <a:path w="9015" h="8489" extrusionOk="0">
                  <a:moveTo>
                    <a:pt x="3931" y="0"/>
                  </a:moveTo>
                  <a:cubicBezTo>
                    <a:pt x="3264" y="0"/>
                    <a:pt x="2613" y="182"/>
                    <a:pt x="2044" y="564"/>
                  </a:cubicBezTo>
                  <a:cubicBezTo>
                    <a:pt x="308" y="1722"/>
                    <a:pt x="1" y="4321"/>
                    <a:pt x="1359" y="6353"/>
                  </a:cubicBezTo>
                  <a:cubicBezTo>
                    <a:pt x="2273" y="7720"/>
                    <a:pt x="3712" y="8488"/>
                    <a:pt x="5084" y="8488"/>
                  </a:cubicBezTo>
                  <a:cubicBezTo>
                    <a:pt x="5751" y="8488"/>
                    <a:pt x="6402" y="8306"/>
                    <a:pt x="6971" y="7924"/>
                  </a:cubicBezTo>
                  <a:cubicBezTo>
                    <a:pt x="8707" y="6766"/>
                    <a:pt x="9014" y="4167"/>
                    <a:pt x="7656" y="2135"/>
                  </a:cubicBezTo>
                  <a:cubicBezTo>
                    <a:pt x="6742" y="768"/>
                    <a:pt x="5303" y="0"/>
                    <a:pt x="3931"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8774774" y="3107930"/>
              <a:ext cx="167221" cy="123447"/>
            </a:xfrm>
            <a:custGeom>
              <a:avLst/>
              <a:gdLst/>
              <a:ahLst/>
              <a:cxnLst/>
              <a:rect l="l" t="t" r="r" b="b"/>
              <a:pathLst>
                <a:path w="5222" h="3855" extrusionOk="0">
                  <a:moveTo>
                    <a:pt x="3469" y="1"/>
                  </a:moveTo>
                  <a:cubicBezTo>
                    <a:pt x="2806" y="1"/>
                    <a:pt x="2159" y="178"/>
                    <a:pt x="1595" y="547"/>
                  </a:cubicBezTo>
                  <a:cubicBezTo>
                    <a:pt x="520" y="1256"/>
                    <a:pt x="0" y="2520"/>
                    <a:pt x="60" y="3855"/>
                  </a:cubicBezTo>
                  <a:lnTo>
                    <a:pt x="5222" y="406"/>
                  </a:lnTo>
                  <a:cubicBezTo>
                    <a:pt x="4656" y="139"/>
                    <a:pt x="4057" y="1"/>
                    <a:pt x="3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8886757" y="3277137"/>
              <a:ext cx="144902" cy="102504"/>
            </a:xfrm>
            <a:custGeom>
              <a:avLst/>
              <a:gdLst/>
              <a:ahLst/>
              <a:cxnLst/>
              <a:rect l="l" t="t" r="r" b="b"/>
              <a:pathLst>
                <a:path w="4525" h="3201" extrusionOk="0">
                  <a:moveTo>
                    <a:pt x="4525" y="0"/>
                  </a:moveTo>
                  <a:lnTo>
                    <a:pt x="0" y="3025"/>
                  </a:lnTo>
                  <a:cubicBezTo>
                    <a:pt x="380" y="3141"/>
                    <a:pt x="767" y="3201"/>
                    <a:pt x="1148" y="3201"/>
                  </a:cubicBezTo>
                  <a:cubicBezTo>
                    <a:pt x="1809" y="3201"/>
                    <a:pt x="2455" y="3021"/>
                    <a:pt x="3024" y="2647"/>
                  </a:cubicBezTo>
                  <a:cubicBezTo>
                    <a:pt x="3910" y="2044"/>
                    <a:pt x="4418" y="1075"/>
                    <a:pt x="4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2" name="Google Shape;1172;p11"/>
          <p:cNvGrpSpPr/>
          <p:nvPr/>
        </p:nvGrpSpPr>
        <p:grpSpPr>
          <a:xfrm>
            <a:off x="8358256" y="1738655"/>
            <a:ext cx="785736" cy="696137"/>
            <a:chOff x="8066981" y="1564318"/>
            <a:chExt cx="785736" cy="696137"/>
          </a:xfrm>
        </p:grpSpPr>
        <p:sp>
          <p:nvSpPr>
            <p:cNvPr id="1173" name="Google Shape;1173;p11"/>
            <p:cNvSpPr/>
            <p:nvPr/>
          </p:nvSpPr>
          <p:spPr>
            <a:xfrm>
              <a:off x="8066981" y="1564318"/>
              <a:ext cx="785736" cy="696137"/>
            </a:xfrm>
            <a:custGeom>
              <a:avLst/>
              <a:gdLst/>
              <a:ahLst/>
              <a:cxnLst/>
              <a:rect l="l" t="t" r="r" b="b"/>
              <a:pathLst>
                <a:path w="24537" h="21739" extrusionOk="0">
                  <a:moveTo>
                    <a:pt x="12274" y="1"/>
                  </a:moveTo>
                  <a:cubicBezTo>
                    <a:pt x="9039" y="1"/>
                    <a:pt x="5839" y="1441"/>
                    <a:pt x="3698" y="4192"/>
                  </a:cubicBezTo>
                  <a:cubicBezTo>
                    <a:pt x="1" y="8929"/>
                    <a:pt x="852" y="15757"/>
                    <a:pt x="5589" y="19443"/>
                  </a:cubicBezTo>
                  <a:cubicBezTo>
                    <a:pt x="7576" y="20989"/>
                    <a:pt x="9931" y="21739"/>
                    <a:pt x="12268" y="21739"/>
                  </a:cubicBezTo>
                  <a:cubicBezTo>
                    <a:pt x="15501" y="21739"/>
                    <a:pt x="18700" y="20303"/>
                    <a:pt x="20839" y="17553"/>
                  </a:cubicBezTo>
                  <a:cubicBezTo>
                    <a:pt x="24537" y="12816"/>
                    <a:pt x="23686" y="5988"/>
                    <a:pt x="18949" y="2302"/>
                  </a:cubicBezTo>
                  <a:cubicBezTo>
                    <a:pt x="16963" y="752"/>
                    <a:pt x="14609" y="1"/>
                    <a:pt x="12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1"/>
            <p:cNvSpPr/>
            <p:nvPr/>
          </p:nvSpPr>
          <p:spPr>
            <a:xfrm>
              <a:off x="8638583" y="1721997"/>
              <a:ext cx="146439" cy="117266"/>
            </a:xfrm>
            <a:custGeom>
              <a:avLst/>
              <a:gdLst/>
              <a:ahLst/>
              <a:cxnLst/>
              <a:rect l="l" t="t" r="r" b="b"/>
              <a:pathLst>
                <a:path w="4573" h="3662" extrusionOk="0">
                  <a:moveTo>
                    <a:pt x="3509" y="0"/>
                  </a:moveTo>
                  <a:lnTo>
                    <a:pt x="792" y="1453"/>
                  </a:lnTo>
                  <a:cubicBezTo>
                    <a:pt x="213" y="1761"/>
                    <a:pt x="1" y="2469"/>
                    <a:pt x="308" y="3048"/>
                  </a:cubicBezTo>
                  <a:cubicBezTo>
                    <a:pt x="520" y="3439"/>
                    <a:pt x="922" y="3661"/>
                    <a:pt x="1341" y="3661"/>
                  </a:cubicBezTo>
                  <a:cubicBezTo>
                    <a:pt x="1530" y="3661"/>
                    <a:pt x="1723" y="3616"/>
                    <a:pt x="1903" y="3521"/>
                  </a:cubicBezTo>
                  <a:lnTo>
                    <a:pt x="4572" y="2091"/>
                  </a:lnTo>
                  <a:cubicBezTo>
                    <a:pt x="4419" y="1654"/>
                    <a:pt x="4218" y="1217"/>
                    <a:pt x="4005" y="816"/>
                  </a:cubicBezTo>
                  <a:cubicBezTo>
                    <a:pt x="3852" y="532"/>
                    <a:pt x="3686" y="260"/>
                    <a:pt x="350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1"/>
            <p:cNvSpPr/>
            <p:nvPr/>
          </p:nvSpPr>
          <p:spPr>
            <a:xfrm>
              <a:off x="8140377" y="1998319"/>
              <a:ext cx="148328" cy="117138"/>
            </a:xfrm>
            <a:custGeom>
              <a:avLst/>
              <a:gdLst/>
              <a:ahLst/>
              <a:cxnLst/>
              <a:rect l="l" t="t" r="r" b="b"/>
              <a:pathLst>
                <a:path w="4632" h="3658" extrusionOk="0">
                  <a:moveTo>
                    <a:pt x="3282" y="0"/>
                  </a:moveTo>
                  <a:cubicBezTo>
                    <a:pt x="3091" y="0"/>
                    <a:pt x="2897" y="48"/>
                    <a:pt x="2718" y="149"/>
                  </a:cubicBezTo>
                  <a:lnTo>
                    <a:pt x="2718" y="160"/>
                  </a:lnTo>
                  <a:lnTo>
                    <a:pt x="1" y="1613"/>
                  </a:lnTo>
                  <a:cubicBezTo>
                    <a:pt x="119" y="1909"/>
                    <a:pt x="261" y="2192"/>
                    <a:pt x="402" y="2476"/>
                  </a:cubicBezTo>
                  <a:cubicBezTo>
                    <a:pt x="627" y="2877"/>
                    <a:pt x="875" y="3279"/>
                    <a:pt x="1147" y="3657"/>
                  </a:cubicBezTo>
                  <a:lnTo>
                    <a:pt x="3828" y="2216"/>
                  </a:lnTo>
                  <a:cubicBezTo>
                    <a:pt x="4407" y="1909"/>
                    <a:pt x="4631" y="1200"/>
                    <a:pt x="4313" y="621"/>
                  </a:cubicBezTo>
                  <a:cubicBezTo>
                    <a:pt x="4102" y="225"/>
                    <a:pt x="3698" y="0"/>
                    <a:pt x="328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8274295" y="1884383"/>
              <a:ext cx="101415" cy="75957"/>
            </a:xfrm>
            <a:custGeom>
              <a:avLst/>
              <a:gdLst/>
              <a:ahLst/>
              <a:cxnLst/>
              <a:rect l="l" t="t" r="r" b="b"/>
              <a:pathLst>
                <a:path w="3167" h="2372" extrusionOk="0">
                  <a:moveTo>
                    <a:pt x="1760" y="1"/>
                  </a:moveTo>
                  <a:cubicBezTo>
                    <a:pt x="1513" y="1"/>
                    <a:pt x="1262" y="60"/>
                    <a:pt x="1028" y="186"/>
                  </a:cubicBezTo>
                  <a:cubicBezTo>
                    <a:pt x="284" y="576"/>
                    <a:pt x="1" y="1498"/>
                    <a:pt x="379" y="2254"/>
                  </a:cubicBezTo>
                  <a:cubicBezTo>
                    <a:pt x="414" y="2324"/>
                    <a:pt x="497" y="2372"/>
                    <a:pt x="579" y="2372"/>
                  </a:cubicBezTo>
                  <a:cubicBezTo>
                    <a:pt x="745" y="2360"/>
                    <a:pt x="863" y="2183"/>
                    <a:pt x="780" y="2041"/>
                  </a:cubicBezTo>
                  <a:cubicBezTo>
                    <a:pt x="473" y="1498"/>
                    <a:pt x="674" y="812"/>
                    <a:pt x="1217" y="529"/>
                  </a:cubicBezTo>
                  <a:cubicBezTo>
                    <a:pt x="1384" y="439"/>
                    <a:pt x="1562" y="396"/>
                    <a:pt x="1738" y="396"/>
                  </a:cubicBezTo>
                  <a:cubicBezTo>
                    <a:pt x="2136" y="396"/>
                    <a:pt x="2521" y="616"/>
                    <a:pt x="2718" y="1001"/>
                  </a:cubicBezTo>
                  <a:cubicBezTo>
                    <a:pt x="2759" y="1067"/>
                    <a:pt x="2834" y="1110"/>
                    <a:pt x="2912" y="1110"/>
                  </a:cubicBezTo>
                  <a:cubicBezTo>
                    <a:pt x="2946" y="1110"/>
                    <a:pt x="2981" y="1102"/>
                    <a:pt x="3013" y="1084"/>
                  </a:cubicBezTo>
                  <a:cubicBezTo>
                    <a:pt x="3119" y="1025"/>
                    <a:pt x="3167" y="895"/>
                    <a:pt x="3107" y="789"/>
                  </a:cubicBezTo>
                  <a:cubicBezTo>
                    <a:pt x="2824" y="286"/>
                    <a:pt x="2301" y="1"/>
                    <a:pt x="176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8491824" y="1765355"/>
              <a:ext cx="104457" cy="77334"/>
            </a:xfrm>
            <a:custGeom>
              <a:avLst/>
              <a:gdLst/>
              <a:ahLst/>
              <a:cxnLst/>
              <a:rect l="l" t="t" r="r" b="b"/>
              <a:pathLst>
                <a:path w="3262" h="2415" extrusionOk="0">
                  <a:moveTo>
                    <a:pt x="1768" y="0"/>
                  </a:moveTo>
                  <a:cubicBezTo>
                    <a:pt x="1522" y="0"/>
                    <a:pt x="1272" y="59"/>
                    <a:pt x="1040" y="182"/>
                  </a:cubicBezTo>
                  <a:cubicBezTo>
                    <a:pt x="284" y="596"/>
                    <a:pt x="0" y="1541"/>
                    <a:pt x="414" y="2297"/>
                  </a:cubicBezTo>
                  <a:cubicBezTo>
                    <a:pt x="461" y="2368"/>
                    <a:pt x="532" y="2415"/>
                    <a:pt x="614" y="2415"/>
                  </a:cubicBezTo>
                  <a:cubicBezTo>
                    <a:pt x="780" y="2415"/>
                    <a:pt x="886" y="2238"/>
                    <a:pt x="815" y="2084"/>
                  </a:cubicBezTo>
                  <a:cubicBezTo>
                    <a:pt x="508" y="1552"/>
                    <a:pt x="709" y="867"/>
                    <a:pt x="1252" y="572"/>
                  </a:cubicBezTo>
                  <a:cubicBezTo>
                    <a:pt x="1419" y="482"/>
                    <a:pt x="1597" y="439"/>
                    <a:pt x="1773" y="439"/>
                  </a:cubicBezTo>
                  <a:cubicBezTo>
                    <a:pt x="2171" y="439"/>
                    <a:pt x="2556" y="659"/>
                    <a:pt x="2753" y="1044"/>
                  </a:cubicBezTo>
                  <a:cubicBezTo>
                    <a:pt x="2795" y="1141"/>
                    <a:pt x="2871" y="1181"/>
                    <a:pt x="2947" y="1181"/>
                  </a:cubicBezTo>
                  <a:cubicBezTo>
                    <a:pt x="3103" y="1181"/>
                    <a:pt x="3262" y="1014"/>
                    <a:pt x="3143" y="832"/>
                  </a:cubicBezTo>
                  <a:cubicBezTo>
                    <a:pt x="2864" y="300"/>
                    <a:pt x="2325" y="0"/>
                    <a:pt x="176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8224500" y="1784665"/>
              <a:ext cx="102504" cy="68624"/>
            </a:xfrm>
            <a:custGeom>
              <a:avLst/>
              <a:gdLst/>
              <a:ahLst/>
              <a:cxnLst/>
              <a:rect l="l" t="t" r="r" b="b"/>
              <a:pathLst>
                <a:path w="3201" h="2143" extrusionOk="0">
                  <a:moveTo>
                    <a:pt x="1959" y="1"/>
                  </a:moveTo>
                  <a:cubicBezTo>
                    <a:pt x="945" y="1"/>
                    <a:pt x="0" y="830"/>
                    <a:pt x="44" y="1989"/>
                  </a:cubicBezTo>
                  <a:cubicBezTo>
                    <a:pt x="44" y="2072"/>
                    <a:pt x="114" y="2143"/>
                    <a:pt x="209" y="2143"/>
                  </a:cubicBezTo>
                  <a:lnTo>
                    <a:pt x="209" y="2131"/>
                  </a:lnTo>
                  <a:cubicBezTo>
                    <a:pt x="303" y="2131"/>
                    <a:pt x="374" y="2060"/>
                    <a:pt x="374" y="1965"/>
                  </a:cubicBezTo>
                  <a:cubicBezTo>
                    <a:pt x="340" y="1015"/>
                    <a:pt x="1121" y="336"/>
                    <a:pt x="1954" y="336"/>
                  </a:cubicBezTo>
                  <a:cubicBezTo>
                    <a:pt x="2260" y="336"/>
                    <a:pt x="2573" y="428"/>
                    <a:pt x="2855" y="631"/>
                  </a:cubicBezTo>
                  <a:cubicBezTo>
                    <a:pt x="2890" y="655"/>
                    <a:pt x="2925" y="665"/>
                    <a:pt x="2958" y="665"/>
                  </a:cubicBezTo>
                  <a:cubicBezTo>
                    <a:pt x="3101" y="665"/>
                    <a:pt x="3200" y="465"/>
                    <a:pt x="3056" y="359"/>
                  </a:cubicBezTo>
                  <a:cubicBezTo>
                    <a:pt x="2711" y="112"/>
                    <a:pt x="2330" y="1"/>
                    <a:pt x="195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8440491" y="1668711"/>
              <a:ext cx="103080" cy="68816"/>
            </a:xfrm>
            <a:custGeom>
              <a:avLst/>
              <a:gdLst/>
              <a:ahLst/>
              <a:cxnLst/>
              <a:rect l="l" t="t" r="r" b="b"/>
              <a:pathLst>
                <a:path w="3219" h="2149" extrusionOk="0">
                  <a:moveTo>
                    <a:pt x="1961" y="0"/>
                  </a:moveTo>
                  <a:cubicBezTo>
                    <a:pt x="946" y="0"/>
                    <a:pt x="1" y="824"/>
                    <a:pt x="44" y="1983"/>
                  </a:cubicBezTo>
                  <a:cubicBezTo>
                    <a:pt x="44" y="2078"/>
                    <a:pt x="115" y="2149"/>
                    <a:pt x="209" y="2149"/>
                  </a:cubicBezTo>
                  <a:lnTo>
                    <a:pt x="209" y="2137"/>
                  </a:lnTo>
                  <a:cubicBezTo>
                    <a:pt x="304" y="2125"/>
                    <a:pt x="375" y="2054"/>
                    <a:pt x="375" y="1960"/>
                  </a:cubicBezTo>
                  <a:cubicBezTo>
                    <a:pt x="349" y="1012"/>
                    <a:pt x="1122" y="340"/>
                    <a:pt x="1950" y="340"/>
                  </a:cubicBezTo>
                  <a:cubicBezTo>
                    <a:pt x="2257" y="340"/>
                    <a:pt x="2571" y="432"/>
                    <a:pt x="2855" y="637"/>
                  </a:cubicBezTo>
                  <a:cubicBezTo>
                    <a:pt x="2892" y="666"/>
                    <a:pt x="2929" y="679"/>
                    <a:pt x="2964" y="679"/>
                  </a:cubicBezTo>
                  <a:cubicBezTo>
                    <a:pt x="3111" y="679"/>
                    <a:pt x="3218" y="458"/>
                    <a:pt x="3056" y="353"/>
                  </a:cubicBezTo>
                  <a:cubicBezTo>
                    <a:pt x="2712" y="110"/>
                    <a:pt x="2332" y="0"/>
                    <a:pt x="19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8340133" y="1877434"/>
              <a:ext cx="306039" cy="217433"/>
            </a:xfrm>
            <a:custGeom>
              <a:avLst/>
              <a:gdLst/>
              <a:ahLst/>
              <a:cxnLst/>
              <a:rect l="l" t="t" r="r" b="b"/>
              <a:pathLst>
                <a:path w="9557" h="6790" extrusionOk="0">
                  <a:moveTo>
                    <a:pt x="8422" y="1"/>
                  </a:moveTo>
                  <a:cubicBezTo>
                    <a:pt x="8308" y="1"/>
                    <a:pt x="8191" y="27"/>
                    <a:pt x="8080" y="84"/>
                  </a:cubicBezTo>
                  <a:lnTo>
                    <a:pt x="520" y="4160"/>
                  </a:lnTo>
                  <a:cubicBezTo>
                    <a:pt x="83" y="4396"/>
                    <a:pt x="0" y="4975"/>
                    <a:pt x="354" y="5318"/>
                  </a:cubicBezTo>
                  <a:cubicBezTo>
                    <a:pt x="1351" y="6285"/>
                    <a:pt x="2666" y="6790"/>
                    <a:pt x="3996" y="6790"/>
                  </a:cubicBezTo>
                  <a:cubicBezTo>
                    <a:pt x="4842" y="6790"/>
                    <a:pt x="5693" y="6586"/>
                    <a:pt x="6474" y="6168"/>
                  </a:cubicBezTo>
                  <a:cubicBezTo>
                    <a:pt x="8470" y="5093"/>
                    <a:pt x="9557" y="2837"/>
                    <a:pt x="9144" y="592"/>
                  </a:cubicBezTo>
                  <a:cubicBezTo>
                    <a:pt x="9073" y="231"/>
                    <a:pt x="8759" y="1"/>
                    <a:pt x="842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8350700" y="1878234"/>
              <a:ext cx="264090" cy="155469"/>
            </a:xfrm>
            <a:custGeom>
              <a:avLst/>
              <a:gdLst/>
              <a:ahLst/>
              <a:cxnLst/>
              <a:rect l="l" t="t" r="r" b="b"/>
              <a:pathLst>
                <a:path w="8247" h="4855" extrusionOk="0">
                  <a:moveTo>
                    <a:pt x="7975" y="0"/>
                  </a:moveTo>
                  <a:lnTo>
                    <a:pt x="7975" y="0"/>
                  </a:lnTo>
                  <a:cubicBezTo>
                    <a:pt x="7892" y="12"/>
                    <a:pt x="7821" y="36"/>
                    <a:pt x="7750" y="71"/>
                  </a:cubicBezTo>
                  <a:lnTo>
                    <a:pt x="190" y="4135"/>
                  </a:lnTo>
                  <a:cubicBezTo>
                    <a:pt x="119" y="4170"/>
                    <a:pt x="60" y="4218"/>
                    <a:pt x="1" y="4277"/>
                  </a:cubicBezTo>
                  <a:cubicBezTo>
                    <a:pt x="205" y="4645"/>
                    <a:pt x="591" y="4854"/>
                    <a:pt x="989" y="4854"/>
                  </a:cubicBezTo>
                  <a:cubicBezTo>
                    <a:pt x="1166" y="4854"/>
                    <a:pt x="1346" y="4813"/>
                    <a:pt x="1513" y="4726"/>
                  </a:cubicBezTo>
                  <a:lnTo>
                    <a:pt x="7502" y="1501"/>
                  </a:lnTo>
                  <a:cubicBezTo>
                    <a:pt x="8046" y="1205"/>
                    <a:pt x="8246" y="544"/>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8452852" y="1990793"/>
              <a:ext cx="186147" cy="171448"/>
            </a:xfrm>
            <a:custGeom>
              <a:avLst/>
              <a:gdLst/>
              <a:ahLst/>
              <a:cxnLst/>
              <a:rect l="l" t="t" r="r" b="b"/>
              <a:pathLst>
                <a:path w="5813" h="5354" extrusionOk="0">
                  <a:moveTo>
                    <a:pt x="3380" y="1"/>
                  </a:moveTo>
                  <a:cubicBezTo>
                    <a:pt x="3041" y="1"/>
                    <a:pt x="2672" y="107"/>
                    <a:pt x="2292" y="277"/>
                  </a:cubicBezTo>
                  <a:cubicBezTo>
                    <a:pt x="2162" y="336"/>
                    <a:pt x="2080" y="431"/>
                    <a:pt x="2020" y="561"/>
                  </a:cubicBezTo>
                  <a:cubicBezTo>
                    <a:pt x="1997" y="608"/>
                    <a:pt x="1961" y="655"/>
                    <a:pt x="1902" y="691"/>
                  </a:cubicBezTo>
                  <a:cubicBezTo>
                    <a:pt x="1868" y="708"/>
                    <a:pt x="1827" y="719"/>
                    <a:pt x="1784" y="719"/>
                  </a:cubicBezTo>
                  <a:cubicBezTo>
                    <a:pt x="1769" y="719"/>
                    <a:pt x="1753" y="718"/>
                    <a:pt x="1737" y="714"/>
                  </a:cubicBezTo>
                  <a:cubicBezTo>
                    <a:pt x="1700" y="708"/>
                    <a:pt x="1665" y="705"/>
                    <a:pt x="1629" y="705"/>
                  </a:cubicBezTo>
                  <a:cubicBezTo>
                    <a:pt x="1529" y="705"/>
                    <a:pt x="1435" y="730"/>
                    <a:pt x="1347" y="773"/>
                  </a:cubicBezTo>
                  <a:cubicBezTo>
                    <a:pt x="497" y="1329"/>
                    <a:pt x="0" y="2026"/>
                    <a:pt x="497" y="2971"/>
                  </a:cubicBezTo>
                  <a:lnTo>
                    <a:pt x="1158" y="4187"/>
                  </a:lnTo>
                  <a:cubicBezTo>
                    <a:pt x="1559" y="4932"/>
                    <a:pt x="2329" y="5354"/>
                    <a:pt x="3122" y="5354"/>
                  </a:cubicBezTo>
                  <a:cubicBezTo>
                    <a:pt x="3473" y="5354"/>
                    <a:pt x="3829" y="5271"/>
                    <a:pt x="4159" y="5097"/>
                  </a:cubicBezTo>
                  <a:lnTo>
                    <a:pt x="4336" y="4991"/>
                  </a:lnTo>
                  <a:cubicBezTo>
                    <a:pt x="5411" y="4412"/>
                    <a:pt x="5813" y="3077"/>
                    <a:pt x="5234" y="2002"/>
                  </a:cubicBezTo>
                  <a:lnTo>
                    <a:pt x="4584" y="773"/>
                  </a:lnTo>
                  <a:cubicBezTo>
                    <a:pt x="4285" y="218"/>
                    <a:pt x="3864" y="1"/>
                    <a:pt x="3380"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8503928" y="2004947"/>
              <a:ext cx="54054" cy="77526"/>
            </a:xfrm>
            <a:custGeom>
              <a:avLst/>
              <a:gdLst/>
              <a:ahLst/>
              <a:cxnLst/>
              <a:rect l="l" t="t" r="r" b="b"/>
              <a:pathLst>
                <a:path w="1688" h="2421" extrusionOk="0">
                  <a:moveTo>
                    <a:pt x="496" y="1"/>
                  </a:moveTo>
                  <a:cubicBezTo>
                    <a:pt x="473" y="36"/>
                    <a:pt x="449" y="72"/>
                    <a:pt x="425" y="119"/>
                  </a:cubicBezTo>
                  <a:cubicBezTo>
                    <a:pt x="402" y="166"/>
                    <a:pt x="366" y="213"/>
                    <a:pt x="307" y="237"/>
                  </a:cubicBezTo>
                  <a:cubicBezTo>
                    <a:pt x="272" y="264"/>
                    <a:pt x="230" y="277"/>
                    <a:pt x="186" y="277"/>
                  </a:cubicBezTo>
                  <a:cubicBezTo>
                    <a:pt x="172" y="277"/>
                    <a:pt x="157" y="275"/>
                    <a:pt x="142" y="272"/>
                  </a:cubicBezTo>
                  <a:cubicBezTo>
                    <a:pt x="95" y="261"/>
                    <a:pt x="47" y="261"/>
                    <a:pt x="0" y="261"/>
                  </a:cubicBezTo>
                  <a:lnTo>
                    <a:pt x="1087" y="2281"/>
                  </a:lnTo>
                  <a:cubicBezTo>
                    <a:pt x="1148" y="2379"/>
                    <a:pt x="1237" y="2421"/>
                    <a:pt x="1324" y="2421"/>
                  </a:cubicBezTo>
                  <a:cubicBezTo>
                    <a:pt x="1509" y="2421"/>
                    <a:pt x="1687" y="2237"/>
                    <a:pt x="1583" y="2021"/>
                  </a:cubicBezTo>
                  <a:lnTo>
                    <a:pt x="496" y="1"/>
                  </a:lnTo>
                  <a:close/>
                </a:path>
              </a:pathLst>
            </a:custGeom>
            <a:solidFill>
              <a:srgbClr val="FF8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1"/>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5" name="Google Shape;1185;p11"/>
          <p:cNvGrpSpPr/>
          <p:nvPr/>
        </p:nvGrpSpPr>
        <p:grpSpPr>
          <a:xfrm>
            <a:off x="-128277" y="3474926"/>
            <a:ext cx="1026705" cy="935441"/>
            <a:chOff x="30262" y="3461651"/>
            <a:chExt cx="1026705" cy="935441"/>
          </a:xfrm>
        </p:grpSpPr>
        <p:sp>
          <p:nvSpPr>
            <p:cNvPr id="1186" name="Google Shape;1186;p11"/>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1"/>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1"/>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4" name="Google Shape;1194;p11"/>
          <p:cNvGrpSpPr/>
          <p:nvPr/>
        </p:nvGrpSpPr>
        <p:grpSpPr>
          <a:xfrm>
            <a:off x="-29614" y="-95665"/>
            <a:ext cx="684353" cy="725246"/>
            <a:chOff x="-17100" y="-95665"/>
            <a:chExt cx="684353" cy="725246"/>
          </a:xfrm>
        </p:grpSpPr>
        <p:sp>
          <p:nvSpPr>
            <p:cNvPr id="1195" name="Google Shape;1195;p11"/>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1"/>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1"/>
          <p:cNvGrpSpPr/>
          <p:nvPr/>
        </p:nvGrpSpPr>
        <p:grpSpPr>
          <a:xfrm>
            <a:off x="-369934" y="1645854"/>
            <a:ext cx="997981" cy="881740"/>
            <a:chOff x="158480" y="1731379"/>
            <a:chExt cx="997981" cy="881740"/>
          </a:xfrm>
        </p:grpSpPr>
        <p:sp>
          <p:nvSpPr>
            <p:cNvPr id="1201" name="Google Shape;1201;p11"/>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1"/>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1"/>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4" name="Google Shape;1214;p11"/>
          <p:cNvGrpSpPr/>
          <p:nvPr/>
        </p:nvGrpSpPr>
        <p:grpSpPr>
          <a:xfrm>
            <a:off x="470541" y="405009"/>
            <a:ext cx="692679" cy="652747"/>
            <a:chOff x="721756" y="911059"/>
            <a:chExt cx="692679" cy="652747"/>
          </a:xfrm>
        </p:grpSpPr>
        <p:sp>
          <p:nvSpPr>
            <p:cNvPr id="1215" name="Google Shape;1215;p11"/>
            <p:cNvSpPr/>
            <p:nvPr/>
          </p:nvSpPr>
          <p:spPr>
            <a:xfrm>
              <a:off x="721756" y="911059"/>
              <a:ext cx="692679" cy="652747"/>
            </a:xfrm>
            <a:custGeom>
              <a:avLst/>
              <a:gdLst/>
              <a:ahLst/>
              <a:cxnLst/>
              <a:rect l="l" t="t" r="r" b="b"/>
              <a:pathLst>
                <a:path w="21631" h="20384" extrusionOk="0">
                  <a:moveTo>
                    <a:pt x="10809" y="0"/>
                  </a:moveTo>
                  <a:cubicBezTo>
                    <a:pt x="5740" y="0"/>
                    <a:pt x="1341" y="3769"/>
                    <a:pt x="698" y="8928"/>
                  </a:cubicBezTo>
                  <a:cubicBezTo>
                    <a:pt x="1" y="14515"/>
                    <a:pt x="3970" y="19607"/>
                    <a:pt x="9558" y="20304"/>
                  </a:cubicBezTo>
                  <a:cubicBezTo>
                    <a:pt x="9987" y="20357"/>
                    <a:pt x="10413" y="20383"/>
                    <a:pt x="10834" y="20383"/>
                  </a:cubicBezTo>
                  <a:cubicBezTo>
                    <a:pt x="15901" y="20383"/>
                    <a:pt x="20290" y="16614"/>
                    <a:pt x="20934" y="11456"/>
                  </a:cubicBezTo>
                  <a:cubicBezTo>
                    <a:pt x="21631" y="5868"/>
                    <a:pt x="17673" y="777"/>
                    <a:pt x="12086" y="80"/>
                  </a:cubicBezTo>
                  <a:cubicBezTo>
                    <a:pt x="11656" y="26"/>
                    <a:pt x="11230" y="0"/>
                    <a:pt x="10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1"/>
            <p:cNvSpPr/>
            <p:nvPr/>
          </p:nvSpPr>
          <p:spPr>
            <a:xfrm>
              <a:off x="1245676" y="1048275"/>
              <a:ext cx="122998" cy="106731"/>
            </a:xfrm>
            <a:custGeom>
              <a:avLst/>
              <a:gdLst/>
              <a:ahLst/>
              <a:cxnLst/>
              <a:rect l="l" t="t" r="r" b="b"/>
              <a:pathLst>
                <a:path w="3841" h="3333" extrusionOk="0">
                  <a:moveTo>
                    <a:pt x="2765" y="0"/>
                  </a:moveTo>
                  <a:lnTo>
                    <a:pt x="639" y="1323"/>
                  </a:lnTo>
                  <a:cubicBezTo>
                    <a:pt x="143" y="1654"/>
                    <a:pt x="1" y="2316"/>
                    <a:pt x="320" y="2824"/>
                  </a:cubicBezTo>
                  <a:cubicBezTo>
                    <a:pt x="530" y="3150"/>
                    <a:pt x="887" y="3333"/>
                    <a:pt x="1252" y="3333"/>
                  </a:cubicBezTo>
                  <a:cubicBezTo>
                    <a:pt x="1442" y="3333"/>
                    <a:pt x="1634" y="3283"/>
                    <a:pt x="1808" y="3178"/>
                  </a:cubicBezTo>
                  <a:lnTo>
                    <a:pt x="3840" y="1914"/>
                  </a:lnTo>
                  <a:cubicBezTo>
                    <a:pt x="3628" y="1418"/>
                    <a:pt x="3380" y="945"/>
                    <a:pt x="3096" y="485"/>
                  </a:cubicBezTo>
                  <a:cubicBezTo>
                    <a:pt x="2990" y="319"/>
                    <a:pt x="2872" y="154"/>
                    <a:pt x="2765"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1"/>
            <p:cNvSpPr/>
            <p:nvPr/>
          </p:nvSpPr>
          <p:spPr>
            <a:xfrm>
              <a:off x="782279" y="1346693"/>
              <a:ext cx="126393" cy="105610"/>
            </a:xfrm>
            <a:custGeom>
              <a:avLst/>
              <a:gdLst/>
              <a:ahLst/>
              <a:cxnLst/>
              <a:rect l="l" t="t" r="r" b="b"/>
              <a:pathLst>
                <a:path w="3947" h="3298" extrusionOk="0">
                  <a:moveTo>
                    <a:pt x="2701" y="1"/>
                  </a:moveTo>
                  <a:cubicBezTo>
                    <a:pt x="2502" y="1"/>
                    <a:pt x="2299" y="55"/>
                    <a:pt x="2115" y="167"/>
                  </a:cubicBezTo>
                  <a:lnTo>
                    <a:pt x="1" y="1502"/>
                  </a:lnTo>
                  <a:cubicBezTo>
                    <a:pt x="95" y="1667"/>
                    <a:pt x="190" y="1833"/>
                    <a:pt x="296" y="2010"/>
                  </a:cubicBezTo>
                  <a:cubicBezTo>
                    <a:pt x="580" y="2459"/>
                    <a:pt x="899" y="2896"/>
                    <a:pt x="1253" y="3298"/>
                  </a:cubicBezTo>
                  <a:lnTo>
                    <a:pt x="3285" y="2022"/>
                  </a:lnTo>
                  <a:cubicBezTo>
                    <a:pt x="3793" y="1703"/>
                    <a:pt x="3946" y="1030"/>
                    <a:pt x="3627" y="510"/>
                  </a:cubicBezTo>
                  <a:cubicBezTo>
                    <a:pt x="3421" y="181"/>
                    <a:pt x="3066" y="1"/>
                    <a:pt x="270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1"/>
            <p:cNvSpPr/>
            <p:nvPr/>
          </p:nvSpPr>
          <p:spPr>
            <a:xfrm>
              <a:off x="870949" y="1208003"/>
              <a:ext cx="114897" cy="88030"/>
            </a:xfrm>
            <a:custGeom>
              <a:avLst/>
              <a:gdLst/>
              <a:ahLst/>
              <a:cxnLst/>
              <a:rect l="l" t="t" r="r" b="b"/>
              <a:pathLst>
                <a:path w="3588" h="2749" extrusionOk="0">
                  <a:moveTo>
                    <a:pt x="3319" y="0"/>
                  </a:moveTo>
                  <a:cubicBezTo>
                    <a:pt x="3197" y="0"/>
                    <a:pt x="3073" y="98"/>
                    <a:pt x="3115" y="257"/>
                  </a:cubicBezTo>
                  <a:cubicBezTo>
                    <a:pt x="3443" y="1414"/>
                    <a:pt x="2522" y="2356"/>
                    <a:pt x="1528" y="2356"/>
                  </a:cubicBezTo>
                  <a:cubicBezTo>
                    <a:pt x="1161" y="2356"/>
                    <a:pt x="785" y="2228"/>
                    <a:pt x="457" y="1935"/>
                  </a:cubicBezTo>
                  <a:cubicBezTo>
                    <a:pt x="408" y="1888"/>
                    <a:pt x="356" y="1869"/>
                    <a:pt x="307" y="1869"/>
                  </a:cubicBezTo>
                  <a:cubicBezTo>
                    <a:pt x="133" y="1869"/>
                    <a:pt x="1" y="2115"/>
                    <a:pt x="185" y="2254"/>
                  </a:cubicBezTo>
                  <a:cubicBezTo>
                    <a:pt x="572" y="2580"/>
                    <a:pt x="1056" y="2749"/>
                    <a:pt x="1543" y="2749"/>
                  </a:cubicBezTo>
                  <a:cubicBezTo>
                    <a:pt x="1919" y="2749"/>
                    <a:pt x="2296" y="2648"/>
                    <a:pt x="2630" y="2443"/>
                  </a:cubicBezTo>
                  <a:cubicBezTo>
                    <a:pt x="3174" y="2100"/>
                    <a:pt x="3528" y="1509"/>
                    <a:pt x="3575" y="872"/>
                  </a:cubicBezTo>
                  <a:cubicBezTo>
                    <a:pt x="3587" y="635"/>
                    <a:pt x="3575" y="387"/>
                    <a:pt x="3516" y="163"/>
                  </a:cubicBezTo>
                  <a:cubicBezTo>
                    <a:pt x="3492" y="50"/>
                    <a:pt x="3406" y="0"/>
                    <a:pt x="33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1"/>
            <p:cNvSpPr/>
            <p:nvPr/>
          </p:nvSpPr>
          <p:spPr>
            <a:xfrm>
              <a:off x="1077686" y="1078633"/>
              <a:ext cx="114705" cy="88030"/>
            </a:xfrm>
            <a:custGeom>
              <a:avLst/>
              <a:gdLst/>
              <a:ahLst/>
              <a:cxnLst/>
              <a:rect l="l" t="t" r="r" b="b"/>
              <a:pathLst>
                <a:path w="3582" h="2749" extrusionOk="0">
                  <a:moveTo>
                    <a:pt x="3307" y="0"/>
                  </a:moveTo>
                  <a:cubicBezTo>
                    <a:pt x="3185" y="0"/>
                    <a:pt x="3062" y="98"/>
                    <a:pt x="3097" y="257"/>
                  </a:cubicBezTo>
                  <a:cubicBezTo>
                    <a:pt x="3433" y="1404"/>
                    <a:pt x="2517" y="2349"/>
                    <a:pt x="1520" y="2349"/>
                  </a:cubicBezTo>
                  <a:cubicBezTo>
                    <a:pt x="1151" y="2349"/>
                    <a:pt x="771" y="2220"/>
                    <a:pt x="439" y="1923"/>
                  </a:cubicBezTo>
                  <a:cubicBezTo>
                    <a:pt x="395" y="1886"/>
                    <a:pt x="349" y="1871"/>
                    <a:pt x="305" y="1871"/>
                  </a:cubicBezTo>
                  <a:cubicBezTo>
                    <a:pt x="136" y="1871"/>
                    <a:pt x="1" y="2103"/>
                    <a:pt x="179" y="2254"/>
                  </a:cubicBezTo>
                  <a:cubicBezTo>
                    <a:pt x="566" y="2580"/>
                    <a:pt x="1047" y="2749"/>
                    <a:pt x="1530" y="2749"/>
                  </a:cubicBezTo>
                  <a:cubicBezTo>
                    <a:pt x="1903" y="2749"/>
                    <a:pt x="2278" y="2648"/>
                    <a:pt x="2613" y="2443"/>
                  </a:cubicBezTo>
                  <a:cubicBezTo>
                    <a:pt x="3168" y="2088"/>
                    <a:pt x="3510" y="1509"/>
                    <a:pt x="3558" y="860"/>
                  </a:cubicBezTo>
                  <a:cubicBezTo>
                    <a:pt x="3581" y="623"/>
                    <a:pt x="3558" y="387"/>
                    <a:pt x="3510" y="163"/>
                  </a:cubicBezTo>
                  <a:cubicBezTo>
                    <a:pt x="3481" y="50"/>
                    <a:pt x="3394" y="0"/>
                    <a:pt x="330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1"/>
            <p:cNvSpPr/>
            <p:nvPr/>
          </p:nvSpPr>
          <p:spPr>
            <a:xfrm>
              <a:off x="815230" y="1115619"/>
              <a:ext cx="93826" cy="68112"/>
            </a:xfrm>
            <a:custGeom>
              <a:avLst/>
              <a:gdLst/>
              <a:ahLst/>
              <a:cxnLst/>
              <a:rect l="l" t="t" r="r" b="b"/>
              <a:pathLst>
                <a:path w="2930" h="2127" extrusionOk="0">
                  <a:moveTo>
                    <a:pt x="1896" y="0"/>
                  </a:moveTo>
                  <a:cubicBezTo>
                    <a:pt x="902" y="0"/>
                    <a:pt x="1" y="850"/>
                    <a:pt x="118" y="1973"/>
                  </a:cubicBezTo>
                  <a:cubicBezTo>
                    <a:pt x="129" y="2067"/>
                    <a:pt x="200" y="2126"/>
                    <a:pt x="295" y="2126"/>
                  </a:cubicBezTo>
                  <a:cubicBezTo>
                    <a:pt x="378" y="2114"/>
                    <a:pt x="448" y="2032"/>
                    <a:pt x="437" y="1949"/>
                  </a:cubicBezTo>
                  <a:cubicBezTo>
                    <a:pt x="347" y="1023"/>
                    <a:pt x="1092" y="322"/>
                    <a:pt x="1912" y="322"/>
                  </a:cubicBezTo>
                  <a:cubicBezTo>
                    <a:pt x="2169" y="322"/>
                    <a:pt x="2433" y="391"/>
                    <a:pt x="2681" y="543"/>
                  </a:cubicBezTo>
                  <a:cubicBezTo>
                    <a:pt x="2706" y="560"/>
                    <a:pt x="2734" y="568"/>
                    <a:pt x="2762" y="568"/>
                  </a:cubicBezTo>
                  <a:cubicBezTo>
                    <a:pt x="2813" y="568"/>
                    <a:pt x="2863" y="542"/>
                    <a:pt x="2894" y="496"/>
                  </a:cubicBezTo>
                  <a:cubicBezTo>
                    <a:pt x="2906" y="472"/>
                    <a:pt x="2917" y="449"/>
                    <a:pt x="2917" y="425"/>
                  </a:cubicBezTo>
                  <a:cubicBezTo>
                    <a:pt x="2929" y="354"/>
                    <a:pt x="2894" y="295"/>
                    <a:pt x="2835" y="272"/>
                  </a:cubicBezTo>
                  <a:cubicBezTo>
                    <a:pt x="2532" y="85"/>
                    <a:pt x="2209" y="0"/>
                    <a:pt x="189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
            <p:cNvSpPr/>
            <p:nvPr/>
          </p:nvSpPr>
          <p:spPr>
            <a:xfrm>
              <a:off x="1032759" y="979107"/>
              <a:ext cx="93410" cy="67728"/>
            </a:xfrm>
            <a:custGeom>
              <a:avLst/>
              <a:gdLst/>
              <a:ahLst/>
              <a:cxnLst/>
              <a:rect l="l" t="t" r="r" b="b"/>
              <a:pathLst>
                <a:path w="2917" h="2115" extrusionOk="0">
                  <a:moveTo>
                    <a:pt x="1900" y="0"/>
                  </a:moveTo>
                  <a:cubicBezTo>
                    <a:pt x="904" y="0"/>
                    <a:pt x="0" y="856"/>
                    <a:pt x="117" y="1971"/>
                  </a:cubicBezTo>
                  <a:cubicBezTo>
                    <a:pt x="128" y="2058"/>
                    <a:pt x="198" y="2114"/>
                    <a:pt x="273" y="2114"/>
                  </a:cubicBezTo>
                  <a:cubicBezTo>
                    <a:pt x="280" y="2114"/>
                    <a:pt x="287" y="2114"/>
                    <a:pt x="294" y="2113"/>
                  </a:cubicBezTo>
                  <a:cubicBezTo>
                    <a:pt x="377" y="2113"/>
                    <a:pt x="448" y="2030"/>
                    <a:pt x="436" y="1948"/>
                  </a:cubicBezTo>
                  <a:cubicBezTo>
                    <a:pt x="346" y="1021"/>
                    <a:pt x="1092" y="321"/>
                    <a:pt x="1911" y="321"/>
                  </a:cubicBezTo>
                  <a:cubicBezTo>
                    <a:pt x="2168" y="321"/>
                    <a:pt x="2433" y="390"/>
                    <a:pt x="2681" y="542"/>
                  </a:cubicBezTo>
                  <a:cubicBezTo>
                    <a:pt x="2705" y="558"/>
                    <a:pt x="2732" y="566"/>
                    <a:pt x="2759" y="566"/>
                  </a:cubicBezTo>
                  <a:cubicBezTo>
                    <a:pt x="2811" y="566"/>
                    <a:pt x="2862" y="537"/>
                    <a:pt x="2893" y="483"/>
                  </a:cubicBezTo>
                  <a:cubicBezTo>
                    <a:pt x="2905" y="459"/>
                    <a:pt x="2917" y="435"/>
                    <a:pt x="2917" y="412"/>
                  </a:cubicBezTo>
                  <a:cubicBezTo>
                    <a:pt x="2917" y="353"/>
                    <a:pt x="2893" y="294"/>
                    <a:pt x="2834" y="270"/>
                  </a:cubicBezTo>
                  <a:cubicBezTo>
                    <a:pt x="2533" y="84"/>
                    <a:pt x="2212" y="0"/>
                    <a:pt x="190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
            <p:cNvSpPr/>
            <p:nvPr/>
          </p:nvSpPr>
          <p:spPr>
            <a:xfrm>
              <a:off x="1037242" y="1243997"/>
              <a:ext cx="172537" cy="162770"/>
            </a:xfrm>
            <a:custGeom>
              <a:avLst/>
              <a:gdLst/>
              <a:ahLst/>
              <a:cxnLst/>
              <a:rect l="l" t="t" r="r" b="b"/>
              <a:pathLst>
                <a:path w="5388" h="5083" extrusionOk="0">
                  <a:moveTo>
                    <a:pt x="2356" y="1"/>
                  </a:moveTo>
                  <a:cubicBezTo>
                    <a:pt x="1981" y="1"/>
                    <a:pt x="1614" y="98"/>
                    <a:pt x="1288" y="303"/>
                  </a:cubicBezTo>
                  <a:cubicBezTo>
                    <a:pt x="225" y="976"/>
                    <a:pt x="1" y="2512"/>
                    <a:pt x="781" y="3752"/>
                  </a:cubicBezTo>
                  <a:cubicBezTo>
                    <a:pt x="1319" y="4600"/>
                    <a:pt x="2194" y="5082"/>
                    <a:pt x="3031" y="5082"/>
                  </a:cubicBezTo>
                  <a:cubicBezTo>
                    <a:pt x="3406" y="5082"/>
                    <a:pt x="3774" y="4985"/>
                    <a:pt x="4100" y="4780"/>
                  </a:cubicBezTo>
                  <a:cubicBezTo>
                    <a:pt x="5163" y="4118"/>
                    <a:pt x="5388" y="2583"/>
                    <a:pt x="4608" y="1342"/>
                  </a:cubicBezTo>
                  <a:cubicBezTo>
                    <a:pt x="4070" y="486"/>
                    <a:pt x="3193" y="1"/>
                    <a:pt x="2356"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1"/>
            <p:cNvSpPr/>
            <p:nvPr/>
          </p:nvSpPr>
          <p:spPr>
            <a:xfrm>
              <a:off x="1047073" y="1243901"/>
              <a:ext cx="100679" cy="71858"/>
            </a:xfrm>
            <a:custGeom>
              <a:avLst/>
              <a:gdLst/>
              <a:ahLst/>
              <a:cxnLst/>
              <a:rect l="l" t="t" r="r" b="b"/>
              <a:pathLst>
                <a:path w="3144" h="2244" extrusionOk="0">
                  <a:moveTo>
                    <a:pt x="2049" y="0"/>
                  </a:moveTo>
                  <a:cubicBezTo>
                    <a:pt x="1675" y="0"/>
                    <a:pt x="1309" y="97"/>
                    <a:pt x="981" y="306"/>
                  </a:cubicBezTo>
                  <a:cubicBezTo>
                    <a:pt x="332" y="707"/>
                    <a:pt x="1" y="1452"/>
                    <a:pt x="13" y="2243"/>
                  </a:cubicBezTo>
                  <a:lnTo>
                    <a:pt x="3143" y="270"/>
                  </a:lnTo>
                  <a:cubicBezTo>
                    <a:pt x="2792" y="94"/>
                    <a:pt x="2417" y="0"/>
                    <a:pt x="2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1"/>
            <p:cNvSpPr/>
            <p:nvPr/>
          </p:nvSpPr>
          <p:spPr>
            <a:xfrm>
              <a:off x="1110637" y="1347493"/>
              <a:ext cx="88190" cy="59626"/>
            </a:xfrm>
            <a:custGeom>
              <a:avLst/>
              <a:gdLst/>
              <a:ahLst/>
              <a:cxnLst/>
              <a:rect l="l" t="t" r="r" b="b"/>
              <a:pathLst>
                <a:path w="2754" h="1862" extrusionOk="0">
                  <a:moveTo>
                    <a:pt x="2753" y="0"/>
                  </a:moveTo>
                  <a:lnTo>
                    <a:pt x="1" y="1725"/>
                  </a:lnTo>
                  <a:cubicBezTo>
                    <a:pt x="243" y="1818"/>
                    <a:pt x="489" y="1861"/>
                    <a:pt x="729" y="1861"/>
                  </a:cubicBezTo>
                  <a:cubicBezTo>
                    <a:pt x="1744" y="1861"/>
                    <a:pt x="2658" y="1089"/>
                    <a:pt x="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11"/>
          <p:cNvGrpSpPr/>
          <p:nvPr/>
        </p:nvGrpSpPr>
        <p:grpSpPr>
          <a:xfrm>
            <a:off x="-18343" y="810796"/>
            <a:ext cx="488872" cy="695337"/>
            <a:chOff x="-5828" y="810796"/>
            <a:chExt cx="488872" cy="695337"/>
          </a:xfrm>
        </p:grpSpPr>
        <p:sp>
          <p:nvSpPr>
            <p:cNvPr id="1226" name="Google Shape;1226;p11"/>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1"/>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1"/>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1"/>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1"/>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1"/>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1"/>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11"/>
          <p:cNvGrpSpPr/>
          <p:nvPr/>
        </p:nvGrpSpPr>
        <p:grpSpPr>
          <a:xfrm>
            <a:off x="-9616" y="2667333"/>
            <a:ext cx="277315" cy="862910"/>
            <a:chOff x="2898" y="2667333"/>
            <a:chExt cx="277315" cy="862910"/>
          </a:xfrm>
        </p:grpSpPr>
        <p:sp>
          <p:nvSpPr>
            <p:cNvPr id="1234" name="Google Shape;1234;p11"/>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1"/>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 name="Google Shape;1236;p11"/>
          <p:cNvGrpSpPr/>
          <p:nvPr/>
        </p:nvGrpSpPr>
        <p:grpSpPr>
          <a:xfrm>
            <a:off x="-12514" y="4659199"/>
            <a:ext cx="635935" cy="483764"/>
            <a:chOff x="1" y="4659199"/>
            <a:chExt cx="635935" cy="483764"/>
          </a:xfrm>
        </p:grpSpPr>
        <p:sp>
          <p:nvSpPr>
            <p:cNvPr id="1237" name="Google Shape;1237;p11"/>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1"/>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1"/>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1"/>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1"/>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11"/>
          <p:cNvGrpSpPr/>
          <p:nvPr/>
        </p:nvGrpSpPr>
        <p:grpSpPr>
          <a:xfrm>
            <a:off x="8570903" y="-114590"/>
            <a:ext cx="581465" cy="723709"/>
            <a:chOff x="8570903" y="-114590"/>
            <a:chExt cx="581465" cy="723709"/>
          </a:xfrm>
        </p:grpSpPr>
        <p:sp>
          <p:nvSpPr>
            <p:cNvPr id="1243" name="Google Shape;1243;p11"/>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1"/>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1"/>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1"/>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1"/>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1"/>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1"/>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51"/>
        <p:cNvGrpSpPr/>
        <p:nvPr/>
      </p:nvGrpSpPr>
      <p:grpSpPr>
        <a:xfrm>
          <a:off x="0" y="0"/>
          <a:ext cx="0" cy="0"/>
          <a:chOff x="0" y="0"/>
          <a:chExt cx="0" cy="0"/>
        </a:xfrm>
      </p:grpSpPr>
      <p:sp>
        <p:nvSpPr>
          <p:cNvPr id="1252" name="Google Shape;1252;p13"/>
          <p:cNvSpPr txBox="1">
            <a:spLocks noGrp="1"/>
          </p:cNvSpPr>
          <p:nvPr>
            <p:ph type="title"/>
          </p:nvPr>
        </p:nvSpPr>
        <p:spPr>
          <a:xfrm>
            <a:off x="1622594" y="1805200"/>
            <a:ext cx="2336400" cy="45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53" name="Google Shape;1253;p13"/>
          <p:cNvSpPr txBox="1">
            <a:spLocks noGrp="1"/>
          </p:cNvSpPr>
          <p:nvPr>
            <p:ph type="title" idx="2" hasCustomPrompt="1"/>
          </p:nvPr>
        </p:nvSpPr>
        <p:spPr>
          <a:xfrm>
            <a:off x="2153144" y="1313275"/>
            <a:ext cx="12753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54" name="Google Shape;1254;p13"/>
          <p:cNvSpPr txBox="1">
            <a:spLocks noGrp="1"/>
          </p:cNvSpPr>
          <p:nvPr>
            <p:ph type="subTitle" idx="1"/>
          </p:nvPr>
        </p:nvSpPr>
        <p:spPr>
          <a:xfrm>
            <a:off x="1622594" y="22574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255" name="Google Shape;1255;p13"/>
          <p:cNvSpPr txBox="1">
            <a:spLocks noGrp="1"/>
          </p:cNvSpPr>
          <p:nvPr>
            <p:ph type="title" idx="3"/>
          </p:nvPr>
        </p:nvSpPr>
        <p:spPr>
          <a:xfrm>
            <a:off x="5191744" y="1805200"/>
            <a:ext cx="2336400" cy="45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56" name="Google Shape;1256;p13"/>
          <p:cNvSpPr txBox="1">
            <a:spLocks noGrp="1"/>
          </p:cNvSpPr>
          <p:nvPr>
            <p:ph type="title" idx="4" hasCustomPrompt="1"/>
          </p:nvPr>
        </p:nvSpPr>
        <p:spPr>
          <a:xfrm>
            <a:off x="5722294" y="1313275"/>
            <a:ext cx="12753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57" name="Google Shape;1257;p13"/>
          <p:cNvSpPr txBox="1">
            <a:spLocks noGrp="1"/>
          </p:cNvSpPr>
          <p:nvPr>
            <p:ph type="subTitle" idx="5"/>
          </p:nvPr>
        </p:nvSpPr>
        <p:spPr>
          <a:xfrm>
            <a:off x="5191744" y="22574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258" name="Google Shape;1258;p13"/>
          <p:cNvSpPr txBox="1">
            <a:spLocks noGrp="1"/>
          </p:cNvSpPr>
          <p:nvPr>
            <p:ph type="title" idx="6"/>
          </p:nvPr>
        </p:nvSpPr>
        <p:spPr>
          <a:xfrm>
            <a:off x="1622594" y="3594750"/>
            <a:ext cx="2336400" cy="45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a:solidFill>
                  <a:schemeClr val="accent5"/>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59" name="Google Shape;1259;p13"/>
          <p:cNvSpPr txBox="1">
            <a:spLocks noGrp="1"/>
          </p:cNvSpPr>
          <p:nvPr>
            <p:ph type="title" idx="7" hasCustomPrompt="1"/>
          </p:nvPr>
        </p:nvSpPr>
        <p:spPr>
          <a:xfrm>
            <a:off x="2153144" y="3102675"/>
            <a:ext cx="12753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60" name="Google Shape;1260;p13"/>
          <p:cNvSpPr txBox="1">
            <a:spLocks noGrp="1"/>
          </p:cNvSpPr>
          <p:nvPr>
            <p:ph type="subTitle" idx="8"/>
          </p:nvPr>
        </p:nvSpPr>
        <p:spPr>
          <a:xfrm>
            <a:off x="1622594" y="40468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261" name="Google Shape;1261;p13"/>
          <p:cNvSpPr txBox="1">
            <a:spLocks noGrp="1"/>
          </p:cNvSpPr>
          <p:nvPr>
            <p:ph type="title" idx="9"/>
          </p:nvPr>
        </p:nvSpPr>
        <p:spPr>
          <a:xfrm>
            <a:off x="5191744" y="3594750"/>
            <a:ext cx="2336400" cy="452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62" name="Google Shape;1262;p13"/>
          <p:cNvSpPr txBox="1">
            <a:spLocks noGrp="1"/>
          </p:cNvSpPr>
          <p:nvPr>
            <p:ph type="title" idx="13" hasCustomPrompt="1"/>
          </p:nvPr>
        </p:nvSpPr>
        <p:spPr>
          <a:xfrm>
            <a:off x="5722294" y="3102675"/>
            <a:ext cx="12753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63" name="Google Shape;1263;p13"/>
          <p:cNvSpPr txBox="1">
            <a:spLocks noGrp="1"/>
          </p:cNvSpPr>
          <p:nvPr>
            <p:ph type="subTitle" idx="14"/>
          </p:nvPr>
        </p:nvSpPr>
        <p:spPr>
          <a:xfrm>
            <a:off x="5191744" y="40468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264" name="Google Shape;1264;p13"/>
          <p:cNvSpPr txBox="1">
            <a:spLocks noGrp="1"/>
          </p:cNvSpPr>
          <p:nvPr>
            <p:ph type="title" idx="15"/>
          </p:nvPr>
        </p:nvSpPr>
        <p:spPr>
          <a:xfrm>
            <a:off x="713250"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65" name="Google Shape;1265;p13"/>
          <p:cNvGrpSpPr/>
          <p:nvPr/>
        </p:nvGrpSpPr>
        <p:grpSpPr>
          <a:xfrm>
            <a:off x="8895099" y="1012029"/>
            <a:ext cx="257653" cy="664691"/>
            <a:chOff x="8895099" y="1012029"/>
            <a:chExt cx="257653" cy="664691"/>
          </a:xfrm>
        </p:grpSpPr>
        <p:sp>
          <p:nvSpPr>
            <p:cNvPr id="1266" name="Google Shape;1266;p13"/>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3"/>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3"/>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3"/>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3"/>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1" name="Google Shape;1271;p13"/>
          <p:cNvGrpSpPr/>
          <p:nvPr/>
        </p:nvGrpSpPr>
        <p:grpSpPr>
          <a:xfrm>
            <a:off x="8381944" y="2551729"/>
            <a:ext cx="959394" cy="1094113"/>
            <a:chOff x="8184632" y="2551892"/>
            <a:chExt cx="959394" cy="1094113"/>
          </a:xfrm>
        </p:grpSpPr>
        <p:sp>
          <p:nvSpPr>
            <p:cNvPr id="1272" name="Google Shape;1272;p13"/>
            <p:cNvSpPr/>
            <p:nvPr/>
          </p:nvSpPr>
          <p:spPr>
            <a:xfrm>
              <a:off x="8184632" y="2551892"/>
              <a:ext cx="959394" cy="1094113"/>
            </a:xfrm>
            <a:custGeom>
              <a:avLst/>
              <a:gdLst/>
              <a:ahLst/>
              <a:cxnLst/>
              <a:rect l="l" t="t" r="r" b="b"/>
              <a:pathLst>
                <a:path w="29960" h="34167" extrusionOk="0">
                  <a:moveTo>
                    <a:pt x="19449" y="0"/>
                  </a:moveTo>
                  <a:cubicBezTo>
                    <a:pt x="16144" y="0"/>
                    <a:pt x="12833" y="956"/>
                    <a:pt x="9948" y="2885"/>
                  </a:cubicBezTo>
                  <a:cubicBezTo>
                    <a:pt x="2104" y="8130"/>
                    <a:pt x="1" y="18738"/>
                    <a:pt x="5258" y="26582"/>
                  </a:cubicBezTo>
                  <a:cubicBezTo>
                    <a:pt x="8550" y="31505"/>
                    <a:pt x="13954" y="34167"/>
                    <a:pt x="19462" y="34167"/>
                  </a:cubicBezTo>
                  <a:cubicBezTo>
                    <a:pt x="22730" y="34167"/>
                    <a:pt x="26034" y="33230"/>
                    <a:pt x="28955" y="31272"/>
                  </a:cubicBezTo>
                  <a:cubicBezTo>
                    <a:pt x="29298" y="31048"/>
                    <a:pt x="29628" y="30799"/>
                    <a:pt x="29959" y="30540"/>
                  </a:cubicBezTo>
                  <a:lnTo>
                    <a:pt x="29959" y="3606"/>
                  </a:lnTo>
                  <a:cubicBezTo>
                    <a:pt x="26876" y="1210"/>
                    <a:pt x="23167" y="0"/>
                    <a:pt x="19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3"/>
            <p:cNvSpPr/>
            <p:nvPr/>
          </p:nvSpPr>
          <p:spPr>
            <a:xfrm>
              <a:off x="9098202" y="2836059"/>
              <a:ext cx="45824" cy="111246"/>
            </a:xfrm>
            <a:custGeom>
              <a:avLst/>
              <a:gdLst/>
              <a:ahLst/>
              <a:cxnLst/>
              <a:rect l="l" t="t" r="r" b="b"/>
              <a:pathLst>
                <a:path w="1431" h="3474" extrusionOk="0">
                  <a:moveTo>
                    <a:pt x="1430" y="0"/>
                  </a:moveTo>
                  <a:lnTo>
                    <a:pt x="1064" y="236"/>
                  </a:lnTo>
                  <a:cubicBezTo>
                    <a:pt x="225" y="803"/>
                    <a:pt x="1" y="1949"/>
                    <a:pt x="556" y="2788"/>
                  </a:cubicBezTo>
                  <a:cubicBezTo>
                    <a:pt x="769" y="3107"/>
                    <a:pt x="1076" y="3343"/>
                    <a:pt x="1430" y="3473"/>
                  </a:cubicBezTo>
                  <a:lnTo>
                    <a:pt x="1430"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3"/>
            <p:cNvSpPr/>
            <p:nvPr/>
          </p:nvSpPr>
          <p:spPr>
            <a:xfrm>
              <a:off x="8336322" y="3292636"/>
              <a:ext cx="209619" cy="178205"/>
            </a:xfrm>
            <a:custGeom>
              <a:avLst/>
              <a:gdLst/>
              <a:ahLst/>
              <a:cxnLst/>
              <a:rect l="l" t="t" r="r" b="b"/>
              <a:pathLst>
                <a:path w="6546" h="5565" extrusionOk="0">
                  <a:moveTo>
                    <a:pt x="4462" y="0"/>
                  </a:moveTo>
                  <a:cubicBezTo>
                    <a:pt x="4127" y="0"/>
                    <a:pt x="3789" y="92"/>
                    <a:pt x="3486" y="284"/>
                  </a:cubicBezTo>
                  <a:lnTo>
                    <a:pt x="1" y="2611"/>
                  </a:lnTo>
                  <a:cubicBezTo>
                    <a:pt x="166" y="2895"/>
                    <a:pt x="332" y="3178"/>
                    <a:pt x="521" y="3450"/>
                  </a:cubicBezTo>
                  <a:cubicBezTo>
                    <a:pt x="1017" y="4194"/>
                    <a:pt x="1572" y="4903"/>
                    <a:pt x="2186" y="5565"/>
                  </a:cubicBezTo>
                  <a:lnTo>
                    <a:pt x="5530" y="3344"/>
                  </a:lnTo>
                  <a:cubicBezTo>
                    <a:pt x="6345" y="2765"/>
                    <a:pt x="6545" y="1643"/>
                    <a:pt x="5990" y="816"/>
                  </a:cubicBezTo>
                  <a:cubicBezTo>
                    <a:pt x="5636" y="288"/>
                    <a:pt x="5054" y="0"/>
                    <a:pt x="446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3"/>
            <p:cNvSpPr/>
            <p:nvPr/>
          </p:nvSpPr>
          <p:spPr>
            <a:xfrm>
              <a:off x="8479527" y="3054165"/>
              <a:ext cx="198828" cy="150378"/>
            </a:xfrm>
            <a:custGeom>
              <a:avLst/>
              <a:gdLst/>
              <a:ahLst/>
              <a:cxnLst/>
              <a:rect l="l" t="t" r="r" b="b"/>
              <a:pathLst>
                <a:path w="6209" h="4696" extrusionOk="0">
                  <a:moveTo>
                    <a:pt x="5447" y="0"/>
                  </a:moveTo>
                  <a:cubicBezTo>
                    <a:pt x="5234" y="0"/>
                    <a:pt x="5020" y="179"/>
                    <a:pt x="5098" y="454"/>
                  </a:cubicBezTo>
                  <a:cubicBezTo>
                    <a:pt x="5464" y="1612"/>
                    <a:pt x="5027" y="2876"/>
                    <a:pt x="4011" y="3549"/>
                  </a:cubicBezTo>
                  <a:cubicBezTo>
                    <a:pt x="3552" y="3857"/>
                    <a:pt x="3023" y="4010"/>
                    <a:pt x="2496" y="4010"/>
                  </a:cubicBezTo>
                  <a:cubicBezTo>
                    <a:pt x="1870" y="4010"/>
                    <a:pt x="1245" y="3795"/>
                    <a:pt x="739" y="3372"/>
                  </a:cubicBezTo>
                  <a:cubicBezTo>
                    <a:pt x="662" y="3310"/>
                    <a:pt x="583" y="3284"/>
                    <a:pt x="509" y="3284"/>
                  </a:cubicBezTo>
                  <a:cubicBezTo>
                    <a:pt x="217" y="3284"/>
                    <a:pt x="0" y="3692"/>
                    <a:pt x="302" y="3927"/>
                  </a:cubicBezTo>
                  <a:cubicBezTo>
                    <a:pt x="939" y="4424"/>
                    <a:pt x="1719" y="4695"/>
                    <a:pt x="2522" y="4695"/>
                  </a:cubicBezTo>
                  <a:cubicBezTo>
                    <a:pt x="2541" y="4696"/>
                    <a:pt x="2559" y="4696"/>
                    <a:pt x="2578" y="4696"/>
                  </a:cubicBezTo>
                  <a:cubicBezTo>
                    <a:pt x="3221" y="4696"/>
                    <a:pt x="3861" y="4496"/>
                    <a:pt x="4401" y="4128"/>
                  </a:cubicBezTo>
                  <a:cubicBezTo>
                    <a:pt x="5653" y="3278"/>
                    <a:pt x="6208" y="1718"/>
                    <a:pt x="5783" y="265"/>
                  </a:cubicBezTo>
                  <a:cubicBezTo>
                    <a:pt x="5731" y="80"/>
                    <a:pt x="5589" y="0"/>
                    <a:pt x="544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3"/>
            <p:cNvSpPr/>
            <p:nvPr/>
          </p:nvSpPr>
          <p:spPr>
            <a:xfrm>
              <a:off x="8820214" y="2826645"/>
              <a:ext cx="197451" cy="150922"/>
            </a:xfrm>
            <a:custGeom>
              <a:avLst/>
              <a:gdLst/>
              <a:ahLst/>
              <a:cxnLst/>
              <a:rect l="l" t="t" r="r" b="b"/>
              <a:pathLst>
                <a:path w="6166" h="4713" extrusionOk="0">
                  <a:moveTo>
                    <a:pt x="5408" y="0"/>
                  </a:moveTo>
                  <a:cubicBezTo>
                    <a:pt x="5193" y="0"/>
                    <a:pt x="4975" y="183"/>
                    <a:pt x="5067" y="460"/>
                  </a:cubicBezTo>
                  <a:cubicBezTo>
                    <a:pt x="5433" y="1617"/>
                    <a:pt x="4984" y="2881"/>
                    <a:pt x="3968" y="3555"/>
                  </a:cubicBezTo>
                  <a:cubicBezTo>
                    <a:pt x="3509" y="3863"/>
                    <a:pt x="2981" y="4015"/>
                    <a:pt x="2453" y="4015"/>
                  </a:cubicBezTo>
                  <a:cubicBezTo>
                    <a:pt x="1827" y="4015"/>
                    <a:pt x="1202" y="3801"/>
                    <a:pt x="696" y="3377"/>
                  </a:cubicBezTo>
                  <a:cubicBezTo>
                    <a:pt x="629" y="3334"/>
                    <a:pt x="562" y="3316"/>
                    <a:pt x="498" y="3316"/>
                  </a:cubicBezTo>
                  <a:cubicBezTo>
                    <a:pt x="212" y="3316"/>
                    <a:pt x="0" y="3691"/>
                    <a:pt x="271" y="3933"/>
                  </a:cubicBezTo>
                  <a:cubicBezTo>
                    <a:pt x="897" y="4429"/>
                    <a:pt x="1677" y="4701"/>
                    <a:pt x="2480" y="4712"/>
                  </a:cubicBezTo>
                  <a:cubicBezTo>
                    <a:pt x="3153" y="4712"/>
                    <a:pt x="3803" y="4511"/>
                    <a:pt x="4370" y="4145"/>
                  </a:cubicBezTo>
                  <a:cubicBezTo>
                    <a:pt x="5610" y="3283"/>
                    <a:pt x="6166" y="1724"/>
                    <a:pt x="5740" y="271"/>
                  </a:cubicBezTo>
                  <a:cubicBezTo>
                    <a:pt x="5693" y="82"/>
                    <a:pt x="5551" y="0"/>
                    <a:pt x="54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3"/>
            <p:cNvSpPr/>
            <p:nvPr/>
          </p:nvSpPr>
          <p:spPr>
            <a:xfrm>
              <a:off x="8379585" y="2904716"/>
              <a:ext cx="160048" cy="115985"/>
            </a:xfrm>
            <a:custGeom>
              <a:avLst/>
              <a:gdLst/>
              <a:ahLst/>
              <a:cxnLst/>
              <a:rect l="l" t="t" r="r" b="b"/>
              <a:pathLst>
                <a:path w="4998" h="3622" extrusionOk="0">
                  <a:moveTo>
                    <a:pt x="3227" y="0"/>
                  </a:moveTo>
                  <a:cubicBezTo>
                    <a:pt x="1527" y="0"/>
                    <a:pt x="1" y="1486"/>
                    <a:pt x="257" y="3397"/>
                  </a:cubicBezTo>
                  <a:cubicBezTo>
                    <a:pt x="268" y="3527"/>
                    <a:pt x="387" y="3621"/>
                    <a:pt x="516" y="3621"/>
                  </a:cubicBezTo>
                  <a:lnTo>
                    <a:pt x="552" y="3621"/>
                  </a:lnTo>
                  <a:cubicBezTo>
                    <a:pt x="694" y="3597"/>
                    <a:pt x="800" y="3467"/>
                    <a:pt x="776" y="3326"/>
                  </a:cubicBezTo>
                  <a:cubicBezTo>
                    <a:pt x="575" y="1751"/>
                    <a:pt x="1835" y="524"/>
                    <a:pt x="3236" y="524"/>
                  </a:cubicBezTo>
                  <a:cubicBezTo>
                    <a:pt x="3644" y="524"/>
                    <a:pt x="4063" y="628"/>
                    <a:pt x="4462" y="857"/>
                  </a:cubicBezTo>
                  <a:cubicBezTo>
                    <a:pt x="4513" y="890"/>
                    <a:pt x="4564" y="905"/>
                    <a:pt x="4611" y="905"/>
                  </a:cubicBezTo>
                  <a:cubicBezTo>
                    <a:pt x="4847" y="905"/>
                    <a:pt x="4997" y="546"/>
                    <a:pt x="4722" y="408"/>
                  </a:cubicBezTo>
                  <a:cubicBezTo>
                    <a:pt x="4236" y="127"/>
                    <a:pt x="3724" y="0"/>
                    <a:pt x="322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3"/>
            <p:cNvSpPr/>
            <p:nvPr/>
          </p:nvSpPr>
          <p:spPr>
            <a:xfrm>
              <a:off x="8737468" y="2665091"/>
              <a:ext cx="159984" cy="116146"/>
            </a:xfrm>
            <a:custGeom>
              <a:avLst/>
              <a:gdLst/>
              <a:ahLst/>
              <a:cxnLst/>
              <a:rect l="l" t="t" r="r" b="b"/>
              <a:pathLst>
                <a:path w="4996" h="3627" extrusionOk="0">
                  <a:moveTo>
                    <a:pt x="3222" y="1"/>
                  </a:moveTo>
                  <a:cubicBezTo>
                    <a:pt x="1524" y="1"/>
                    <a:pt x="0" y="1493"/>
                    <a:pt x="256" y="3402"/>
                  </a:cubicBezTo>
                  <a:cubicBezTo>
                    <a:pt x="268" y="3532"/>
                    <a:pt x="386" y="3626"/>
                    <a:pt x="516" y="3626"/>
                  </a:cubicBezTo>
                  <a:lnTo>
                    <a:pt x="539" y="3626"/>
                  </a:lnTo>
                  <a:cubicBezTo>
                    <a:pt x="681" y="3603"/>
                    <a:pt x="787" y="3473"/>
                    <a:pt x="776" y="3331"/>
                  </a:cubicBezTo>
                  <a:cubicBezTo>
                    <a:pt x="556" y="1758"/>
                    <a:pt x="1816" y="525"/>
                    <a:pt x="3224" y="525"/>
                  </a:cubicBezTo>
                  <a:cubicBezTo>
                    <a:pt x="3635" y="525"/>
                    <a:pt x="4058" y="630"/>
                    <a:pt x="4461" y="862"/>
                  </a:cubicBezTo>
                  <a:cubicBezTo>
                    <a:pt x="4514" y="898"/>
                    <a:pt x="4566" y="914"/>
                    <a:pt x="4614" y="914"/>
                  </a:cubicBezTo>
                  <a:cubicBezTo>
                    <a:pt x="4848" y="914"/>
                    <a:pt x="4995" y="550"/>
                    <a:pt x="4721" y="413"/>
                  </a:cubicBezTo>
                  <a:cubicBezTo>
                    <a:pt x="4234" y="129"/>
                    <a:pt x="3720" y="1"/>
                    <a:pt x="322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3"/>
            <p:cNvSpPr/>
            <p:nvPr/>
          </p:nvSpPr>
          <p:spPr>
            <a:xfrm>
              <a:off x="8760012" y="3107386"/>
              <a:ext cx="288683" cy="271839"/>
            </a:xfrm>
            <a:custGeom>
              <a:avLst/>
              <a:gdLst/>
              <a:ahLst/>
              <a:cxnLst/>
              <a:rect l="l" t="t" r="r" b="b"/>
              <a:pathLst>
                <a:path w="9015" h="8489" extrusionOk="0">
                  <a:moveTo>
                    <a:pt x="3931" y="0"/>
                  </a:moveTo>
                  <a:cubicBezTo>
                    <a:pt x="3264" y="0"/>
                    <a:pt x="2613" y="182"/>
                    <a:pt x="2044" y="564"/>
                  </a:cubicBezTo>
                  <a:cubicBezTo>
                    <a:pt x="308" y="1722"/>
                    <a:pt x="1" y="4321"/>
                    <a:pt x="1359" y="6353"/>
                  </a:cubicBezTo>
                  <a:cubicBezTo>
                    <a:pt x="2273" y="7720"/>
                    <a:pt x="3712" y="8488"/>
                    <a:pt x="5084" y="8488"/>
                  </a:cubicBezTo>
                  <a:cubicBezTo>
                    <a:pt x="5751" y="8488"/>
                    <a:pt x="6402" y="8306"/>
                    <a:pt x="6971" y="7924"/>
                  </a:cubicBezTo>
                  <a:cubicBezTo>
                    <a:pt x="8707" y="6766"/>
                    <a:pt x="9014" y="4167"/>
                    <a:pt x="7656" y="2135"/>
                  </a:cubicBezTo>
                  <a:cubicBezTo>
                    <a:pt x="6742" y="768"/>
                    <a:pt x="5303" y="0"/>
                    <a:pt x="3931"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3"/>
            <p:cNvSpPr/>
            <p:nvPr/>
          </p:nvSpPr>
          <p:spPr>
            <a:xfrm>
              <a:off x="8774774" y="3107930"/>
              <a:ext cx="167221" cy="123447"/>
            </a:xfrm>
            <a:custGeom>
              <a:avLst/>
              <a:gdLst/>
              <a:ahLst/>
              <a:cxnLst/>
              <a:rect l="l" t="t" r="r" b="b"/>
              <a:pathLst>
                <a:path w="5222" h="3855" extrusionOk="0">
                  <a:moveTo>
                    <a:pt x="3469" y="1"/>
                  </a:moveTo>
                  <a:cubicBezTo>
                    <a:pt x="2806" y="1"/>
                    <a:pt x="2159" y="178"/>
                    <a:pt x="1595" y="547"/>
                  </a:cubicBezTo>
                  <a:cubicBezTo>
                    <a:pt x="520" y="1256"/>
                    <a:pt x="0" y="2520"/>
                    <a:pt x="60" y="3855"/>
                  </a:cubicBezTo>
                  <a:lnTo>
                    <a:pt x="5222" y="406"/>
                  </a:lnTo>
                  <a:cubicBezTo>
                    <a:pt x="4656" y="139"/>
                    <a:pt x="4057" y="1"/>
                    <a:pt x="3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3"/>
            <p:cNvSpPr/>
            <p:nvPr/>
          </p:nvSpPr>
          <p:spPr>
            <a:xfrm>
              <a:off x="8886757" y="3277137"/>
              <a:ext cx="144902" cy="102504"/>
            </a:xfrm>
            <a:custGeom>
              <a:avLst/>
              <a:gdLst/>
              <a:ahLst/>
              <a:cxnLst/>
              <a:rect l="l" t="t" r="r" b="b"/>
              <a:pathLst>
                <a:path w="4525" h="3201" extrusionOk="0">
                  <a:moveTo>
                    <a:pt x="4525" y="0"/>
                  </a:moveTo>
                  <a:lnTo>
                    <a:pt x="0" y="3025"/>
                  </a:lnTo>
                  <a:cubicBezTo>
                    <a:pt x="380" y="3141"/>
                    <a:pt x="767" y="3201"/>
                    <a:pt x="1148" y="3201"/>
                  </a:cubicBezTo>
                  <a:cubicBezTo>
                    <a:pt x="1809" y="3201"/>
                    <a:pt x="2455" y="3021"/>
                    <a:pt x="3024" y="2647"/>
                  </a:cubicBezTo>
                  <a:cubicBezTo>
                    <a:pt x="3910" y="2044"/>
                    <a:pt x="4418" y="1075"/>
                    <a:pt x="4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2" name="Google Shape;1282;p13"/>
          <p:cNvGrpSpPr/>
          <p:nvPr/>
        </p:nvGrpSpPr>
        <p:grpSpPr>
          <a:xfrm>
            <a:off x="-321102" y="-428894"/>
            <a:ext cx="9496819" cy="5571856"/>
            <a:chOff x="-321102" y="-428894"/>
            <a:chExt cx="9496819" cy="5571856"/>
          </a:xfrm>
        </p:grpSpPr>
        <p:grpSp>
          <p:nvGrpSpPr>
            <p:cNvPr id="1283" name="Google Shape;1283;p13"/>
            <p:cNvGrpSpPr/>
            <p:nvPr/>
          </p:nvGrpSpPr>
          <p:grpSpPr>
            <a:xfrm rot="-4518134" flipH="1">
              <a:off x="8167106" y="4004418"/>
              <a:ext cx="525447" cy="512767"/>
              <a:chOff x="7998517" y="657985"/>
              <a:chExt cx="525489" cy="512808"/>
            </a:xfrm>
          </p:grpSpPr>
          <p:sp>
            <p:nvSpPr>
              <p:cNvPr id="1284" name="Google Shape;1284;p13"/>
              <p:cNvSpPr/>
              <p:nvPr/>
            </p:nvSpPr>
            <p:spPr>
              <a:xfrm>
                <a:off x="7998517" y="657985"/>
                <a:ext cx="525489" cy="512808"/>
              </a:xfrm>
              <a:custGeom>
                <a:avLst/>
                <a:gdLst/>
                <a:ahLst/>
                <a:cxnLst/>
                <a:rect l="l" t="t" r="r" b="b"/>
                <a:pathLst>
                  <a:path w="16410" h="16014" extrusionOk="0">
                    <a:moveTo>
                      <a:pt x="8207" y="0"/>
                    </a:moveTo>
                    <a:cubicBezTo>
                      <a:pt x="3952" y="0"/>
                      <a:pt x="409" y="3346"/>
                      <a:pt x="213" y="7640"/>
                    </a:cubicBezTo>
                    <a:cubicBezTo>
                      <a:pt x="1" y="12058"/>
                      <a:pt x="3427" y="15803"/>
                      <a:pt x="7845" y="16004"/>
                    </a:cubicBezTo>
                    <a:cubicBezTo>
                      <a:pt x="7975" y="16010"/>
                      <a:pt x="8105" y="16013"/>
                      <a:pt x="8234" y="16013"/>
                    </a:cubicBezTo>
                    <a:cubicBezTo>
                      <a:pt x="12481" y="16013"/>
                      <a:pt x="16014" y="12660"/>
                      <a:pt x="16208" y="8373"/>
                    </a:cubicBezTo>
                    <a:cubicBezTo>
                      <a:pt x="16409" y="3954"/>
                      <a:pt x="12995" y="210"/>
                      <a:pt x="8577" y="9"/>
                    </a:cubicBezTo>
                    <a:cubicBezTo>
                      <a:pt x="8453" y="3"/>
                      <a:pt x="8330" y="0"/>
                      <a:pt x="8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3"/>
              <p:cNvSpPr/>
              <p:nvPr/>
            </p:nvSpPr>
            <p:spPr>
              <a:xfrm>
                <a:off x="8387270" y="725969"/>
                <a:ext cx="84155" cy="72691"/>
              </a:xfrm>
              <a:custGeom>
                <a:avLst/>
                <a:gdLst/>
                <a:ahLst/>
                <a:cxnLst/>
                <a:rect l="l" t="t" r="r" b="b"/>
                <a:pathLst>
                  <a:path w="2628" h="2270" extrusionOk="0">
                    <a:moveTo>
                      <a:pt x="1493" y="0"/>
                    </a:moveTo>
                    <a:lnTo>
                      <a:pt x="666" y="756"/>
                    </a:lnTo>
                    <a:cubicBezTo>
                      <a:pt x="1" y="1357"/>
                      <a:pt x="565" y="2269"/>
                      <a:pt x="1250" y="2269"/>
                    </a:cubicBezTo>
                    <a:cubicBezTo>
                      <a:pt x="1440" y="2269"/>
                      <a:pt x="1639" y="2199"/>
                      <a:pt x="1824" y="2032"/>
                    </a:cubicBezTo>
                    <a:lnTo>
                      <a:pt x="2627" y="1288"/>
                    </a:lnTo>
                    <a:cubicBezTo>
                      <a:pt x="2426" y="1004"/>
                      <a:pt x="2214" y="745"/>
                      <a:pt x="1989" y="485"/>
                    </a:cubicBezTo>
                    <a:cubicBezTo>
                      <a:pt x="1824" y="319"/>
                      <a:pt x="1670" y="154"/>
                      <a:pt x="1493"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3"/>
              <p:cNvSpPr/>
              <p:nvPr/>
            </p:nvSpPr>
            <p:spPr>
              <a:xfrm>
                <a:off x="8057150" y="1037644"/>
                <a:ext cx="84924" cy="72307"/>
              </a:xfrm>
              <a:custGeom>
                <a:avLst/>
                <a:gdLst/>
                <a:ahLst/>
                <a:cxnLst/>
                <a:rect l="l" t="t" r="r" b="b"/>
                <a:pathLst>
                  <a:path w="2652" h="2258" extrusionOk="0">
                    <a:moveTo>
                      <a:pt x="1402" y="0"/>
                    </a:moveTo>
                    <a:cubicBezTo>
                      <a:pt x="1212" y="0"/>
                      <a:pt x="1013" y="71"/>
                      <a:pt x="828" y="238"/>
                    </a:cubicBezTo>
                    <a:lnTo>
                      <a:pt x="840" y="249"/>
                    </a:lnTo>
                    <a:lnTo>
                      <a:pt x="1" y="1006"/>
                    </a:lnTo>
                    <a:cubicBezTo>
                      <a:pt x="154" y="1183"/>
                      <a:pt x="284" y="1372"/>
                      <a:pt x="450" y="1537"/>
                    </a:cubicBezTo>
                    <a:cubicBezTo>
                      <a:pt x="674" y="1797"/>
                      <a:pt x="922" y="2033"/>
                      <a:pt x="1182" y="2258"/>
                    </a:cubicBezTo>
                    <a:lnTo>
                      <a:pt x="1985" y="1513"/>
                    </a:lnTo>
                    <a:cubicBezTo>
                      <a:pt x="2651" y="913"/>
                      <a:pt x="2087" y="0"/>
                      <a:pt x="140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3"/>
              <p:cNvSpPr/>
              <p:nvPr/>
            </p:nvSpPr>
            <p:spPr>
              <a:xfrm>
                <a:off x="8244674" y="907088"/>
                <a:ext cx="112879" cy="103721"/>
              </a:xfrm>
              <a:custGeom>
                <a:avLst/>
                <a:gdLst/>
                <a:ahLst/>
                <a:cxnLst/>
                <a:rect l="l" t="t" r="r" b="b"/>
                <a:pathLst>
                  <a:path w="3525" h="3239" extrusionOk="0">
                    <a:moveTo>
                      <a:pt x="2973" y="1"/>
                    </a:moveTo>
                    <a:cubicBezTo>
                      <a:pt x="2883" y="1"/>
                      <a:pt x="2794" y="109"/>
                      <a:pt x="2863" y="204"/>
                    </a:cubicBezTo>
                    <a:cubicBezTo>
                      <a:pt x="3371" y="936"/>
                      <a:pt x="3253" y="1917"/>
                      <a:pt x="2603" y="2507"/>
                    </a:cubicBezTo>
                    <a:cubicBezTo>
                      <a:pt x="2261" y="2819"/>
                      <a:pt x="1830" y="2976"/>
                      <a:pt x="1400" y="2976"/>
                    </a:cubicBezTo>
                    <a:cubicBezTo>
                      <a:pt x="1000" y="2976"/>
                      <a:pt x="601" y="2840"/>
                      <a:pt x="276" y="2566"/>
                    </a:cubicBezTo>
                    <a:cubicBezTo>
                      <a:pt x="247" y="2537"/>
                      <a:pt x="216" y="2526"/>
                      <a:pt x="186" y="2526"/>
                    </a:cubicBezTo>
                    <a:cubicBezTo>
                      <a:pt x="83" y="2526"/>
                      <a:pt x="0" y="2673"/>
                      <a:pt x="110" y="2755"/>
                    </a:cubicBezTo>
                    <a:cubicBezTo>
                      <a:pt x="498" y="3086"/>
                      <a:pt x="960" y="3239"/>
                      <a:pt x="1413" y="3239"/>
                    </a:cubicBezTo>
                    <a:cubicBezTo>
                      <a:pt x="2272" y="3239"/>
                      <a:pt x="3104" y="2691"/>
                      <a:pt x="3359" y="1763"/>
                    </a:cubicBezTo>
                    <a:cubicBezTo>
                      <a:pt x="3525" y="1184"/>
                      <a:pt x="3418" y="546"/>
                      <a:pt x="3064" y="50"/>
                    </a:cubicBezTo>
                    <a:cubicBezTo>
                      <a:pt x="3038" y="15"/>
                      <a:pt x="3005" y="1"/>
                      <a:pt x="29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3"/>
              <p:cNvSpPr/>
              <p:nvPr/>
            </p:nvSpPr>
            <p:spPr>
              <a:xfrm>
                <a:off x="8081135" y="862353"/>
                <a:ext cx="70994" cy="60298"/>
              </a:xfrm>
              <a:custGeom>
                <a:avLst/>
                <a:gdLst/>
                <a:ahLst/>
                <a:cxnLst/>
                <a:rect l="l" t="t" r="r" b="b"/>
                <a:pathLst>
                  <a:path w="2217" h="1883" extrusionOk="0">
                    <a:moveTo>
                      <a:pt x="1616" y="1"/>
                    </a:moveTo>
                    <a:cubicBezTo>
                      <a:pt x="731" y="1"/>
                      <a:pt x="0" y="859"/>
                      <a:pt x="268" y="1802"/>
                    </a:cubicBezTo>
                    <a:cubicBezTo>
                      <a:pt x="291" y="1857"/>
                      <a:pt x="338" y="1882"/>
                      <a:pt x="385" y="1882"/>
                    </a:cubicBezTo>
                    <a:cubicBezTo>
                      <a:pt x="456" y="1882"/>
                      <a:pt x="525" y="1824"/>
                      <a:pt x="504" y="1731"/>
                    </a:cubicBezTo>
                    <a:cubicBezTo>
                      <a:pt x="286" y="959"/>
                      <a:pt x="890" y="253"/>
                      <a:pt x="1612" y="253"/>
                    </a:cubicBezTo>
                    <a:cubicBezTo>
                      <a:pt x="1752" y="253"/>
                      <a:pt x="1896" y="279"/>
                      <a:pt x="2040" y="337"/>
                    </a:cubicBezTo>
                    <a:cubicBezTo>
                      <a:pt x="2055" y="342"/>
                      <a:pt x="2070" y="344"/>
                      <a:pt x="2085" y="344"/>
                    </a:cubicBezTo>
                    <a:cubicBezTo>
                      <a:pt x="2139" y="344"/>
                      <a:pt x="2187" y="312"/>
                      <a:pt x="2205" y="266"/>
                    </a:cubicBezTo>
                    <a:lnTo>
                      <a:pt x="2205" y="254"/>
                    </a:lnTo>
                    <a:cubicBezTo>
                      <a:pt x="2217" y="195"/>
                      <a:pt x="2193" y="136"/>
                      <a:pt x="2134" y="100"/>
                    </a:cubicBezTo>
                    <a:cubicBezTo>
                      <a:pt x="1960" y="32"/>
                      <a:pt x="1785" y="1"/>
                      <a:pt x="16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3"/>
              <p:cNvSpPr/>
              <p:nvPr/>
            </p:nvSpPr>
            <p:spPr>
              <a:xfrm>
                <a:off x="8207528" y="732982"/>
                <a:ext cx="71346" cy="60555"/>
              </a:xfrm>
              <a:custGeom>
                <a:avLst/>
                <a:gdLst/>
                <a:ahLst/>
                <a:cxnLst/>
                <a:rect l="l" t="t" r="r" b="b"/>
                <a:pathLst>
                  <a:path w="2228" h="1891" extrusionOk="0">
                    <a:moveTo>
                      <a:pt x="1625" y="1"/>
                    </a:moveTo>
                    <a:cubicBezTo>
                      <a:pt x="738" y="1"/>
                      <a:pt x="1" y="859"/>
                      <a:pt x="278" y="1801"/>
                    </a:cubicBezTo>
                    <a:cubicBezTo>
                      <a:pt x="292" y="1863"/>
                      <a:pt x="341" y="1890"/>
                      <a:pt x="391" y="1890"/>
                    </a:cubicBezTo>
                    <a:cubicBezTo>
                      <a:pt x="465" y="1890"/>
                      <a:pt x="543" y="1830"/>
                      <a:pt x="514" y="1731"/>
                    </a:cubicBezTo>
                    <a:cubicBezTo>
                      <a:pt x="287" y="958"/>
                      <a:pt x="889" y="253"/>
                      <a:pt x="1618" y="253"/>
                    </a:cubicBezTo>
                    <a:cubicBezTo>
                      <a:pt x="1759" y="253"/>
                      <a:pt x="1905" y="279"/>
                      <a:pt x="2050" y="337"/>
                    </a:cubicBezTo>
                    <a:cubicBezTo>
                      <a:pt x="2063" y="342"/>
                      <a:pt x="2076" y="344"/>
                      <a:pt x="2089" y="344"/>
                    </a:cubicBezTo>
                    <a:cubicBezTo>
                      <a:pt x="2138" y="344"/>
                      <a:pt x="2188" y="312"/>
                      <a:pt x="2216" y="266"/>
                    </a:cubicBezTo>
                    <a:lnTo>
                      <a:pt x="2216" y="254"/>
                    </a:lnTo>
                    <a:cubicBezTo>
                      <a:pt x="2227" y="195"/>
                      <a:pt x="2192" y="124"/>
                      <a:pt x="2145" y="100"/>
                    </a:cubicBezTo>
                    <a:cubicBezTo>
                      <a:pt x="1970" y="32"/>
                      <a:pt x="1795" y="1"/>
                      <a:pt x="162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3"/>
              <p:cNvSpPr/>
              <p:nvPr/>
            </p:nvSpPr>
            <p:spPr>
              <a:xfrm>
                <a:off x="8186905" y="840001"/>
                <a:ext cx="73267" cy="66255"/>
              </a:xfrm>
              <a:custGeom>
                <a:avLst/>
                <a:gdLst/>
                <a:ahLst/>
                <a:cxnLst/>
                <a:rect l="l" t="t" r="r" b="b"/>
                <a:pathLst>
                  <a:path w="2288" h="2069" extrusionOk="0">
                    <a:moveTo>
                      <a:pt x="2114" y="0"/>
                    </a:moveTo>
                    <a:cubicBezTo>
                      <a:pt x="2099" y="0"/>
                      <a:pt x="2084" y="2"/>
                      <a:pt x="2068" y="7"/>
                    </a:cubicBezTo>
                    <a:cubicBezTo>
                      <a:pt x="1147" y="279"/>
                      <a:pt x="402" y="952"/>
                      <a:pt x="36" y="1850"/>
                    </a:cubicBezTo>
                    <a:cubicBezTo>
                      <a:pt x="1" y="1932"/>
                      <a:pt x="48" y="2027"/>
                      <a:pt x="131" y="2062"/>
                    </a:cubicBezTo>
                    <a:cubicBezTo>
                      <a:pt x="147" y="2067"/>
                      <a:pt x="164" y="2069"/>
                      <a:pt x="180" y="2069"/>
                    </a:cubicBezTo>
                    <a:cubicBezTo>
                      <a:pt x="256" y="2069"/>
                      <a:pt x="324" y="2024"/>
                      <a:pt x="343" y="1956"/>
                    </a:cubicBezTo>
                    <a:cubicBezTo>
                      <a:pt x="674" y="1176"/>
                      <a:pt x="1336" y="574"/>
                      <a:pt x="2139" y="326"/>
                    </a:cubicBezTo>
                    <a:cubicBezTo>
                      <a:pt x="2198" y="302"/>
                      <a:pt x="2245" y="267"/>
                      <a:pt x="2257" y="208"/>
                    </a:cubicBezTo>
                    <a:cubicBezTo>
                      <a:pt x="2288" y="95"/>
                      <a:pt x="2212" y="0"/>
                      <a:pt x="211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3"/>
              <p:cNvSpPr/>
              <p:nvPr/>
            </p:nvSpPr>
            <p:spPr>
              <a:xfrm>
                <a:off x="8014528" y="979043"/>
                <a:ext cx="73300" cy="32343"/>
              </a:xfrm>
              <a:custGeom>
                <a:avLst/>
                <a:gdLst/>
                <a:ahLst/>
                <a:cxnLst/>
                <a:rect l="l" t="t" r="r" b="b"/>
                <a:pathLst>
                  <a:path w="2289" h="1010" extrusionOk="0">
                    <a:moveTo>
                      <a:pt x="2122" y="0"/>
                    </a:moveTo>
                    <a:cubicBezTo>
                      <a:pt x="2103" y="0"/>
                      <a:pt x="2083" y="4"/>
                      <a:pt x="2064" y="12"/>
                    </a:cubicBezTo>
                    <a:lnTo>
                      <a:pt x="198" y="686"/>
                    </a:lnTo>
                    <a:cubicBezTo>
                      <a:pt x="0" y="738"/>
                      <a:pt x="68" y="1009"/>
                      <a:pt x="240" y="1009"/>
                    </a:cubicBezTo>
                    <a:cubicBezTo>
                      <a:pt x="264" y="1009"/>
                      <a:pt x="289" y="1004"/>
                      <a:pt x="316" y="993"/>
                    </a:cubicBezTo>
                    <a:lnTo>
                      <a:pt x="2171" y="319"/>
                    </a:lnTo>
                    <a:cubicBezTo>
                      <a:pt x="2230" y="296"/>
                      <a:pt x="2265" y="260"/>
                      <a:pt x="2277" y="201"/>
                    </a:cubicBezTo>
                    <a:cubicBezTo>
                      <a:pt x="2289" y="178"/>
                      <a:pt x="2289" y="142"/>
                      <a:pt x="2277" y="107"/>
                    </a:cubicBezTo>
                    <a:cubicBezTo>
                      <a:pt x="2250" y="43"/>
                      <a:pt x="2187" y="0"/>
                      <a:pt x="212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3"/>
              <p:cNvSpPr/>
              <p:nvPr/>
            </p:nvSpPr>
            <p:spPr>
              <a:xfrm>
                <a:off x="8068902" y="882014"/>
                <a:ext cx="170616" cy="150954"/>
              </a:xfrm>
              <a:custGeom>
                <a:avLst/>
                <a:gdLst/>
                <a:ahLst/>
                <a:cxnLst/>
                <a:rect l="l" t="t" r="r" b="b"/>
                <a:pathLst>
                  <a:path w="5328" h="4714" extrusionOk="0">
                    <a:moveTo>
                      <a:pt x="3434" y="1"/>
                    </a:moveTo>
                    <a:cubicBezTo>
                      <a:pt x="3213" y="1"/>
                      <a:pt x="2990" y="81"/>
                      <a:pt x="2812" y="242"/>
                    </a:cubicBezTo>
                    <a:lnTo>
                      <a:pt x="992" y="1896"/>
                    </a:lnTo>
                    <a:lnTo>
                      <a:pt x="95" y="2711"/>
                    </a:lnTo>
                    <a:cubicBezTo>
                      <a:pt x="0" y="2794"/>
                      <a:pt x="0" y="2936"/>
                      <a:pt x="83" y="3030"/>
                    </a:cubicBezTo>
                    <a:lnTo>
                      <a:pt x="532" y="3527"/>
                    </a:lnTo>
                    <a:cubicBezTo>
                      <a:pt x="567" y="3562"/>
                      <a:pt x="614" y="3586"/>
                      <a:pt x="662" y="3597"/>
                    </a:cubicBezTo>
                    <a:lnTo>
                      <a:pt x="1406" y="3727"/>
                    </a:lnTo>
                    <a:lnTo>
                      <a:pt x="2020" y="4413"/>
                    </a:lnTo>
                    <a:cubicBezTo>
                      <a:pt x="2207" y="4612"/>
                      <a:pt x="2458" y="4713"/>
                      <a:pt x="2708" y="4713"/>
                    </a:cubicBezTo>
                    <a:cubicBezTo>
                      <a:pt x="2930" y="4713"/>
                      <a:pt x="3153" y="4633"/>
                      <a:pt x="3331" y="4472"/>
                    </a:cubicBezTo>
                    <a:lnTo>
                      <a:pt x="4607" y="3314"/>
                    </a:lnTo>
                    <a:cubicBezTo>
                      <a:pt x="5281" y="2688"/>
                      <a:pt x="5328" y="1648"/>
                      <a:pt x="4713" y="963"/>
                    </a:cubicBezTo>
                    <a:lnTo>
                      <a:pt x="4111" y="302"/>
                    </a:lnTo>
                    <a:cubicBezTo>
                      <a:pt x="3930" y="102"/>
                      <a:pt x="3683" y="1"/>
                      <a:pt x="34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3"/>
              <p:cNvSpPr/>
              <p:nvPr/>
            </p:nvSpPr>
            <p:spPr>
              <a:xfrm>
                <a:off x="8102174" y="898634"/>
                <a:ext cx="122230" cy="117362"/>
              </a:xfrm>
              <a:custGeom>
                <a:avLst/>
                <a:gdLst/>
                <a:ahLst/>
                <a:cxnLst/>
                <a:rect l="l" t="t" r="r" b="b"/>
                <a:pathLst>
                  <a:path w="3817" h="3665" extrusionOk="0">
                    <a:moveTo>
                      <a:pt x="2387" y="1"/>
                    </a:moveTo>
                    <a:cubicBezTo>
                      <a:pt x="2208" y="1"/>
                      <a:pt x="2030" y="69"/>
                      <a:pt x="1891" y="208"/>
                    </a:cubicBezTo>
                    <a:lnTo>
                      <a:pt x="166" y="1767"/>
                    </a:lnTo>
                    <a:cubicBezTo>
                      <a:pt x="12" y="1909"/>
                      <a:pt x="1" y="2157"/>
                      <a:pt x="142" y="2311"/>
                    </a:cubicBezTo>
                    <a:lnTo>
                      <a:pt x="709" y="2937"/>
                    </a:lnTo>
                    <a:lnTo>
                      <a:pt x="1170" y="3445"/>
                    </a:lnTo>
                    <a:cubicBezTo>
                      <a:pt x="1316" y="3591"/>
                      <a:pt x="1507" y="3665"/>
                      <a:pt x="1696" y="3665"/>
                    </a:cubicBezTo>
                    <a:cubicBezTo>
                      <a:pt x="1873" y="3665"/>
                      <a:pt x="2049" y="3600"/>
                      <a:pt x="2186" y="3468"/>
                    </a:cubicBezTo>
                    <a:lnTo>
                      <a:pt x="3214" y="2535"/>
                    </a:lnTo>
                    <a:cubicBezTo>
                      <a:pt x="3745" y="2039"/>
                      <a:pt x="3816" y="1224"/>
                      <a:pt x="3356" y="716"/>
                    </a:cubicBezTo>
                    <a:lnTo>
                      <a:pt x="2907" y="220"/>
                    </a:lnTo>
                    <a:cubicBezTo>
                      <a:pt x="2762" y="75"/>
                      <a:pt x="2574" y="1"/>
                      <a:pt x="238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3"/>
              <p:cNvSpPr/>
              <p:nvPr/>
            </p:nvSpPr>
            <p:spPr>
              <a:xfrm>
                <a:off x="8102174" y="923067"/>
                <a:ext cx="40508" cy="84764"/>
              </a:xfrm>
              <a:custGeom>
                <a:avLst/>
                <a:gdLst/>
                <a:ahLst/>
                <a:cxnLst/>
                <a:rect l="l" t="t" r="r" b="b"/>
                <a:pathLst>
                  <a:path w="1265" h="2647" extrusionOk="0">
                    <a:moveTo>
                      <a:pt x="1265" y="0"/>
                    </a:moveTo>
                    <a:lnTo>
                      <a:pt x="166" y="1004"/>
                    </a:lnTo>
                    <a:cubicBezTo>
                      <a:pt x="12" y="1146"/>
                      <a:pt x="1" y="1394"/>
                      <a:pt x="142" y="1548"/>
                    </a:cubicBezTo>
                    <a:lnTo>
                      <a:pt x="1146" y="2646"/>
                    </a:lnTo>
                    <a:lnTo>
                      <a:pt x="1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3"/>
              <p:cNvSpPr/>
              <p:nvPr/>
            </p:nvSpPr>
            <p:spPr>
              <a:xfrm>
                <a:off x="8182742" y="900363"/>
                <a:ext cx="14794" cy="99526"/>
              </a:xfrm>
              <a:custGeom>
                <a:avLst/>
                <a:gdLst/>
                <a:ahLst/>
                <a:cxnLst/>
                <a:rect l="l" t="t" r="r" b="b"/>
                <a:pathLst>
                  <a:path w="462" h="3108" extrusionOk="0">
                    <a:moveTo>
                      <a:pt x="154" y="0"/>
                    </a:moveTo>
                    <a:lnTo>
                      <a:pt x="1" y="3107"/>
                    </a:lnTo>
                    <a:lnTo>
                      <a:pt x="343" y="2800"/>
                    </a:lnTo>
                    <a:lnTo>
                      <a:pt x="462" y="248"/>
                    </a:lnTo>
                    <a:lnTo>
                      <a:pt x="391" y="166"/>
                    </a:lnTo>
                    <a:cubicBezTo>
                      <a:pt x="320" y="95"/>
                      <a:pt x="237" y="36"/>
                      <a:pt x="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3"/>
              <p:cNvSpPr/>
              <p:nvPr/>
            </p:nvSpPr>
            <p:spPr>
              <a:xfrm>
                <a:off x="8210378" y="925309"/>
                <a:ext cx="12137" cy="48834"/>
              </a:xfrm>
              <a:custGeom>
                <a:avLst/>
                <a:gdLst/>
                <a:ahLst/>
                <a:cxnLst/>
                <a:rect l="l" t="t" r="r" b="b"/>
                <a:pathLst>
                  <a:path w="379" h="1525" extrusionOk="0">
                    <a:moveTo>
                      <a:pt x="71" y="1"/>
                    </a:moveTo>
                    <a:lnTo>
                      <a:pt x="0" y="1525"/>
                    </a:lnTo>
                    <a:cubicBezTo>
                      <a:pt x="343" y="1088"/>
                      <a:pt x="378" y="473"/>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3"/>
              <p:cNvSpPr/>
              <p:nvPr/>
            </p:nvSpPr>
            <p:spPr>
              <a:xfrm>
                <a:off x="8153986" y="899979"/>
                <a:ext cx="17837" cy="115889"/>
              </a:xfrm>
              <a:custGeom>
                <a:avLst/>
                <a:gdLst/>
                <a:ahLst/>
                <a:cxnLst/>
                <a:rect l="l" t="t" r="r" b="b"/>
                <a:pathLst>
                  <a:path w="557" h="3619" extrusionOk="0">
                    <a:moveTo>
                      <a:pt x="556" y="0"/>
                    </a:moveTo>
                    <a:lnTo>
                      <a:pt x="556" y="0"/>
                    </a:lnTo>
                    <a:cubicBezTo>
                      <a:pt x="438" y="24"/>
                      <a:pt x="344" y="83"/>
                      <a:pt x="261" y="166"/>
                    </a:cubicBezTo>
                    <a:lnTo>
                      <a:pt x="155" y="260"/>
                    </a:lnTo>
                    <a:lnTo>
                      <a:pt x="1" y="3615"/>
                    </a:lnTo>
                    <a:cubicBezTo>
                      <a:pt x="23" y="3617"/>
                      <a:pt x="44" y="3618"/>
                      <a:pt x="66" y="3618"/>
                    </a:cubicBezTo>
                    <a:cubicBezTo>
                      <a:pt x="174" y="3618"/>
                      <a:pt x="281" y="3594"/>
                      <a:pt x="379" y="3544"/>
                    </a:cubicBezTo>
                    <a:lnTo>
                      <a:pt x="5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3"/>
              <p:cNvSpPr/>
              <p:nvPr/>
            </p:nvSpPr>
            <p:spPr>
              <a:xfrm>
                <a:off x="8341638" y="680209"/>
                <a:ext cx="39196" cy="67856"/>
              </a:xfrm>
              <a:custGeom>
                <a:avLst/>
                <a:gdLst/>
                <a:ahLst/>
                <a:cxnLst/>
                <a:rect l="l" t="t" r="r" b="b"/>
                <a:pathLst>
                  <a:path w="1224" h="2119" extrusionOk="0">
                    <a:moveTo>
                      <a:pt x="1029" y="1"/>
                    </a:moveTo>
                    <a:cubicBezTo>
                      <a:pt x="973" y="1"/>
                      <a:pt x="917" y="29"/>
                      <a:pt x="886" y="94"/>
                    </a:cubicBezTo>
                    <a:lnTo>
                      <a:pt x="36" y="1890"/>
                    </a:lnTo>
                    <a:cubicBezTo>
                      <a:pt x="0" y="1973"/>
                      <a:pt x="36" y="2067"/>
                      <a:pt x="118" y="2103"/>
                    </a:cubicBezTo>
                    <a:cubicBezTo>
                      <a:pt x="143" y="2113"/>
                      <a:pt x="169" y="2119"/>
                      <a:pt x="194" y="2119"/>
                    </a:cubicBezTo>
                    <a:cubicBezTo>
                      <a:pt x="253" y="2119"/>
                      <a:pt x="306" y="2090"/>
                      <a:pt x="331" y="2032"/>
                    </a:cubicBezTo>
                    <a:lnTo>
                      <a:pt x="1182" y="236"/>
                    </a:lnTo>
                    <a:cubicBezTo>
                      <a:pt x="1182" y="224"/>
                      <a:pt x="1193" y="213"/>
                      <a:pt x="1193" y="213"/>
                    </a:cubicBezTo>
                    <a:cubicBezTo>
                      <a:pt x="1223" y="85"/>
                      <a:pt x="1126" y="1"/>
                      <a:pt x="102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3"/>
              <p:cNvSpPr/>
              <p:nvPr/>
            </p:nvSpPr>
            <p:spPr>
              <a:xfrm>
                <a:off x="8233050" y="729171"/>
                <a:ext cx="158928" cy="161201"/>
              </a:xfrm>
              <a:custGeom>
                <a:avLst/>
                <a:gdLst/>
                <a:ahLst/>
                <a:cxnLst/>
                <a:rect l="l" t="t" r="r" b="b"/>
                <a:pathLst>
                  <a:path w="4963" h="5034" extrusionOk="0">
                    <a:moveTo>
                      <a:pt x="3273" y="0"/>
                    </a:moveTo>
                    <a:cubicBezTo>
                      <a:pt x="3219" y="0"/>
                      <a:pt x="3164" y="21"/>
                      <a:pt x="3120" y="66"/>
                    </a:cubicBezTo>
                    <a:lnTo>
                      <a:pt x="2234" y="869"/>
                    </a:lnTo>
                    <a:lnTo>
                      <a:pt x="414" y="2523"/>
                    </a:lnTo>
                    <a:cubicBezTo>
                      <a:pt x="36" y="2865"/>
                      <a:pt x="1" y="3456"/>
                      <a:pt x="344" y="3834"/>
                    </a:cubicBezTo>
                    <a:lnTo>
                      <a:pt x="946" y="4496"/>
                    </a:lnTo>
                    <a:cubicBezTo>
                      <a:pt x="1271" y="4852"/>
                      <a:pt x="1720" y="5033"/>
                      <a:pt x="2169" y="5033"/>
                    </a:cubicBezTo>
                    <a:cubicBezTo>
                      <a:pt x="2568" y="5033"/>
                      <a:pt x="2968" y="4891"/>
                      <a:pt x="3285" y="4602"/>
                    </a:cubicBezTo>
                    <a:lnTo>
                      <a:pt x="4561" y="3444"/>
                    </a:lnTo>
                    <a:cubicBezTo>
                      <a:pt x="4939" y="3102"/>
                      <a:pt x="4963" y="2523"/>
                      <a:pt x="4620" y="2145"/>
                    </a:cubicBezTo>
                    <a:lnTo>
                      <a:pt x="4006" y="1460"/>
                    </a:lnTo>
                    <a:lnTo>
                      <a:pt x="3947" y="704"/>
                    </a:lnTo>
                    <a:cubicBezTo>
                      <a:pt x="3947" y="656"/>
                      <a:pt x="3923" y="609"/>
                      <a:pt x="3888" y="574"/>
                    </a:cubicBezTo>
                    <a:lnTo>
                      <a:pt x="3439" y="78"/>
                    </a:lnTo>
                    <a:cubicBezTo>
                      <a:pt x="3395" y="27"/>
                      <a:pt x="3334" y="0"/>
                      <a:pt x="327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3"/>
              <p:cNvSpPr/>
              <p:nvPr/>
            </p:nvSpPr>
            <p:spPr>
              <a:xfrm>
                <a:off x="8250470" y="761738"/>
                <a:ext cx="124471" cy="114384"/>
              </a:xfrm>
              <a:custGeom>
                <a:avLst/>
                <a:gdLst/>
                <a:ahLst/>
                <a:cxnLst/>
                <a:rect l="l" t="t" r="r" b="b"/>
                <a:pathLst>
                  <a:path w="3887" h="3572" extrusionOk="0">
                    <a:moveTo>
                      <a:pt x="2319" y="1"/>
                    </a:moveTo>
                    <a:cubicBezTo>
                      <a:pt x="2227" y="1"/>
                      <a:pt x="2134" y="33"/>
                      <a:pt x="2056" y="100"/>
                    </a:cubicBezTo>
                    <a:lnTo>
                      <a:pt x="343" y="1671"/>
                    </a:lnTo>
                    <a:cubicBezTo>
                      <a:pt x="36" y="1931"/>
                      <a:pt x="0" y="2380"/>
                      <a:pt x="260" y="2687"/>
                    </a:cubicBezTo>
                    <a:lnTo>
                      <a:pt x="709" y="3183"/>
                    </a:lnTo>
                    <a:cubicBezTo>
                      <a:pt x="962" y="3442"/>
                      <a:pt x="1297" y="3572"/>
                      <a:pt x="1633" y="3572"/>
                    </a:cubicBezTo>
                    <a:cubicBezTo>
                      <a:pt x="1958" y="3572"/>
                      <a:pt x="2285" y="3451"/>
                      <a:pt x="2540" y="3207"/>
                    </a:cubicBezTo>
                    <a:lnTo>
                      <a:pt x="3556" y="2286"/>
                    </a:lnTo>
                    <a:cubicBezTo>
                      <a:pt x="3851" y="2026"/>
                      <a:pt x="3887" y="1565"/>
                      <a:pt x="3639" y="1270"/>
                    </a:cubicBezTo>
                    <a:lnTo>
                      <a:pt x="3166" y="762"/>
                    </a:lnTo>
                    <a:lnTo>
                      <a:pt x="2599" y="124"/>
                    </a:lnTo>
                    <a:cubicBezTo>
                      <a:pt x="2524" y="42"/>
                      <a:pt x="2422" y="1"/>
                      <a:pt x="231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3"/>
              <p:cNvSpPr/>
              <p:nvPr/>
            </p:nvSpPr>
            <p:spPr>
              <a:xfrm>
                <a:off x="8283741" y="775892"/>
                <a:ext cx="20847" cy="99910"/>
              </a:xfrm>
              <a:custGeom>
                <a:avLst/>
                <a:gdLst/>
                <a:ahLst/>
                <a:cxnLst/>
                <a:rect l="l" t="t" r="r" b="b"/>
                <a:pathLst>
                  <a:path w="651" h="3120" extrusionOk="0">
                    <a:moveTo>
                      <a:pt x="651" y="1"/>
                    </a:moveTo>
                    <a:lnTo>
                      <a:pt x="119" y="485"/>
                    </a:lnTo>
                    <a:cubicBezTo>
                      <a:pt x="72" y="1324"/>
                      <a:pt x="36" y="2151"/>
                      <a:pt x="1" y="2989"/>
                    </a:cubicBezTo>
                    <a:cubicBezTo>
                      <a:pt x="154" y="3072"/>
                      <a:pt x="332" y="3119"/>
                      <a:pt x="509" y="3119"/>
                    </a:cubicBezTo>
                    <a:lnTo>
                      <a:pt x="6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3"/>
              <p:cNvSpPr/>
              <p:nvPr/>
            </p:nvSpPr>
            <p:spPr>
              <a:xfrm>
                <a:off x="8315924" y="761834"/>
                <a:ext cx="16652" cy="112079"/>
              </a:xfrm>
              <a:custGeom>
                <a:avLst/>
                <a:gdLst/>
                <a:ahLst/>
                <a:cxnLst/>
                <a:rect l="l" t="t" r="r" b="b"/>
                <a:pathLst>
                  <a:path w="520" h="3500" extrusionOk="0">
                    <a:moveTo>
                      <a:pt x="260" y="1"/>
                    </a:moveTo>
                    <a:cubicBezTo>
                      <a:pt x="228" y="1"/>
                      <a:pt x="196" y="5"/>
                      <a:pt x="165" y="14"/>
                    </a:cubicBezTo>
                    <a:lnTo>
                      <a:pt x="0" y="3499"/>
                    </a:lnTo>
                    <a:cubicBezTo>
                      <a:pt x="130" y="3452"/>
                      <a:pt x="248" y="3393"/>
                      <a:pt x="366" y="3310"/>
                    </a:cubicBezTo>
                    <a:cubicBezTo>
                      <a:pt x="414" y="2235"/>
                      <a:pt x="461" y="1160"/>
                      <a:pt x="520" y="97"/>
                    </a:cubicBezTo>
                    <a:cubicBezTo>
                      <a:pt x="441" y="36"/>
                      <a:pt x="35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3"/>
              <p:cNvSpPr/>
              <p:nvPr/>
            </p:nvSpPr>
            <p:spPr>
              <a:xfrm>
                <a:off x="8343912" y="780823"/>
                <a:ext cx="10247" cy="72275"/>
              </a:xfrm>
              <a:custGeom>
                <a:avLst/>
                <a:gdLst/>
                <a:ahLst/>
                <a:cxnLst/>
                <a:rect l="l" t="t" r="r" b="b"/>
                <a:pathLst>
                  <a:path w="320" h="2257" extrusionOk="0">
                    <a:moveTo>
                      <a:pt x="107" y="0"/>
                    </a:moveTo>
                    <a:lnTo>
                      <a:pt x="0" y="2257"/>
                    </a:lnTo>
                    <a:lnTo>
                      <a:pt x="236" y="2044"/>
                    </a:lnTo>
                    <a:cubicBezTo>
                      <a:pt x="260" y="1441"/>
                      <a:pt x="296" y="839"/>
                      <a:pt x="319" y="237"/>
                    </a:cubicBezTo>
                    <a:lnTo>
                      <a:pt x="1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3"/>
              <p:cNvSpPr/>
              <p:nvPr/>
            </p:nvSpPr>
            <p:spPr>
              <a:xfrm>
                <a:off x="8250470" y="806537"/>
                <a:ext cx="20462" cy="51844"/>
              </a:xfrm>
              <a:custGeom>
                <a:avLst/>
                <a:gdLst/>
                <a:ahLst/>
                <a:cxnLst/>
                <a:rect l="l" t="t" r="r" b="b"/>
                <a:pathLst>
                  <a:path w="639" h="1619" extrusionOk="0">
                    <a:moveTo>
                      <a:pt x="638" y="1"/>
                    </a:moveTo>
                    <a:lnTo>
                      <a:pt x="343" y="272"/>
                    </a:lnTo>
                    <a:cubicBezTo>
                      <a:pt x="36" y="532"/>
                      <a:pt x="0" y="981"/>
                      <a:pt x="260" y="1288"/>
                    </a:cubicBezTo>
                    <a:lnTo>
                      <a:pt x="556" y="1619"/>
                    </a:lnTo>
                    <a:cubicBezTo>
                      <a:pt x="579" y="1076"/>
                      <a:pt x="615" y="544"/>
                      <a:pt x="6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5" name="Google Shape;1305;p13"/>
            <p:cNvSpPr/>
            <p:nvPr/>
          </p:nvSpPr>
          <p:spPr>
            <a:xfrm flipH="1">
              <a:off x="-6265"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6" name="Google Shape;1306;p13"/>
            <p:cNvGrpSpPr/>
            <p:nvPr/>
          </p:nvGrpSpPr>
          <p:grpSpPr>
            <a:xfrm flipH="1">
              <a:off x="8491364" y="-95665"/>
              <a:ext cx="684353" cy="725246"/>
              <a:chOff x="-17100" y="-95665"/>
              <a:chExt cx="684353" cy="725246"/>
            </a:xfrm>
          </p:grpSpPr>
          <p:sp>
            <p:nvSpPr>
              <p:cNvPr id="1307" name="Google Shape;1307;p13"/>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3"/>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3"/>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3"/>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3"/>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2" name="Google Shape;1312;p13"/>
            <p:cNvGrpSpPr/>
            <p:nvPr/>
          </p:nvGrpSpPr>
          <p:grpSpPr>
            <a:xfrm flipH="1">
              <a:off x="8522681" y="4659199"/>
              <a:ext cx="635935" cy="483764"/>
              <a:chOff x="1" y="4659199"/>
              <a:chExt cx="635935" cy="483764"/>
            </a:xfrm>
          </p:grpSpPr>
          <p:sp>
            <p:nvSpPr>
              <p:cNvPr id="1313" name="Google Shape;1313;p13"/>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3"/>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3"/>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3"/>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3"/>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13"/>
            <p:cNvGrpSpPr/>
            <p:nvPr/>
          </p:nvGrpSpPr>
          <p:grpSpPr>
            <a:xfrm flipH="1">
              <a:off x="-6265" y="-114590"/>
              <a:ext cx="581465" cy="723709"/>
              <a:chOff x="8570903" y="-114590"/>
              <a:chExt cx="581465" cy="723709"/>
            </a:xfrm>
          </p:grpSpPr>
          <p:sp>
            <p:nvSpPr>
              <p:cNvPr id="1319" name="Google Shape;1319;p13"/>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3"/>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3"/>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3"/>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3"/>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3"/>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3"/>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13"/>
            <p:cNvGrpSpPr/>
            <p:nvPr/>
          </p:nvGrpSpPr>
          <p:grpSpPr>
            <a:xfrm flipH="1">
              <a:off x="364425" y="4008074"/>
              <a:ext cx="726402" cy="652796"/>
              <a:chOff x="6981284" y="2074039"/>
              <a:chExt cx="1107658" cy="995419"/>
            </a:xfrm>
          </p:grpSpPr>
          <p:grpSp>
            <p:nvGrpSpPr>
              <p:cNvPr id="1327" name="Google Shape;1327;p13"/>
              <p:cNvGrpSpPr/>
              <p:nvPr/>
            </p:nvGrpSpPr>
            <p:grpSpPr>
              <a:xfrm>
                <a:off x="6981284" y="2074039"/>
                <a:ext cx="1107658" cy="995419"/>
                <a:chOff x="6928484" y="2220726"/>
                <a:chExt cx="1107658" cy="995419"/>
              </a:xfrm>
            </p:grpSpPr>
            <p:sp>
              <p:nvSpPr>
                <p:cNvPr id="1328" name="Google Shape;1328;p13"/>
                <p:cNvSpPr/>
                <p:nvPr/>
              </p:nvSpPr>
              <p:spPr>
                <a:xfrm>
                  <a:off x="6928484" y="2220726"/>
                  <a:ext cx="1107658" cy="995419"/>
                </a:xfrm>
                <a:custGeom>
                  <a:avLst/>
                  <a:gdLst/>
                  <a:ahLst/>
                  <a:cxnLst/>
                  <a:rect l="l" t="t" r="r" b="b"/>
                  <a:pathLst>
                    <a:path w="34590" h="31085" extrusionOk="0">
                      <a:moveTo>
                        <a:pt x="17299" y="1"/>
                      </a:moveTo>
                      <a:cubicBezTo>
                        <a:pt x="15896" y="1"/>
                        <a:pt x="14470" y="192"/>
                        <a:pt x="13054" y="593"/>
                      </a:cubicBezTo>
                      <a:cubicBezTo>
                        <a:pt x="4796" y="2932"/>
                        <a:pt x="0" y="11520"/>
                        <a:pt x="2339" y="19778"/>
                      </a:cubicBezTo>
                      <a:cubicBezTo>
                        <a:pt x="4277" y="26619"/>
                        <a:pt x="10505" y="31085"/>
                        <a:pt x="17280" y="31085"/>
                      </a:cubicBezTo>
                      <a:cubicBezTo>
                        <a:pt x="18682" y="31085"/>
                        <a:pt x="20108" y="30893"/>
                        <a:pt x="21524" y="30492"/>
                      </a:cubicBezTo>
                      <a:cubicBezTo>
                        <a:pt x="29781" y="28165"/>
                        <a:pt x="34589" y="19565"/>
                        <a:pt x="32250" y="11308"/>
                      </a:cubicBezTo>
                      <a:cubicBezTo>
                        <a:pt x="30312" y="4466"/>
                        <a:pt x="24077" y="1"/>
                        <a:pt x="17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3"/>
                <p:cNvSpPr/>
                <p:nvPr/>
              </p:nvSpPr>
              <p:spPr>
                <a:xfrm>
                  <a:off x="7770548" y="2828257"/>
                  <a:ext cx="180863" cy="153292"/>
                </a:xfrm>
                <a:custGeom>
                  <a:avLst/>
                  <a:gdLst/>
                  <a:ahLst/>
                  <a:cxnLst/>
                  <a:rect l="l" t="t" r="r" b="b"/>
                  <a:pathLst>
                    <a:path w="5648" h="4787" extrusionOk="0">
                      <a:moveTo>
                        <a:pt x="1918" y="0"/>
                      </a:moveTo>
                      <a:cubicBezTo>
                        <a:pt x="1320" y="0"/>
                        <a:pt x="741" y="322"/>
                        <a:pt x="437" y="889"/>
                      </a:cubicBezTo>
                      <a:cubicBezTo>
                        <a:pt x="0" y="1704"/>
                        <a:pt x="308" y="2708"/>
                        <a:pt x="1123" y="3145"/>
                      </a:cubicBezTo>
                      <a:lnTo>
                        <a:pt x="4194" y="4787"/>
                      </a:lnTo>
                      <a:cubicBezTo>
                        <a:pt x="4371" y="4503"/>
                        <a:pt x="4537" y="4220"/>
                        <a:pt x="4702" y="3925"/>
                      </a:cubicBezTo>
                      <a:cubicBezTo>
                        <a:pt x="5068" y="3228"/>
                        <a:pt x="5387" y="2507"/>
                        <a:pt x="5647" y="1775"/>
                      </a:cubicBezTo>
                      <a:lnTo>
                        <a:pt x="2694" y="192"/>
                      </a:lnTo>
                      <a:cubicBezTo>
                        <a:pt x="2446" y="62"/>
                        <a:pt x="2180" y="0"/>
                        <a:pt x="191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3"/>
                <p:cNvSpPr/>
                <p:nvPr/>
              </p:nvSpPr>
              <p:spPr>
                <a:xfrm>
                  <a:off x="7265906" y="2447862"/>
                  <a:ext cx="207346" cy="201101"/>
                </a:xfrm>
                <a:custGeom>
                  <a:avLst/>
                  <a:gdLst/>
                  <a:ahLst/>
                  <a:cxnLst/>
                  <a:rect l="l" t="t" r="r" b="b"/>
                  <a:pathLst>
                    <a:path w="6475" h="6280" extrusionOk="0">
                      <a:moveTo>
                        <a:pt x="4555" y="0"/>
                      </a:moveTo>
                      <a:cubicBezTo>
                        <a:pt x="4497" y="0"/>
                        <a:pt x="4438" y="18"/>
                        <a:pt x="4383" y="57"/>
                      </a:cubicBezTo>
                      <a:lnTo>
                        <a:pt x="2859" y="1143"/>
                      </a:lnTo>
                      <a:lnTo>
                        <a:pt x="1099" y="505"/>
                      </a:lnTo>
                      <a:cubicBezTo>
                        <a:pt x="1068" y="496"/>
                        <a:pt x="1037" y="491"/>
                        <a:pt x="1007" y="491"/>
                      </a:cubicBezTo>
                      <a:cubicBezTo>
                        <a:pt x="821" y="491"/>
                        <a:pt x="672" y="668"/>
                        <a:pt x="733" y="872"/>
                      </a:cubicBezTo>
                      <a:lnTo>
                        <a:pt x="1288" y="2644"/>
                      </a:lnTo>
                      <a:lnTo>
                        <a:pt x="142" y="4120"/>
                      </a:lnTo>
                      <a:cubicBezTo>
                        <a:pt x="1" y="4309"/>
                        <a:pt x="130" y="4581"/>
                        <a:pt x="367" y="4593"/>
                      </a:cubicBezTo>
                      <a:lnTo>
                        <a:pt x="2245" y="4605"/>
                      </a:lnTo>
                      <a:lnTo>
                        <a:pt x="3296" y="6152"/>
                      </a:lnTo>
                      <a:cubicBezTo>
                        <a:pt x="3352" y="6239"/>
                        <a:pt x="3439" y="6279"/>
                        <a:pt x="3527" y="6279"/>
                      </a:cubicBezTo>
                      <a:cubicBezTo>
                        <a:pt x="3642" y="6279"/>
                        <a:pt x="3757" y="6209"/>
                        <a:pt x="3804" y="6081"/>
                      </a:cubicBezTo>
                      <a:lnTo>
                        <a:pt x="4395" y="4309"/>
                      </a:lnTo>
                      <a:lnTo>
                        <a:pt x="6191" y="3790"/>
                      </a:lnTo>
                      <a:cubicBezTo>
                        <a:pt x="6415" y="3719"/>
                        <a:pt x="6474" y="3423"/>
                        <a:pt x="6285" y="3282"/>
                      </a:cubicBezTo>
                      <a:lnTo>
                        <a:pt x="4785" y="2171"/>
                      </a:lnTo>
                      <a:lnTo>
                        <a:pt x="4844" y="305"/>
                      </a:lnTo>
                      <a:cubicBezTo>
                        <a:pt x="4844" y="124"/>
                        <a:pt x="4707" y="0"/>
                        <a:pt x="45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3"/>
                <p:cNvSpPr/>
                <p:nvPr/>
              </p:nvSpPr>
              <p:spPr>
                <a:xfrm>
                  <a:off x="7593496" y="2623217"/>
                  <a:ext cx="207346" cy="201101"/>
                </a:xfrm>
                <a:custGeom>
                  <a:avLst/>
                  <a:gdLst/>
                  <a:ahLst/>
                  <a:cxnLst/>
                  <a:rect l="l" t="t" r="r" b="b"/>
                  <a:pathLst>
                    <a:path w="6475" h="6280" extrusionOk="0">
                      <a:moveTo>
                        <a:pt x="4547" y="1"/>
                      </a:moveTo>
                      <a:cubicBezTo>
                        <a:pt x="4493" y="1"/>
                        <a:pt x="4436" y="16"/>
                        <a:pt x="4383" y="50"/>
                      </a:cubicBezTo>
                      <a:lnTo>
                        <a:pt x="2860" y="1137"/>
                      </a:lnTo>
                      <a:lnTo>
                        <a:pt x="1099" y="499"/>
                      </a:lnTo>
                      <a:cubicBezTo>
                        <a:pt x="1069" y="489"/>
                        <a:pt x="1040" y="485"/>
                        <a:pt x="1011" y="485"/>
                      </a:cubicBezTo>
                      <a:cubicBezTo>
                        <a:pt x="823" y="485"/>
                        <a:pt x="672" y="671"/>
                        <a:pt x="733" y="865"/>
                      </a:cubicBezTo>
                      <a:lnTo>
                        <a:pt x="1288" y="2649"/>
                      </a:lnTo>
                      <a:lnTo>
                        <a:pt x="143" y="4126"/>
                      </a:lnTo>
                      <a:cubicBezTo>
                        <a:pt x="1" y="4315"/>
                        <a:pt x="131" y="4586"/>
                        <a:pt x="367" y="4598"/>
                      </a:cubicBezTo>
                      <a:lnTo>
                        <a:pt x="2245" y="4610"/>
                      </a:lnTo>
                      <a:lnTo>
                        <a:pt x="3297" y="6157"/>
                      </a:lnTo>
                      <a:cubicBezTo>
                        <a:pt x="3353" y="6240"/>
                        <a:pt x="3444" y="6280"/>
                        <a:pt x="3533" y="6280"/>
                      </a:cubicBezTo>
                      <a:cubicBezTo>
                        <a:pt x="3650" y="6280"/>
                        <a:pt x="3765" y="6213"/>
                        <a:pt x="3805" y="6087"/>
                      </a:cubicBezTo>
                      <a:lnTo>
                        <a:pt x="4395" y="4315"/>
                      </a:lnTo>
                      <a:lnTo>
                        <a:pt x="6191" y="3795"/>
                      </a:lnTo>
                      <a:cubicBezTo>
                        <a:pt x="6427" y="3724"/>
                        <a:pt x="6474" y="3429"/>
                        <a:pt x="6285" y="3275"/>
                      </a:cubicBezTo>
                      <a:lnTo>
                        <a:pt x="4785" y="2165"/>
                      </a:lnTo>
                      <a:lnTo>
                        <a:pt x="4844" y="298"/>
                      </a:lnTo>
                      <a:cubicBezTo>
                        <a:pt x="4844" y="124"/>
                        <a:pt x="4702" y="1"/>
                        <a:pt x="4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3"/>
                <p:cNvSpPr/>
                <p:nvPr/>
              </p:nvSpPr>
              <p:spPr>
                <a:xfrm>
                  <a:off x="7282173" y="2721334"/>
                  <a:ext cx="286761" cy="220507"/>
                </a:xfrm>
                <a:custGeom>
                  <a:avLst/>
                  <a:gdLst/>
                  <a:ahLst/>
                  <a:cxnLst/>
                  <a:rect l="l" t="t" r="r" b="b"/>
                  <a:pathLst>
                    <a:path w="8955" h="6886" extrusionOk="0">
                      <a:moveTo>
                        <a:pt x="1526" y="1"/>
                      </a:moveTo>
                      <a:cubicBezTo>
                        <a:pt x="1328" y="1"/>
                        <a:pt x="1121" y="153"/>
                        <a:pt x="1040" y="388"/>
                      </a:cubicBezTo>
                      <a:cubicBezTo>
                        <a:pt x="1" y="3259"/>
                        <a:pt x="910" y="5350"/>
                        <a:pt x="2812" y="6366"/>
                      </a:cubicBezTo>
                      <a:cubicBezTo>
                        <a:pt x="3442" y="6704"/>
                        <a:pt x="4112" y="6885"/>
                        <a:pt x="4791" y="6885"/>
                      </a:cubicBezTo>
                      <a:cubicBezTo>
                        <a:pt x="6151" y="6885"/>
                        <a:pt x="7553" y="6161"/>
                        <a:pt x="8766" y="4523"/>
                      </a:cubicBezTo>
                      <a:cubicBezTo>
                        <a:pt x="8955" y="4263"/>
                        <a:pt x="8908" y="3909"/>
                        <a:pt x="8683" y="3779"/>
                      </a:cubicBezTo>
                      <a:lnTo>
                        <a:pt x="1702" y="46"/>
                      </a:lnTo>
                      <a:cubicBezTo>
                        <a:pt x="1646" y="15"/>
                        <a:pt x="1586" y="1"/>
                        <a:pt x="1526"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3"/>
                <p:cNvSpPr/>
                <p:nvPr/>
              </p:nvSpPr>
              <p:spPr>
                <a:xfrm>
                  <a:off x="7308656" y="2721334"/>
                  <a:ext cx="260279" cy="162258"/>
                </a:xfrm>
                <a:custGeom>
                  <a:avLst/>
                  <a:gdLst/>
                  <a:ahLst/>
                  <a:cxnLst/>
                  <a:rect l="l" t="t" r="r" b="b"/>
                  <a:pathLst>
                    <a:path w="8128" h="5067" extrusionOk="0">
                      <a:moveTo>
                        <a:pt x="699" y="1"/>
                      </a:moveTo>
                      <a:cubicBezTo>
                        <a:pt x="501" y="1"/>
                        <a:pt x="294" y="153"/>
                        <a:pt x="213" y="388"/>
                      </a:cubicBezTo>
                      <a:cubicBezTo>
                        <a:pt x="130" y="613"/>
                        <a:pt x="59" y="837"/>
                        <a:pt x="0" y="1050"/>
                      </a:cubicBezTo>
                      <a:lnTo>
                        <a:pt x="7490" y="5066"/>
                      </a:lnTo>
                      <a:cubicBezTo>
                        <a:pt x="7644" y="4889"/>
                        <a:pt x="7785" y="4712"/>
                        <a:pt x="7939" y="4523"/>
                      </a:cubicBezTo>
                      <a:cubicBezTo>
                        <a:pt x="8128" y="4263"/>
                        <a:pt x="8092" y="3909"/>
                        <a:pt x="7856" y="3779"/>
                      </a:cubicBezTo>
                      <a:lnTo>
                        <a:pt x="875" y="46"/>
                      </a:lnTo>
                      <a:cubicBezTo>
                        <a:pt x="819" y="15"/>
                        <a:pt x="759" y="1"/>
                        <a:pt x="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3"/>
                <p:cNvSpPr/>
                <p:nvPr/>
              </p:nvSpPr>
              <p:spPr>
                <a:xfrm>
                  <a:off x="7305261" y="2840042"/>
                  <a:ext cx="174779" cy="101255"/>
                </a:xfrm>
                <a:custGeom>
                  <a:avLst/>
                  <a:gdLst/>
                  <a:ahLst/>
                  <a:cxnLst/>
                  <a:rect l="l" t="t" r="r" b="b"/>
                  <a:pathLst>
                    <a:path w="5458" h="3162" extrusionOk="0">
                      <a:moveTo>
                        <a:pt x="0" y="1"/>
                      </a:moveTo>
                      <a:lnTo>
                        <a:pt x="0" y="1"/>
                      </a:lnTo>
                      <a:cubicBezTo>
                        <a:pt x="482" y="1910"/>
                        <a:pt x="2197" y="3162"/>
                        <a:pt x="4056" y="3162"/>
                      </a:cubicBezTo>
                      <a:cubicBezTo>
                        <a:pt x="4520" y="3162"/>
                        <a:pt x="4993" y="3084"/>
                        <a:pt x="5458" y="291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5" name="Google Shape;1335;p13"/>
              <p:cNvSpPr/>
              <p:nvPr/>
            </p:nvSpPr>
            <p:spPr>
              <a:xfrm rot="-268389">
                <a:off x="7058190" y="2322094"/>
                <a:ext cx="185026" cy="151307"/>
              </a:xfrm>
              <a:custGeom>
                <a:avLst/>
                <a:gdLst/>
                <a:ahLst/>
                <a:cxnLst/>
                <a:rect l="l" t="t" r="r" b="b"/>
                <a:pathLst>
                  <a:path w="5778" h="4725" extrusionOk="0">
                    <a:moveTo>
                      <a:pt x="1702" y="1"/>
                    </a:moveTo>
                    <a:cubicBezTo>
                      <a:pt x="1241" y="627"/>
                      <a:pt x="816" y="1288"/>
                      <a:pt x="449" y="1985"/>
                    </a:cubicBezTo>
                    <a:cubicBezTo>
                      <a:pt x="284" y="2281"/>
                      <a:pt x="142" y="2576"/>
                      <a:pt x="0" y="2883"/>
                    </a:cubicBezTo>
                    <a:lnTo>
                      <a:pt x="3072" y="4525"/>
                    </a:lnTo>
                    <a:cubicBezTo>
                      <a:pt x="3324" y="4660"/>
                      <a:pt x="3594" y="4724"/>
                      <a:pt x="3861" y="4724"/>
                    </a:cubicBezTo>
                    <a:cubicBezTo>
                      <a:pt x="4459" y="4724"/>
                      <a:pt x="5038" y="4403"/>
                      <a:pt x="5340" y="3840"/>
                    </a:cubicBezTo>
                    <a:cubicBezTo>
                      <a:pt x="5777" y="3025"/>
                      <a:pt x="5470" y="2009"/>
                      <a:pt x="4655" y="1572"/>
                    </a:cubicBezTo>
                    <a:lnTo>
                      <a:pt x="4655" y="1584"/>
                    </a:lnTo>
                    <a:lnTo>
                      <a:pt x="1702"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13"/>
            <p:cNvGrpSpPr/>
            <p:nvPr/>
          </p:nvGrpSpPr>
          <p:grpSpPr>
            <a:xfrm flipH="1">
              <a:off x="1010240" y="-428894"/>
              <a:ext cx="1125046" cy="985941"/>
              <a:chOff x="6952566" y="-423319"/>
              <a:chExt cx="1125046" cy="985941"/>
            </a:xfrm>
          </p:grpSpPr>
          <p:sp>
            <p:nvSpPr>
              <p:cNvPr id="1337" name="Google Shape;1337;p13"/>
              <p:cNvSpPr/>
              <p:nvPr/>
            </p:nvSpPr>
            <p:spPr>
              <a:xfrm>
                <a:off x="6952566" y="-423319"/>
                <a:ext cx="1125046" cy="985941"/>
              </a:xfrm>
              <a:custGeom>
                <a:avLst/>
                <a:gdLst/>
                <a:ahLst/>
                <a:cxnLst/>
                <a:rect l="l" t="t" r="r" b="b"/>
                <a:pathLst>
                  <a:path w="35133" h="30789" extrusionOk="0">
                    <a:moveTo>
                      <a:pt x="17578" y="0"/>
                    </a:moveTo>
                    <a:cubicBezTo>
                      <a:pt x="11934" y="0"/>
                      <a:pt x="6501" y="3111"/>
                      <a:pt x="3804" y="8496"/>
                    </a:cubicBezTo>
                    <a:cubicBezTo>
                      <a:pt x="0" y="16103"/>
                      <a:pt x="3072" y="25353"/>
                      <a:pt x="10668" y="29157"/>
                    </a:cubicBezTo>
                    <a:cubicBezTo>
                      <a:pt x="12879" y="30264"/>
                      <a:pt x="15230" y="30789"/>
                      <a:pt x="17547" y="30789"/>
                    </a:cubicBezTo>
                    <a:cubicBezTo>
                      <a:pt x="23188" y="30789"/>
                      <a:pt x="28624" y="27678"/>
                      <a:pt x="31329" y="22293"/>
                    </a:cubicBezTo>
                    <a:cubicBezTo>
                      <a:pt x="35133" y="14698"/>
                      <a:pt x="32061" y="5448"/>
                      <a:pt x="24465" y="1632"/>
                    </a:cubicBezTo>
                    <a:cubicBezTo>
                      <a:pt x="22251" y="525"/>
                      <a:pt x="19897" y="0"/>
                      <a:pt x="17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3"/>
              <p:cNvSpPr/>
              <p:nvPr/>
            </p:nvSpPr>
            <p:spPr>
              <a:xfrm>
                <a:off x="7858547" y="-125926"/>
                <a:ext cx="140002" cy="125208"/>
              </a:xfrm>
              <a:custGeom>
                <a:avLst/>
                <a:gdLst/>
                <a:ahLst/>
                <a:cxnLst/>
                <a:rect l="l" t="t" r="r" b="b"/>
                <a:pathLst>
                  <a:path w="4372" h="3910" extrusionOk="0">
                    <a:moveTo>
                      <a:pt x="3391" y="0"/>
                    </a:moveTo>
                    <a:lnTo>
                      <a:pt x="1348" y="685"/>
                    </a:lnTo>
                    <a:cubicBezTo>
                      <a:pt x="473" y="969"/>
                      <a:pt x="1" y="1902"/>
                      <a:pt x="296" y="2776"/>
                    </a:cubicBezTo>
                    <a:cubicBezTo>
                      <a:pt x="524" y="3469"/>
                      <a:pt x="1171" y="3910"/>
                      <a:pt x="1869" y="3910"/>
                    </a:cubicBezTo>
                    <a:cubicBezTo>
                      <a:pt x="2041" y="3910"/>
                      <a:pt x="2215" y="3883"/>
                      <a:pt x="2387" y="3828"/>
                    </a:cubicBezTo>
                    <a:lnTo>
                      <a:pt x="4372" y="3166"/>
                    </a:lnTo>
                    <a:cubicBezTo>
                      <a:pt x="4242" y="2516"/>
                      <a:pt x="4076" y="1878"/>
                      <a:pt x="3876" y="1252"/>
                    </a:cubicBezTo>
                    <a:cubicBezTo>
                      <a:pt x="3734" y="815"/>
                      <a:pt x="3568" y="402"/>
                      <a:pt x="339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3"/>
              <p:cNvSpPr/>
              <p:nvPr/>
            </p:nvSpPr>
            <p:spPr>
              <a:xfrm>
                <a:off x="7035408" y="158754"/>
                <a:ext cx="143012" cy="125016"/>
              </a:xfrm>
              <a:custGeom>
                <a:avLst/>
                <a:gdLst/>
                <a:ahLst/>
                <a:cxnLst/>
                <a:rect l="l" t="t" r="r" b="b"/>
                <a:pathLst>
                  <a:path w="4466" h="3904" extrusionOk="0">
                    <a:moveTo>
                      <a:pt x="2607" y="0"/>
                    </a:moveTo>
                    <a:cubicBezTo>
                      <a:pt x="2420" y="0"/>
                      <a:pt x="2230" y="32"/>
                      <a:pt x="2044" y="100"/>
                    </a:cubicBezTo>
                    <a:lnTo>
                      <a:pt x="0" y="773"/>
                    </a:lnTo>
                    <a:cubicBezTo>
                      <a:pt x="107" y="1210"/>
                      <a:pt x="225" y="1636"/>
                      <a:pt x="366" y="2073"/>
                    </a:cubicBezTo>
                    <a:cubicBezTo>
                      <a:pt x="567" y="2699"/>
                      <a:pt x="815" y="3301"/>
                      <a:pt x="1099" y="3904"/>
                    </a:cubicBezTo>
                    <a:lnTo>
                      <a:pt x="3084" y="3242"/>
                    </a:lnTo>
                    <a:cubicBezTo>
                      <a:pt x="3981" y="2971"/>
                      <a:pt x="4466" y="2014"/>
                      <a:pt x="4170" y="1128"/>
                    </a:cubicBezTo>
                    <a:cubicBezTo>
                      <a:pt x="3947" y="439"/>
                      <a:pt x="3299" y="0"/>
                      <a:pt x="260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3"/>
              <p:cNvSpPr/>
              <p:nvPr/>
            </p:nvSpPr>
            <p:spPr>
              <a:xfrm>
                <a:off x="7426083" y="118502"/>
                <a:ext cx="251697" cy="153932"/>
              </a:xfrm>
              <a:custGeom>
                <a:avLst/>
                <a:gdLst/>
                <a:ahLst/>
                <a:cxnLst/>
                <a:rect l="l" t="t" r="r" b="b"/>
                <a:pathLst>
                  <a:path w="7860" h="4807" extrusionOk="0">
                    <a:moveTo>
                      <a:pt x="7157" y="1"/>
                    </a:moveTo>
                    <a:cubicBezTo>
                      <a:pt x="7026" y="1"/>
                      <a:pt x="6894" y="100"/>
                      <a:pt x="6914" y="270"/>
                    </a:cubicBezTo>
                    <a:cubicBezTo>
                      <a:pt x="7257" y="1948"/>
                      <a:pt x="6288" y="3613"/>
                      <a:pt x="4658" y="4157"/>
                    </a:cubicBezTo>
                    <a:cubicBezTo>
                      <a:pt x="4302" y="4275"/>
                      <a:pt x="3939" y="4332"/>
                      <a:pt x="3582" y="4332"/>
                    </a:cubicBezTo>
                    <a:cubicBezTo>
                      <a:pt x="2303" y="4332"/>
                      <a:pt x="1096" y="3606"/>
                      <a:pt x="523" y="2396"/>
                    </a:cubicBezTo>
                    <a:cubicBezTo>
                      <a:pt x="475" y="2296"/>
                      <a:pt x="394" y="2254"/>
                      <a:pt x="313" y="2254"/>
                    </a:cubicBezTo>
                    <a:cubicBezTo>
                      <a:pt x="156" y="2254"/>
                      <a:pt x="0" y="2410"/>
                      <a:pt x="86" y="2597"/>
                    </a:cubicBezTo>
                    <a:cubicBezTo>
                      <a:pt x="736" y="3944"/>
                      <a:pt x="2094" y="4795"/>
                      <a:pt x="3595" y="4795"/>
                    </a:cubicBezTo>
                    <a:lnTo>
                      <a:pt x="3595" y="4806"/>
                    </a:lnTo>
                    <a:cubicBezTo>
                      <a:pt x="6028" y="4795"/>
                      <a:pt x="7859" y="2562"/>
                      <a:pt x="7387" y="176"/>
                    </a:cubicBezTo>
                    <a:cubicBezTo>
                      <a:pt x="7351" y="55"/>
                      <a:pt x="7254" y="1"/>
                      <a:pt x="71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3"/>
              <p:cNvSpPr/>
              <p:nvPr/>
            </p:nvSpPr>
            <p:spPr>
              <a:xfrm>
                <a:off x="7208266" y="-128680"/>
                <a:ext cx="153708" cy="83355"/>
              </a:xfrm>
              <a:custGeom>
                <a:avLst/>
                <a:gdLst/>
                <a:ahLst/>
                <a:cxnLst/>
                <a:rect l="l" t="t" r="r" b="b"/>
                <a:pathLst>
                  <a:path w="4800" h="2603" extrusionOk="0">
                    <a:moveTo>
                      <a:pt x="2716" y="1"/>
                    </a:moveTo>
                    <a:cubicBezTo>
                      <a:pt x="1452" y="1"/>
                      <a:pt x="225" y="889"/>
                      <a:pt x="25" y="2331"/>
                    </a:cubicBezTo>
                    <a:cubicBezTo>
                      <a:pt x="1" y="2461"/>
                      <a:pt x="95" y="2579"/>
                      <a:pt x="225" y="2602"/>
                    </a:cubicBezTo>
                    <a:lnTo>
                      <a:pt x="261" y="2602"/>
                    </a:lnTo>
                    <a:cubicBezTo>
                      <a:pt x="379" y="2602"/>
                      <a:pt x="473" y="2520"/>
                      <a:pt x="497" y="2401"/>
                    </a:cubicBezTo>
                    <a:cubicBezTo>
                      <a:pt x="659" y="1207"/>
                      <a:pt x="1666" y="474"/>
                      <a:pt x="2707" y="474"/>
                    </a:cubicBezTo>
                    <a:cubicBezTo>
                      <a:pt x="3262" y="474"/>
                      <a:pt x="3826" y="682"/>
                      <a:pt x="4277" y="1137"/>
                    </a:cubicBezTo>
                    <a:cubicBezTo>
                      <a:pt x="4331" y="1197"/>
                      <a:pt x="4393" y="1222"/>
                      <a:pt x="4452" y="1222"/>
                    </a:cubicBezTo>
                    <a:cubicBezTo>
                      <a:pt x="4638" y="1222"/>
                      <a:pt x="4799" y="977"/>
                      <a:pt x="4620" y="807"/>
                    </a:cubicBezTo>
                    <a:cubicBezTo>
                      <a:pt x="4074" y="253"/>
                      <a:pt x="3390" y="1"/>
                      <a:pt x="27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3"/>
              <p:cNvSpPr/>
              <p:nvPr/>
            </p:nvSpPr>
            <p:spPr>
              <a:xfrm>
                <a:off x="7531725" y="-257634"/>
                <a:ext cx="153644" cy="83323"/>
              </a:xfrm>
              <a:custGeom>
                <a:avLst/>
                <a:gdLst/>
                <a:ahLst/>
                <a:cxnLst/>
                <a:rect l="l" t="t" r="r" b="b"/>
                <a:pathLst>
                  <a:path w="4798" h="2602" extrusionOk="0">
                    <a:moveTo>
                      <a:pt x="2706" y="0"/>
                    </a:moveTo>
                    <a:cubicBezTo>
                      <a:pt x="1440" y="0"/>
                      <a:pt x="213" y="891"/>
                      <a:pt x="12" y="2341"/>
                    </a:cubicBezTo>
                    <a:cubicBezTo>
                      <a:pt x="0" y="2471"/>
                      <a:pt x="83" y="2589"/>
                      <a:pt x="213" y="2601"/>
                    </a:cubicBezTo>
                    <a:lnTo>
                      <a:pt x="248" y="2601"/>
                    </a:lnTo>
                    <a:cubicBezTo>
                      <a:pt x="366" y="2601"/>
                      <a:pt x="473" y="2518"/>
                      <a:pt x="485" y="2400"/>
                    </a:cubicBezTo>
                    <a:cubicBezTo>
                      <a:pt x="646" y="1208"/>
                      <a:pt x="1654" y="476"/>
                      <a:pt x="2696" y="476"/>
                    </a:cubicBezTo>
                    <a:cubicBezTo>
                      <a:pt x="3255" y="476"/>
                      <a:pt x="3823" y="686"/>
                      <a:pt x="4277" y="1148"/>
                    </a:cubicBezTo>
                    <a:cubicBezTo>
                      <a:pt x="4326" y="1203"/>
                      <a:pt x="4384" y="1226"/>
                      <a:pt x="4441" y="1226"/>
                    </a:cubicBezTo>
                    <a:cubicBezTo>
                      <a:pt x="4627" y="1226"/>
                      <a:pt x="4798" y="978"/>
                      <a:pt x="4607" y="805"/>
                    </a:cubicBezTo>
                    <a:cubicBezTo>
                      <a:pt x="4062" y="252"/>
                      <a:pt x="3379" y="0"/>
                      <a:pt x="27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3"/>
              <p:cNvSpPr/>
              <p:nvPr/>
            </p:nvSpPr>
            <p:spPr>
              <a:xfrm>
                <a:off x="7394412" y="-68509"/>
                <a:ext cx="175804" cy="71602"/>
              </a:xfrm>
              <a:custGeom>
                <a:avLst/>
                <a:gdLst/>
                <a:ahLst/>
                <a:cxnLst/>
                <a:rect l="l" t="t" r="r" b="b"/>
                <a:pathLst>
                  <a:path w="5490" h="2236" extrusionOk="0">
                    <a:moveTo>
                      <a:pt x="4341" y="0"/>
                    </a:moveTo>
                    <a:cubicBezTo>
                      <a:pt x="2774" y="0"/>
                      <a:pt x="1255" y="608"/>
                      <a:pt x="118" y="1704"/>
                    </a:cubicBezTo>
                    <a:cubicBezTo>
                      <a:pt x="0" y="1834"/>
                      <a:pt x="0" y="2023"/>
                      <a:pt x="130" y="2153"/>
                    </a:cubicBezTo>
                    <a:cubicBezTo>
                      <a:pt x="189" y="2200"/>
                      <a:pt x="260" y="2235"/>
                      <a:pt x="343" y="2235"/>
                    </a:cubicBezTo>
                    <a:cubicBezTo>
                      <a:pt x="425" y="2235"/>
                      <a:pt x="508" y="2200"/>
                      <a:pt x="579" y="2141"/>
                    </a:cubicBezTo>
                    <a:cubicBezTo>
                      <a:pt x="1606" y="1165"/>
                      <a:pt x="2963" y="627"/>
                      <a:pt x="4371" y="627"/>
                    </a:cubicBezTo>
                    <a:cubicBezTo>
                      <a:pt x="4582" y="627"/>
                      <a:pt x="4796" y="640"/>
                      <a:pt x="5009" y="664"/>
                    </a:cubicBezTo>
                    <a:cubicBezTo>
                      <a:pt x="5024" y="666"/>
                      <a:pt x="5039" y="667"/>
                      <a:pt x="5053" y="667"/>
                    </a:cubicBezTo>
                    <a:cubicBezTo>
                      <a:pt x="5406" y="667"/>
                      <a:pt x="5490" y="129"/>
                      <a:pt x="5115" y="50"/>
                    </a:cubicBezTo>
                    <a:cubicBezTo>
                      <a:pt x="4857" y="17"/>
                      <a:pt x="4598" y="0"/>
                      <a:pt x="434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3"/>
              <p:cNvSpPr/>
              <p:nvPr/>
            </p:nvSpPr>
            <p:spPr>
              <a:xfrm>
                <a:off x="7128466" y="-56181"/>
                <a:ext cx="332554" cy="256949"/>
              </a:xfrm>
              <a:custGeom>
                <a:avLst/>
                <a:gdLst/>
                <a:ahLst/>
                <a:cxnLst/>
                <a:rect l="l" t="t" r="r" b="b"/>
                <a:pathLst>
                  <a:path w="10385" h="8024" extrusionOk="0">
                    <a:moveTo>
                      <a:pt x="7597" y="1"/>
                    </a:moveTo>
                    <a:cubicBezTo>
                      <a:pt x="7413" y="1"/>
                      <a:pt x="7226" y="29"/>
                      <a:pt x="7041" y="90"/>
                    </a:cubicBezTo>
                    <a:lnTo>
                      <a:pt x="2564" y="1579"/>
                    </a:lnTo>
                    <a:lnTo>
                      <a:pt x="355" y="2311"/>
                    </a:lnTo>
                    <a:cubicBezTo>
                      <a:pt x="130" y="2394"/>
                      <a:pt x="0" y="2642"/>
                      <a:pt x="83" y="2866"/>
                    </a:cubicBezTo>
                    <a:lnTo>
                      <a:pt x="485" y="4095"/>
                    </a:lnTo>
                    <a:cubicBezTo>
                      <a:pt x="520" y="4178"/>
                      <a:pt x="579" y="4260"/>
                      <a:pt x="662" y="4319"/>
                    </a:cubicBezTo>
                    <a:lnTo>
                      <a:pt x="1867" y="5134"/>
                    </a:lnTo>
                    <a:lnTo>
                      <a:pt x="2422" y="6800"/>
                    </a:lnTo>
                    <a:cubicBezTo>
                      <a:pt x="2678" y="7549"/>
                      <a:pt x="3375" y="8024"/>
                      <a:pt x="4122" y="8024"/>
                    </a:cubicBezTo>
                    <a:cubicBezTo>
                      <a:pt x="4306" y="8024"/>
                      <a:pt x="4494" y="7995"/>
                      <a:pt x="4678" y="7934"/>
                    </a:cubicBezTo>
                    <a:lnTo>
                      <a:pt x="7809" y="6883"/>
                    </a:lnTo>
                    <a:cubicBezTo>
                      <a:pt x="9475" y="6328"/>
                      <a:pt x="10384" y="4520"/>
                      <a:pt x="9829" y="2855"/>
                    </a:cubicBezTo>
                    <a:lnTo>
                      <a:pt x="9297" y="1224"/>
                    </a:lnTo>
                    <a:cubicBezTo>
                      <a:pt x="9041" y="476"/>
                      <a:pt x="8345" y="1"/>
                      <a:pt x="759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3"/>
              <p:cNvSpPr/>
              <p:nvPr/>
            </p:nvSpPr>
            <p:spPr>
              <a:xfrm>
                <a:off x="7193535" y="-25920"/>
                <a:ext cx="237959" cy="196010"/>
              </a:xfrm>
              <a:custGeom>
                <a:avLst/>
                <a:gdLst/>
                <a:ahLst/>
                <a:cxnLst/>
                <a:rect l="l" t="t" r="r" b="b"/>
                <a:pathLst>
                  <a:path w="7431" h="6121" extrusionOk="0">
                    <a:moveTo>
                      <a:pt x="5314" y="1"/>
                    </a:moveTo>
                    <a:cubicBezTo>
                      <a:pt x="5158" y="1"/>
                      <a:pt x="4999" y="26"/>
                      <a:pt x="4844" y="78"/>
                    </a:cubicBezTo>
                    <a:lnTo>
                      <a:pt x="591" y="1484"/>
                    </a:lnTo>
                    <a:cubicBezTo>
                      <a:pt x="213" y="1614"/>
                      <a:pt x="0" y="2028"/>
                      <a:pt x="130" y="2417"/>
                    </a:cubicBezTo>
                    <a:lnTo>
                      <a:pt x="650" y="3965"/>
                    </a:lnTo>
                    <a:lnTo>
                      <a:pt x="1063" y="5217"/>
                    </a:lnTo>
                    <a:cubicBezTo>
                      <a:pt x="1250" y="5769"/>
                      <a:pt x="1785" y="6120"/>
                      <a:pt x="2368" y="6120"/>
                    </a:cubicBezTo>
                    <a:cubicBezTo>
                      <a:pt x="2523" y="6120"/>
                      <a:pt x="2680" y="6096"/>
                      <a:pt x="2835" y="6044"/>
                    </a:cubicBezTo>
                    <a:lnTo>
                      <a:pt x="5340" y="5205"/>
                    </a:lnTo>
                    <a:cubicBezTo>
                      <a:pt x="6675" y="4756"/>
                      <a:pt x="7431" y="3374"/>
                      <a:pt x="7017" y="2122"/>
                    </a:cubicBezTo>
                    <a:lnTo>
                      <a:pt x="6616" y="894"/>
                    </a:lnTo>
                    <a:cubicBezTo>
                      <a:pt x="6430" y="345"/>
                      <a:pt x="5892" y="1"/>
                      <a:pt x="531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3"/>
              <p:cNvSpPr/>
              <p:nvPr/>
            </p:nvSpPr>
            <p:spPr>
              <a:xfrm>
                <a:off x="7193535" y="-7154"/>
                <a:ext cx="105930" cy="145670"/>
              </a:xfrm>
              <a:custGeom>
                <a:avLst/>
                <a:gdLst/>
                <a:ahLst/>
                <a:cxnLst/>
                <a:rect l="l" t="t" r="r" b="b"/>
                <a:pathLst>
                  <a:path w="3308" h="4549" extrusionOk="0">
                    <a:moveTo>
                      <a:pt x="3308" y="0"/>
                    </a:moveTo>
                    <a:lnTo>
                      <a:pt x="591" y="898"/>
                    </a:lnTo>
                    <a:cubicBezTo>
                      <a:pt x="213" y="1028"/>
                      <a:pt x="0" y="1442"/>
                      <a:pt x="130" y="1831"/>
                    </a:cubicBezTo>
                    <a:lnTo>
                      <a:pt x="1028" y="4549"/>
                    </a:lnTo>
                    <a:lnTo>
                      <a:pt x="3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3"/>
              <p:cNvSpPr/>
              <p:nvPr/>
            </p:nvSpPr>
            <p:spPr>
              <a:xfrm>
                <a:off x="7310417" y="-12438"/>
                <a:ext cx="97252" cy="171384"/>
              </a:xfrm>
              <a:custGeom>
                <a:avLst/>
                <a:gdLst/>
                <a:ahLst/>
                <a:cxnLst/>
                <a:rect l="l" t="t" r="r" b="b"/>
                <a:pathLst>
                  <a:path w="3037" h="5352" extrusionOk="0">
                    <a:moveTo>
                      <a:pt x="2682" y="0"/>
                    </a:moveTo>
                    <a:lnTo>
                      <a:pt x="1" y="5351"/>
                    </a:lnTo>
                    <a:lnTo>
                      <a:pt x="827" y="5068"/>
                    </a:lnTo>
                    <a:lnTo>
                      <a:pt x="3036" y="685"/>
                    </a:lnTo>
                    <a:lnTo>
                      <a:pt x="2966" y="473"/>
                    </a:lnTo>
                    <a:cubicBezTo>
                      <a:pt x="2907" y="295"/>
                      <a:pt x="2812" y="142"/>
                      <a:pt x="2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3"/>
              <p:cNvSpPr/>
              <p:nvPr/>
            </p:nvSpPr>
            <p:spPr>
              <a:xfrm>
                <a:off x="7378882" y="51095"/>
                <a:ext cx="48066" cy="83643"/>
              </a:xfrm>
              <a:custGeom>
                <a:avLst/>
                <a:gdLst/>
                <a:ahLst/>
                <a:cxnLst/>
                <a:rect l="l" t="t" r="r" b="b"/>
                <a:pathLst>
                  <a:path w="1501" h="2612" extrusionOk="0">
                    <a:moveTo>
                      <a:pt x="1312" y="1"/>
                    </a:moveTo>
                    <a:lnTo>
                      <a:pt x="1" y="2611"/>
                    </a:lnTo>
                    <a:cubicBezTo>
                      <a:pt x="969" y="2080"/>
                      <a:pt x="1501" y="1028"/>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3"/>
              <p:cNvSpPr/>
              <p:nvPr/>
            </p:nvSpPr>
            <p:spPr>
              <a:xfrm>
                <a:off x="7247621" y="-25984"/>
                <a:ext cx="121077" cy="195561"/>
              </a:xfrm>
              <a:custGeom>
                <a:avLst/>
                <a:gdLst/>
                <a:ahLst/>
                <a:cxnLst/>
                <a:rect l="l" t="t" r="r" b="b"/>
                <a:pathLst>
                  <a:path w="3781" h="6107" extrusionOk="0">
                    <a:moveTo>
                      <a:pt x="3621" y="1"/>
                    </a:moveTo>
                    <a:cubicBezTo>
                      <a:pt x="3463" y="1"/>
                      <a:pt x="3305" y="27"/>
                      <a:pt x="3155" y="80"/>
                    </a:cubicBezTo>
                    <a:lnTo>
                      <a:pt x="2895" y="163"/>
                    </a:lnTo>
                    <a:lnTo>
                      <a:pt x="1" y="5952"/>
                    </a:lnTo>
                    <a:cubicBezTo>
                      <a:pt x="203" y="6058"/>
                      <a:pt x="434" y="6107"/>
                      <a:pt x="659" y="6107"/>
                    </a:cubicBezTo>
                    <a:cubicBezTo>
                      <a:pt x="684" y="6107"/>
                      <a:pt x="708" y="6106"/>
                      <a:pt x="733" y="6105"/>
                    </a:cubicBezTo>
                    <a:lnTo>
                      <a:pt x="3781" y="10"/>
                    </a:lnTo>
                    <a:cubicBezTo>
                      <a:pt x="3728" y="4"/>
                      <a:pt x="3674" y="1"/>
                      <a:pt x="3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3"/>
              <p:cNvSpPr/>
              <p:nvPr/>
            </p:nvSpPr>
            <p:spPr>
              <a:xfrm>
                <a:off x="7788962" y="-254304"/>
                <a:ext cx="118515" cy="100038"/>
              </a:xfrm>
              <a:custGeom>
                <a:avLst/>
                <a:gdLst/>
                <a:ahLst/>
                <a:cxnLst/>
                <a:rect l="l" t="t" r="r" b="b"/>
                <a:pathLst>
                  <a:path w="3701" h="3124" extrusionOk="0">
                    <a:moveTo>
                      <a:pt x="3246" y="1"/>
                    </a:moveTo>
                    <a:cubicBezTo>
                      <a:pt x="3177" y="1"/>
                      <a:pt x="3104" y="27"/>
                      <a:pt x="3036" y="87"/>
                    </a:cubicBezTo>
                    <a:lnTo>
                      <a:pt x="154" y="2580"/>
                    </a:lnTo>
                    <a:cubicBezTo>
                      <a:pt x="24" y="2686"/>
                      <a:pt x="0" y="2887"/>
                      <a:pt x="118" y="3017"/>
                    </a:cubicBezTo>
                    <a:cubicBezTo>
                      <a:pt x="177" y="3088"/>
                      <a:pt x="260" y="3123"/>
                      <a:pt x="355" y="3123"/>
                    </a:cubicBezTo>
                    <a:cubicBezTo>
                      <a:pt x="426" y="3123"/>
                      <a:pt x="508" y="3099"/>
                      <a:pt x="567" y="3052"/>
                    </a:cubicBezTo>
                    <a:lnTo>
                      <a:pt x="3450" y="560"/>
                    </a:lnTo>
                    <a:cubicBezTo>
                      <a:pt x="3700" y="346"/>
                      <a:pt x="3498" y="1"/>
                      <a:pt x="324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3"/>
              <p:cNvSpPr/>
              <p:nvPr/>
            </p:nvSpPr>
            <p:spPr>
              <a:xfrm>
                <a:off x="7524136" y="-197112"/>
                <a:ext cx="302677" cy="265947"/>
              </a:xfrm>
              <a:custGeom>
                <a:avLst/>
                <a:gdLst/>
                <a:ahLst/>
                <a:cxnLst/>
                <a:rect l="l" t="t" r="r" b="b"/>
                <a:pathLst>
                  <a:path w="9452" h="8305" extrusionOk="0">
                    <a:moveTo>
                      <a:pt x="8257" y="1"/>
                    </a:moveTo>
                    <a:cubicBezTo>
                      <a:pt x="8210" y="1"/>
                      <a:pt x="8163" y="9"/>
                      <a:pt x="8117" y="26"/>
                    </a:cubicBezTo>
                    <a:lnTo>
                      <a:pt x="5908" y="758"/>
                    </a:lnTo>
                    <a:lnTo>
                      <a:pt x="1430" y="2247"/>
                    </a:lnTo>
                    <a:cubicBezTo>
                      <a:pt x="497" y="2554"/>
                      <a:pt x="1" y="3570"/>
                      <a:pt x="308" y="4503"/>
                    </a:cubicBezTo>
                    <a:lnTo>
                      <a:pt x="852" y="6121"/>
                    </a:lnTo>
                    <a:cubicBezTo>
                      <a:pt x="1296" y="7455"/>
                      <a:pt x="2544" y="8305"/>
                      <a:pt x="3879" y="8305"/>
                    </a:cubicBezTo>
                    <a:cubicBezTo>
                      <a:pt x="4211" y="8305"/>
                      <a:pt x="4548" y="8252"/>
                      <a:pt x="4880" y="8141"/>
                    </a:cubicBezTo>
                    <a:lnTo>
                      <a:pt x="8022" y="7102"/>
                    </a:lnTo>
                    <a:cubicBezTo>
                      <a:pt x="8955" y="6795"/>
                      <a:pt x="9452" y="5791"/>
                      <a:pt x="9144" y="4857"/>
                    </a:cubicBezTo>
                    <a:lnTo>
                      <a:pt x="8589" y="3180"/>
                    </a:lnTo>
                    <a:lnTo>
                      <a:pt x="9074" y="1810"/>
                    </a:lnTo>
                    <a:cubicBezTo>
                      <a:pt x="9109" y="1715"/>
                      <a:pt x="9109" y="1609"/>
                      <a:pt x="9074" y="1526"/>
                    </a:cubicBezTo>
                    <a:lnTo>
                      <a:pt x="8672" y="298"/>
                    </a:lnTo>
                    <a:cubicBezTo>
                      <a:pt x="8606" y="119"/>
                      <a:pt x="8436" y="1"/>
                      <a:pt x="82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3"/>
              <p:cNvSpPr/>
              <p:nvPr/>
            </p:nvSpPr>
            <p:spPr>
              <a:xfrm>
                <a:off x="7555165" y="-150999"/>
                <a:ext cx="239881" cy="192263"/>
              </a:xfrm>
              <a:custGeom>
                <a:avLst/>
                <a:gdLst/>
                <a:ahLst/>
                <a:cxnLst/>
                <a:rect l="l" t="t" r="r" b="b"/>
                <a:pathLst>
                  <a:path w="7491" h="6004" extrusionOk="0">
                    <a:moveTo>
                      <a:pt x="5634" y="1"/>
                    </a:moveTo>
                    <a:cubicBezTo>
                      <a:pt x="5556" y="1"/>
                      <a:pt x="5477" y="13"/>
                      <a:pt x="5399" y="39"/>
                    </a:cubicBezTo>
                    <a:lnTo>
                      <a:pt x="1158" y="1445"/>
                    </a:lnTo>
                    <a:cubicBezTo>
                      <a:pt x="414" y="1693"/>
                      <a:pt x="1" y="2472"/>
                      <a:pt x="225" y="3169"/>
                    </a:cubicBezTo>
                    <a:lnTo>
                      <a:pt x="639" y="4386"/>
                    </a:lnTo>
                    <a:cubicBezTo>
                      <a:pt x="964" y="5382"/>
                      <a:pt x="1927" y="6003"/>
                      <a:pt x="2968" y="6003"/>
                    </a:cubicBezTo>
                    <a:cubicBezTo>
                      <a:pt x="3249" y="6003"/>
                      <a:pt x="3535" y="5958"/>
                      <a:pt x="3816" y="5863"/>
                    </a:cubicBezTo>
                    <a:lnTo>
                      <a:pt x="6333" y="5036"/>
                    </a:lnTo>
                    <a:cubicBezTo>
                      <a:pt x="7077" y="4788"/>
                      <a:pt x="7490" y="4008"/>
                      <a:pt x="7266" y="3311"/>
                    </a:cubicBezTo>
                    <a:lnTo>
                      <a:pt x="6841" y="2059"/>
                    </a:lnTo>
                    <a:lnTo>
                      <a:pt x="6333" y="500"/>
                    </a:lnTo>
                    <a:cubicBezTo>
                      <a:pt x="6229" y="197"/>
                      <a:pt x="5943" y="1"/>
                      <a:pt x="56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3"/>
              <p:cNvSpPr/>
              <p:nvPr/>
            </p:nvSpPr>
            <p:spPr>
              <a:xfrm>
                <a:off x="7587316" y="-139920"/>
                <a:ext cx="111630" cy="172121"/>
              </a:xfrm>
              <a:custGeom>
                <a:avLst/>
                <a:gdLst/>
                <a:ahLst/>
                <a:cxnLst/>
                <a:rect l="l" t="t" r="r" b="b"/>
                <a:pathLst>
                  <a:path w="3486" h="5375" extrusionOk="0">
                    <a:moveTo>
                      <a:pt x="3486" y="0"/>
                    </a:moveTo>
                    <a:lnTo>
                      <a:pt x="2163" y="437"/>
                    </a:lnTo>
                    <a:lnTo>
                      <a:pt x="1" y="4749"/>
                    </a:lnTo>
                    <a:cubicBezTo>
                      <a:pt x="213" y="5009"/>
                      <a:pt x="485" y="5221"/>
                      <a:pt x="792" y="5375"/>
                    </a:cubicBezTo>
                    <a:lnTo>
                      <a:pt x="34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3"/>
              <p:cNvSpPr/>
              <p:nvPr/>
            </p:nvSpPr>
            <p:spPr>
              <a:xfrm>
                <a:off x="7642555" y="-150519"/>
                <a:ext cx="113904" cy="191815"/>
              </a:xfrm>
              <a:custGeom>
                <a:avLst/>
                <a:gdLst/>
                <a:ahLst/>
                <a:cxnLst/>
                <a:rect l="l" t="t" r="r" b="b"/>
                <a:pathLst>
                  <a:path w="3557" h="5990" extrusionOk="0">
                    <a:moveTo>
                      <a:pt x="2989" y="0"/>
                    </a:moveTo>
                    <a:lnTo>
                      <a:pt x="1" y="5978"/>
                    </a:lnTo>
                    <a:cubicBezTo>
                      <a:pt x="87" y="5986"/>
                      <a:pt x="174" y="5990"/>
                      <a:pt x="260" y="5990"/>
                    </a:cubicBezTo>
                    <a:cubicBezTo>
                      <a:pt x="434" y="5990"/>
                      <a:pt x="607" y="5974"/>
                      <a:pt x="780" y="5942"/>
                    </a:cubicBezTo>
                    <a:cubicBezTo>
                      <a:pt x="1702" y="4088"/>
                      <a:pt x="2635" y="2245"/>
                      <a:pt x="3556" y="402"/>
                    </a:cubicBezTo>
                    <a:cubicBezTo>
                      <a:pt x="3450" y="177"/>
                      <a:pt x="3237" y="24"/>
                      <a:pt x="2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3"/>
              <p:cNvSpPr/>
              <p:nvPr/>
            </p:nvSpPr>
            <p:spPr>
              <a:xfrm>
                <a:off x="7708009" y="-97554"/>
                <a:ext cx="68496" cy="124471"/>
              </a:xfrm>
              <a:custGeom>
                <a:avLst/>
                <a:gdLst/>
                <a:ahLst/>
                <a:cxnLst/>
                <a:rect l="l" t="t" r="r" b="b"/>
                <a:pathLst>
                  <a:path w="2139" h="3887" extrusionOk="0">
                    <a:moveTo>
                      <a:pt x="1949" y="0"/>
                    </a:moveTo>
                    <a:lnTo>
                      <a:pt x="0" y="3887"/>
                    </a:lnTo>
                    <a:lnTo>
                      <a:pt x="0" y="3887"/>
                    </a:lnTo>
                    <a:lnTo>
                      <a:pt x="567" y="3698"/>
                    </a:lnTo>
                    <a:cubicBezTo>
                      <a:pt x="1087" y="2646"/>
                      <a:pt x="1607" y="1607"/>
                      <a:pt x="2138" y="579"/>
                    </a:cubicBezTo>
                    <a:lnTo>
                      <a:pt x="1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3"/>
              <p:cNvSpPr/>
              <p:nvPr/>
            </p:nvSpPr>
            <p:spPr>
              <a:xfrm>
                <a:off x="7554781" y="-112316"/>
                <a:ext cx="60939" cy="88926"/>
              </a:xfrm>
              <a:custGeom>
                <a:avLst/>
                <a:gdLst/>
                <a:ahLst/>
                <a:cxnLst/>
                <a:rect l="l" t="t" r="r" b="b"/>
                <a:pathLst>
                  <a:path w="1903" h="2777" extrusionOk="0">
                    <a:moveTo>
                      <a:pt x="1903" y="0"/>
                    </a:moveTo>
                    <a:lnTo>
                      <a:pt x="1170" y="248"/>
                    </a:lnTo>
                    <a:cubicBezTo>
                      <a:pt x="426" y="497"/>
                      <a:pt x="1" y="1264"/>
                      <a:pt x="237" y="1961"/>
                    </a:cubicBezTo>
                    <a:lnTo>
                      <a:pt x="509" y="2776"/>
                    </a:lnTo>
                    <a:lnTo>
                      <a:pt x="19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357;p13"/>
            <p:cNvGrpSpPr/>
            <p:nvPr/>
          </p:nvGrpSpPr>
          <p:grpSpPr>
            <a:xfrm flipH="1">
              <a:off x="-321102" y="2939514"/>
              <a:ext cx="1035272" cy="943453"/>
              <a:chOff x="889714" y="2598292"/>
              <a:chExt cx="1330855" cy="1212820"/>
            </a:xfrm>
          </p:grpSpPr>
          <p:grpSp>
            <p:nvGrpSpPr>
              <p:cNvPr id="1358" name="Google Shape;1358;p13"/>
              <p:cNvGrpSpPr/>
              <p:nvPr/>
            </p:nvGrpSpPr>
            <p:grpSpPr>
              <a:xfrm>
                <a:off x="889714" y="2598292"/>
                <a:ext cx="1330855" cy="1212820"/>
                <a:chOff x="889714" y="2598292"/>
                <a:chExt cx="1330855" cy="1212820"/>
              </a:xfrm>
            </p:grpSpPr>
            <p:sp>
              <p:nvSpPr>
                <p:cNvPr id="1359" name="Google Shape;1359;p13"/>
                <p:cNvSpPr/>
                <p:nvPr/>
              </p:nvSpPr>
              <p:spPr>
                <a:xfrm>
                  <a:off x="889714" y="2598292"/>
                  <a:ext cx="1330855" cy="1212820"/>
                </a:xfrm>
                <a:custGeom>
                  <a:avLst/>
                  <a:gdLst/>
                  <a:ahLst/>
                  <a:cxnLst/>
                  <a:rect l="l" t="t" r="r" b="b"/>
                  <a:pathLst>
                    <a:path w="41560" h="37874" extrusionOk="0">
                      <a:moveTo>
                        <a:pt x="20776" y="1"/>
                      </a:moveTo>
                      <a:cubicBezTo>
                        <a:pt x="15931" y="1"/>
                        <a:pt x="11087" y="1849"/>
                        <a:pt x="7396" y="5547"/>
                      </a:cubicBezTo>
                      <a:cubicBezTo>
                        <a:pt x="1" y="12942"/>
                        <a:pt x="1" y="24932"/>
                        <a:pt x="7396" y="32327"/>
                      </a:cubicBezTo>
                      <a:cubicBezTo>
                        <a:pt x="11087" y="36025"/>
                        <a:pt x="15931" y="37874"/>
                        <a:pt x="20776" y="37874"/>
                      </a:cubicBezTo>
                      <a:cubicBezTo>
                        <a:pt x="25621" y="37874"/>
                        <a:pt x="30467" y="36025"/>
                        <a:pt x="34165" y="32327"/>
                      </a:cubicBezTo>
                      <a:cubicBezTo>
                        <a:pt x="41560" y="24932"/>
                        <a:pt x="41560" y="12942"/>
                        <a:pt x="34165" y="5547"/>
                      </a:cubicBezTo>
                      <a:cubicBezTo>
                        <a:pt x="30467" y="1849"/>
                        <a:pt x="25621" y="1"/>
                        <a:pt x="207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3"/>
                <p:cNvSpPr/>
                <p:nvPr/>
              </p:nvSpPr>
              <p:spPr>
                <a:xfrm>
                  <a:off x="1326277" y="3151321"/>
                  <a:ext cx="541757" cy="324452"/>
                </a:xfrm>
                <a:custGeom>
                  <a:avLst/>
                  <a:gdLst/>
                  <a:ahLst/>
                  <a:cxnLst/>
                  <a:rect l="l" t="t" r="r" b="b"/>
                  <a:pathLst>
                    <a:path w="16918" h="10132" extrusionOk="0">
                      <a:moveTo>
                        <a:pt x="16487" y="0"/>
                      </a:moveTo>
                      <a:cubicBezTo>
                        <a:pt x="16328" y="0"/>
                        <a:pt x="16169" y="90"/>
                        <a:pt x="16113" y="291"/>
                      </a:cubicBezTo>
                      <a:cubicBezTo>
                        <a:pt x="15322" y="4083"/>
                        <a:pt x="13278" y="7048"/>
                        <a:pt x="10490" y="8430"/>
                      </a:cubicBezTo>
                      <a:cubicBezTo>
                        <a:pt x="9242" y="9044"/>
                        <a:pt x="7833" y="9349"/>
                        <a:pt x="6343" y="9349"/>
                      </a:cubicBezTo>
                      <a:cubicBezTo>
                        <a:pt x="4506" y="9349"/>
                        <a:pt x="2546" y="8884"/>
                        <a:pt x="614" y="7958"/>
                      </a:cubicBezTo>
                      <a:cubicBezTo>
                        <a:pt x="562" y="7931"/>
                        <a:pt x="505" y="7919"/>
                        <a:pt x="449" y="7919"/>
                      </a:cubicBezTo>
                      <a:cubicBezTo>
                        <a:pt x="304" y="7919"/>
                        <a:pt x="163" y="8002"/>
                        <a:pt x="95" y="8147"/>
                      </a:cubicBezTo>
                      <a:cubicBezTo>
                        <a:pt x="0" y="8336"/>
                        <a:pt x="83" y="8572"/>
                        <a:pt x="284" y="8666"/>
                      </a:cubicBezTo>
                      <a:cubicBezTo>
                        <a:pt x="2320" y="9639"/>
                        <a:pt x="4395" y="10131"/>
                        <a:pt x="6349" y="10131"/>
                      </a:cubicBezTo>
                      <a:cubicBezTo>
                        <a:pt x="7955" y="10131"/>
                        <a:pt x="9479" y="9799"/>
                        <a:pt x="10833" y="9127"/>
                      </a:cubicBezTo>
                      <a:cubicBezTo>
                        <a:pt x="13042" y="8040"/>
                        <a:pt x="14814" y="6044"/>
                        <a:pt x="15924" y="3469"/>
                      </a:cubicBezTo>
                      <a:cubicBezTo>
                        <a:pt x="16338" y="2500"/>
                        <a:pt x="16657" y="1484"/>
                        <a:pt x="16869" y="444"/>
                      </a:cubicBezTo>
                      <a:cubicBezTo>
                        <a:pt x="16917" y="166"/>
                        <a:pt x="16702" y="0"/>
                        <a:pt x="1648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3"/>
                <p:cNvSpPr/>
                <p:nvPr/>
              </p:nvSpPr>
              <p:spPr>
                <a:xfrm>
                  <a:off x="1810361" y="3126760"/>
                  <a:ext cx="98918" cy="52965"/>
                </a:xfrm>
                <a:custGeom>
                  <a:avLst/>
                  <a:gdLst/>
                  <a:ahLst/>
                  <a:cxnLst/>
                  <a:rect l="l" t="t" r="r" b="b"/>
                  <a:pathLst>
                    <a:path w="3089" h="1654" extrusionOk="0">
                      <a:moveTo>
                        <a:pt x="515" y="1"/>
                      </a:moveTo>
                      <a:cubicBezTo>
                        <a:pt x="257" y="1"/>
                        <a:pt x="0" y="255"/>
                        <a:pt x="158" y="562"/>
                      </a:cubicBezTo>
                      <a:cubicBezTo>
                        <a:pt x="502" y="1251"/>
                        <a:pt x="1200" y="1653"/>
                        <a:pt x="1923" y="1653"/>
                      </a:cubicBezTo>
                      <a:cubicBezTo>
                        <a:pt x="2216" y="1653"/>
                        <a:pt x="2513" y="1587"/>
                        <a:pt x="2792" y="1448"/>
                      </a:cubicBezTo>
                      <a:cubicBezTo>
                        <a:pt x="2875" y="1412"/>
                        <a:pt x="2934" y="1341"/>
                        <a:pt x="2981" y="1259"/>
                      </a:cubicBezTo>
                      <a:cubicBezTo>
                        <a:pt x="3088" y="985"/>
                        <a:pt x="2873" y="712"/>
                        <a:pt x="2615" y="712"/>
                      </a:cubicBezTo>
                      <a:cubicBezTo>
                        <a:pt x="2561" y="712"/>
                        <a:pt x="2505" y="724"/>
                        <a:pt x="2449" y="751"/>
                      </a:cubicBezTo>
                      <a:cubicBezTo>
                        <a:pt x="2277" y="837"/>
                        <a:pt x="2093" y="878"/>
                        <a:pt x="1913" y="878"/>
                      </a:cubicBezTo>
                      <a:cubicBezTo>
                        <a:pt x="1475" y="878"/>
                        <a:pt x="1055" y="637"/>
                        <a:pt x="855" y="219"/>
                      </a:cubicBezTo>
                      <a:cubicBezTo>
                        <a:pt x="776" y="65"/>
                        <a:pt x="645" y="1"/>
                        <a:pt x="51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3"/>
                <p:cNvSpPr/>
                <p:nvPr/>
              </p:nvSpPr>
              <p:spPr>
                <a:xfrm>
                  <a:off x="1296784" y="3367537"/>
                  <a:ext cx="61675" cy="93730"/>
                </a:xfrm>
                <a:custGeom>
                  <a:avLst/>
                  <a:gdLst/>
                  <a:ahLst/>
                  <a:cxnLst/>
                  <a:rect l="l" t="t" r="r" b="b"/>
                  <a:pathLst>
                    <a:path w="1926" h="2927" extrusionOk="0">
                      <a:moveTo>
                        <a:pt x="1310" y="0"/>
                      </a:moveTo>
                      <a:cubicBezTo>
                        <a:pt x="1048" y="0"/>
                        <a:pt x="784" y="267"/>
                        <a:pt x="957" y="580"/>
                      </a:cubicBezTo>
                      <a:cubicBezTo>
                        <a:pt x="1240" y="1170"/>
                        <a:pt x="1004" y="1879"/>
                        <a:pt x="413" y="2174"/>
                      </a:cubicBezTo>
                      <a:cubicBezTo>
                        <a:pt x="0" y="2366"/>
                        <a:pt x="197" y="2926"/>
                        <a:pt x="557" y="2926"/>
                      </a:cubicBezTo>
                      <a:cubicBezTo>
                        <a:pt x="619" y="2926"/>
                        <a:pt x="686" y="2910"/>
                        <a:pt x="756" y="2871"/>
                      </a:cubicBezTo>
                      <a:cubicBezTo>
                        <a:pt x="1181" y="2670"/>
                        <a:pt x="1512" y="2316"/>
                        <a:pt x="1689" y="1891"/>
                      </a:cubicBezTo>
                      <a:cubicBezTo>
                        <a:pt x="1925" y="1359"/>
                        <a:pt x="1913" y="757"/>
                        <a:pt x="1654" y="237"/>
                      </a:cubicBezTo>
                      <a:cubicBezTo>
                        <a:pt x="1578" y="69"/>
                        <a:pt x="1444" y="0"/>
                        <a:pt x="131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3"/>
                <p:cNvSpPr/>
                <p:nvPr/>
              </p:nvSpPr>
              <p:spPr>
                <a:xfrm>
                  <a:off x="1904667" y="2904908"/>
                  <a:ext cx="229665" cy="189285"/>
                </a:xfrm>
                <a:custGeom>
                  <a:avLst/>
                  <a:gdLst/>
                  <a:ahLst/>
                  <a:cxnLst/>
                  <a:rect l="l" t="t" r="r" b="b"/>
                  <a:pathLst>
                    <a:path w="7172" h="5911" extrusionOk="0">
                      <a:moveTo>
                        <a:pt x="5541" y="0"/>
                      </a:moveTo>
                      <a:lnTo>
                        <a:pt x="1371" y="2067"/>
                      </a:lnTo>
                      <a:cubicBezTo>
                        <a:pt x="390" y="2575"/>
                        <a:pt x="1" y="3780"/>
                        <a:pt x="497" y="4773"/>
                      </a:cubicBezTo>
                      <a:cubicBezTo>
                        <a:pt x="847" y="5490"/>
                        <a:pt x="1567" y="5911"/>
                        <a:pt x="2318" y="5911"/>
                      </a:cubicBezTo>
                      <a:cubicBezTo>
                        <a:pt x="2607" y="5911"/>
                        <a:pt x="2900" y="5849"/>
                        <a:pt x="3178" y="5718"/>
                      </a:cubicBezTo>
                      <a:lnTo>
                        <a:pt x="7171" y="3745"/>
                      </a:lnTo>
                      <a:cubicBezTo>
                        <a:pt x="6876" y="2788"/>
                        <a:pt x="6498" y="1855"/>
                        <a:pt x="6061" y="969"/>
                      </a:cubicBezTo>
                      <a:cubicBezTo>
                        <a:pt x="5895" y="638"/>
                        <a:pt x="5718" y="307"/>
                        <a:pt x="554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3"/>
                <p:cNvSpPr/>
                <p:nvPr/>
              </p:nvSpPr>
              <p:spPr>
                <a:xfrm>
                  <a:off x="997150" y="3369266"/>
                  <a:ext cx="236838" cy="187075"/>
                </a:xfrm>
                <a:custGeom>
                  <a:avLst/>
                  <a:gdLst/>
                  <a:ahLst/>
                  <a:cxnLst/>
                  <a:rect l="l" t="t" r="r" b="b"/>
                  <a:pathLst>
                    <a:path w="7396" h="5842" extrusionOk="0">
                      <a:moveTo>
                        <a:pt x="5080" y="1"/>
                      </a:moveTo>
                      <a:cubicBezTo>
                        <a:pt x="4774" y="1"/>
                        <a:pt x="4463" y="71"/>
                        <a:pt x="4171" y="218"/>
                      </a:cubicBezTo>
                      <a:lnTo>
                        <a:pt x="4171" y="207"/>
                      </a:lnTo>
                      <a:lnTo>
                        <a:pt x="1" y="2274"/>
                      </a:lnTo>
                      <a:cubicBezTo>
                        <a:pt x="154" y="2605"/>
                        <a:pt x="296" y="2935"/>
                        <a:pt x="450" y="3266"/>
                      </a:cubicBezTo>
                      <a:cubicBezTo>
                        <a:pt x="898" y="4164"/>
                        <a:pt x="1406" y="5026"/>
                        <a:pt x="1985" y="5841"/>
                      </a:cubicBezTo>
                      <a:lnTo>
                        <a:pt x="5978" y="3869"/>
                      </a:lnTo>
                      <a:cubicBezTo>
                        <a:pt x="6982" y="3361"/>
                        <a:pt x="7396" y="2144"/>
                        <a:pt x="6900" y="1128"/>
                      </a:cubicBezTo>
                      <a:cubicBezTo>
                        <a:pt x="6548" y="416"/>
                        <a:pt x="5827" y="1"/>
                        <a:pt x="5080"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3"/>
                <p:cNvSpPr/>
                <p:nvPr/>
              </p:nvSpPr>
              <p:spPr>
                <a:xfrm>
                  <a:off x="1184513" y="3132652"/>
                  <a:ext cx="221980" cy="153580"/>
                </a:xfrm>
                <a:custGeom>
                  <a:avLst/>
                  <a:gdLst/>
                  <a:ahLst/>
                  <a:cxnLst/>
                  <a:rect l="l" t="t" r="r" b="b"/>
                  <a:pathLst>
                    <a:path w="6932" h="4796" extrusionOk="0">
                      <a:moveTo>
                        <a:pt x="6444" y="1"/>
                      </a:moveTo>
                      <a:cubicBezTo>
                        <a:pt x="6222" y="1"/>
                        <a:pt x="5999" y="171"/>
                        <a:pt x="6057" y="472"/>
                      </a:cubicBezTo>
                      <a:cubicBezTo>
                        <a:pt x="6282" y="1795"/>
                        <a:pt x="5620" y="3107"/>
                        <a:pt x="4415" y="3709"/>
                      </a:cubicBezTo>
                      <a:cubicBezTo>
                        <a:pt x="3986" y="3919"/>
                        <a:pt x="3526" y="4022"/>
                        <a:pt x="3069" y="4022"/>
                      </a:cubicBezTo>
                      <a:cubicBezTo>
                        <a:pt x="2243" y="4022"/>
                        <a:pt x="1429" y="3687"/>
                        <a:pt x="836" y="3048"/>
                      </a:cubicBezTo>
                      <a:cubicBezTo>
                        <a:pt x="750" y="2962"/>
                        <a:pt x="655" y="2926"/>
                        <a:pt x="563" y="2926"/>
                      </a:cubicBezTo>
                      <a:cubicBezTo>
                        <a:pt x="261" y="2926"/>
                        <a:pt x="0" y="3313"/>
                        <a:pt x="281" y="3603"/>
                      </a:cubicBezTo>
                      <a:cubicBezTo>
                        <a:pt x="1037" y="4382"/>
                        <a:pt x="2055" y="4796"/>
                        <a:pt x="3093" y="4796"/>
                      </a:cubicBezTo>
                      <a:cubicBezTo>
                        <a:pt x="3659" y="4796"/>
                        <a:pt x="4231" y="4672"/>
                        <a:pt x="4770" y="4418"/>
                      </a:cubicBezTo>
                      <a:cubicBezTo>
                        <a:pt x="5561" y="4016"/>
                        <a:pt x="6187" y="3355"/>
                        <a:pt x="6542" y="2540"/>
                      </a:cubicBezTo>
                      <a:cubicBezTo>
                        <a:pt x="6837" y="1843"/>
                        <a:pt x="6932" y="1098"/>
                        <a:pt x="6825" y="354"/>
                      </a:cubicBezTo>
                      <a:cubicBezTo>
                        <a:pt x="6799" y="112"/>
                        <a:pt x="6622" y="1"/>
                        <a:pt x="644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3"/>
                <p:cNvSpPr/>
                <p:nvPr/>
              </p:nvSpPr>
              <p:spPr>
                <a:xfrm>
                  <a:off x="1590398" y="2933024"/>
                  <a:ext cx="222012" cy="152331"/>
                </a:xfrm>
                <a:custGeom>
                  <a:avLst/>
                  <a:gdLst/>
                  <a:ahLst/>
                  <a:cxnLst/>
                  <a:rect l="l" t="t" r="r" b="b"/>
                  <a:pathLst>
                    <a:path w="6933" h="4757" extrusionOk="0">
                      <a:moveTo>
                        <a:pt x="6450" y="1"/>
                      </a:moveTo>
                      <a:cubicBezTo>
                        <a:pt x="6241" y="1"/>
                        <a:pt x="6032" y="153"/>
                        <a:pt x="6058" y="422"/>
                      </a:cubicBezTo>
                      <a:cubicBezTo>
                        <a:pt x="6294" y="1757"/>
                        <a:pt x="5621" y="3080"/>
                        <a:pt x="4416" y="3670"/>
                      </a:cubicBezTo>
                      <a:cubicBezTo>
                        <a:pt x="3987" y="3885"/>
                        <a:pt x="3526" y="3988"/>
                        <a:pt x="3068" y="3988"/>
                      </a:cubicBezTo>
                      <a:cubicBezTo>
                        <a:pt x="2239" y="3988"/>
                        <a:pt x="1423" y="3648"/>
                        <a:pt x="837" y="3009"/>
                      </a:cubicBezTo>
                      <a:cubicBezTo>
                        <a:pt x="751" y="2923"/>
                        <a:pt x="655" y="2887"/>
                        <a:pt x="563" y="2887"/>
                      </a:cubicBezTo>
                      <a:cubicBezTo>
                        <a:pt x="261" y="2887"/>
                        <a:pt x="1" y="3274"/>
                        <a:pt x="281" y="3564"/>
                      </a:cubicBezTo>
                      <a:cubicBezTo>
                        <a:pt x="1030" y="4343"/>
                        <a:pt x="2051" y="4757"/>
                        <a:pt x="3087" y="4757"/>
                      </a:cubicBezTo>
                      <a:cubicBezTo>
                        <a:pt x="3653" y="4757"/>
                        <a:pt x="4224" y="4634"/>
                        <a:pt x="4759" y="4379"/>
                      </a:cubicBezTo>
                      <a:cubicBezTo>
                        <a:pt x="5550" y="3977"/>
                        <a:pt x="6188" y="3316"/>
                        <a:pt x="6530" y="2501"/>
                      </a:cubicBezTo>
                      <a:cubicBezTo>
                        <a:pt x="6826" y="1816"/>
                        <a:pt x="6932" y="1060"/>
                        <a:pt x="6826" y="315"/>
                      </a:cubicBezTo>
                      <a:cubicBezTo>
                        <a:pt x="6784" y="99"/>
                        <a:pt x="6617" y="1"/>
                        <a:pt x="645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3"/>
                <p:cNvSpPr/>
                <p:nvPr/>
              </p:nvSpPr>
              <p:spPr>
                <a:xfrm>
                  <a:off x="1533302" y="2731858"/>
                  <a:ext cx="175836" cy="116242"/>
                </a:xfrm>
                <a:custGeom>
                  <a:avLst/>
                  <a:gdLst/>
                  <a:ahLst/>
                  <a:cxnLst/>
                  <a:rect l="l" t="t" r="r" b="b"/>
                  <a:pathLst>
                    <a:path w="5491" h="3630" extrusionOk="0">
                      <a:moveTo>
                        <a:pt x="3341" y="0"/>
                      </a:moveTo>
                      <a:cubicBezTo>
                        <a:pt x="1616" y="0"/>
                        <a:pt x="0" y="1366"/>
                        <a:pt x="9" y="3337"/>
                      </a:cubicBezTo>
                      <a:cubicBezTo>
                        <a:pt x="9" y="3532"/>
                        <a:pt x="156" y="3629"/>
                        <a:pt x="304" y="3629"/>
                      </a:cubicBezTo>
                      <a:cubicBezTo>
                        <a:pt x="452" y="3629"/>
                        <a:pt x="599" y="3532"/>
                        <a:pt x="599" y="3337"/>
                      </a:cubicBezTo>
                      <a:cubicBezTo>
                        <a:pt x="591" y="1705"/>
                        <a:pt x="1926" y="581"/>
                        <a:pt x="3344" y="581"/>
                      </a:cubicBezTo>
                      <a:cubicBezTo>
                        <a:pt x="3907" y="581"/>
                        <a:pt x="4484" y="759"/>
                        <a:pt x="4994" y="1151"/>
                      </a:cubicBezTo>
                      <a:cubicBezTo>
                        <a:pt x="5048" y="1191"/>
                        <a:pt x="5111" y="1210"/>
                        <a:pt x="5173" y="1210"/>
                      </a:cubicBezTo>
                      <a:cubicBezTo>
                        <a:pt x="5260" y="1210"/>
                        <a:pt x="5346" y="1173"/>
                        <a:pt x="5407" y="1104"/>
                      </a:cubicBezTo>
                      <a:cubicBezTo>
                        <a:pt x="5419" y="1081"/>
                        <a:pt x="5431" y="1057"/>
                        <a:pt x="5443" y="1045"/>
                      </a:cubicBezTo>
                      <a:cubicBezTo>
                        <a:pt x="5490" y="915"/>
                        <a:pt x="5455" y="773"/>
                        <a:pt x="5348" y="691"/>
                      </a:cubicBezTo>
                      <a:cubicBezTo>
                        <a:pt x="4725" y="215"/>
                        <a:pt x="4024" y="0"/>
                        <a:pt x="334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8" name="Google Shape;1368;p13"/>
              <p:cNvSpPr/>
              <p:nvPr/>
            </p:nvSpPr>
            <p:spPr>
              <a:xfrm>
                <a:off x="1105738" y="2943623"/>
                <a:ext cx="175932" cy="116210"/>
              </a:xfrm>
              <a:custGeom>
                <a:avLst/>
                <a:gdLst/>
                <a:ahLst/>
                <a:cxnLst/>
                <a:rect l="l" t="t" r="r" b="b"/>
                <a:pathLst>
                  <a:path w="5494" h="3629" extrusionOk="0">
                    <a:moveTo>
                      <a:pt x="3333" y="0"/>
                    </a:moveTo>
                    <a:cubicBezTo>
                      <a:pt x="1614" y="0"/>
                      <a:pt x="0" y="1359"/>
                      <a:pt x="0" y="3327"/>
                    </a:cubicBezTo>
                    <a:cubicBezTo>
                      <a:pt x="0" y="3528"/>
                      <a:pt x="148" y="3629"/>
                      <a:pt x="295" y="3629"/>
                    </a:cubicBezTo>
                    <a:cubicBezTo>
                      <a:pt x="443" y="3629"/>
                      <a:pt x="591" y="3528"/>
                      <a:pt x="591" y="3327"/>
                    </a:cubicBezTo>
                    <a:cubicBezTo>
                      <a:pt x="591" y="1704"/>
                      <a:pt x="1921" y="584"/>
                      <a:pt x="3341" y="584"/>
                    </a:cubicBezTo>
                    <a:cubicBezTo>
                      <a:pt x="3905" y="584"/>
                      <a:pt x="4483" y="761"/>
                      <a:pt x="4997" y="1154"/>
                    </a:cubicBezTo>
                    <a:cubicBezTo>
                      <a:pt x="5050" y="1192"/>
                      <a:pt x="5111" y="1211"/>
                      <a:pt x="5171" y="1211"/>
                    </a:cubicBezTo>
                    <a:cubicBezTo>
                      <a:pt x="5258" y="1211"/>
                      <a:pt x="5343" y="1172"/>
                      <a:pt x="5399" y="1095"/>
                    </a:cubicBezTo>
                    <a:cubicBezTo>
                      <a:pt x="5411" y="1083"/>
                      <a:pt x="5434" y="1059"/>
                      <a:pt x="5434" y="1036"/>
                    </a:cubicBezTo>
                    <a:cubicBezTo>
                      <a:pt x="5493" y="918"/>
                      <a:pt x="5446" y="764"/>
                      <a:pt x="5340" y="693"/>
                    </a:cubicBezTo>
                    <a:cubicBezTo>
                      <a:pt x="4717" y="216"/>
                      <a:pt x="4017" y="0"/>
                      <a:pt x="333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13"/>
            <p:cNvGrpSpPr/>
            <p:nvPr/>
          </p:nvGrpSpPr>
          <p:grpSpPr>
            <a:xfrm flipH="1">
              <a:off x="542282" y="706707"/>
              <a:ext cx="548553" cy="481121"/>
              <a:chOff x="6816620" y="3288554"/>
              <a:chExt cx="1040699" cy="912769"/>
            </a:xfrm>
          </p:grpSpPr>
          <p:sp>
            <p:nvSpPr>
              <p:cNvPr id="1370" name="Google Shape;1370;p13"/>
              <p:cNvSpPr/>
              <p:nvPr/>
            </p:nvSpPr>
            <p:spPr>
              <a:xfrm>
                <a:off x="6816620" y="3288554"/>
                <a:ext cx="1040699" cy="912769"/>
              </a:xfrm>
              <a:custGeom>
                <a:avLst/>
                <a:gdLst/>
                <a:ahLst/>
                <a:cxnLst/>
                <a:rect l="l" t="t" r="r" b="b"/>
                <a:pathLst>
                  <a:path w="32499" h="28504" extrusionOk="0">
                    <a:moveTo>
                      <a:pt x="16263" y="0"/>
                    </a:moveTo>
                    <a:cubicBezTo>
                      <a:pt x="10964" y="0"/>
                      <a:pt x="5876" y="2964"/>
                      <a:pt x="3415" y="8056"/>
                    </a:cubicBezTo>
                    <a:cubicBezTo>
                      <a:pt x="1" y="15144"/>
                      <a:pt x="2966" y="23661"/>
                      <a:pt x="10054" y="27087"/>
                    </a:cubicBezTo>
                    <a:cubicBezTo>
                      <a:pt x="12050" y="28048"/>
                      <a:pt x="14159" y="28504"/>
                      <a:pt x="16237" y="28504"/>
                    </a:cubicBezTo>
                    <a:cubicBezTo>
                      <a:pt x="21535" y="28504"/>
                      <a:pt x="26624" y="25540"/>
                      <a:pt x="29085" y="20448"/>
                    </a:cubicBezTo>
                    <a:cubicBezTo>
                      <a:pt x="32499" y="13360"/>
                      <a:pt x="29534" y="4843"/>
                      <a:pt x="22446" y="1417"/>
                    </a:cubicBezTo>
                    <a:cubicBezTo>
                      <a:pt x="20450" y="456"/>
                      <a:pt x="18340" y="0"/>
                      <a:pt x="16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3"/>
              <p:cNvSpPr/>
              <p:nvPr/>
            </p:nvSpPr>
            <p:spPr>
              <a:xfrm>
                <a:off x="7593998" y="3568815"/>
                <a:ext cx="191847" cy="135551"/>
              </a:xfrm>
              <a:custGeom>
                <a:avLst/>
                <a:gdLst/>
                <a:ahLst/>
                <a:cxnLst/>
                <a:rect l="l" t="t" r="r" b="b"/>
                <a:pathLst>
                  <a:path w="5991" h="4233" extrusionOk="0">
                    <a:moveTo>
                      <a:pt x="5116" y="1"/>
                    </a:moveTo>
                    <a:lnTo>
                      <a:pt x="1253" y="1241"/>
                    </a:lnTo>
                    <a:cubicBezTo>
                      <a:pt x="450" y="1489"/>
                      <a:pt x="1" y="2352"/>
                      <a:pt x="261" y="3167"/>
                    </a:cubicBezTo>
                    <a:cubicBezTo>
                      <a:pt x="471" y="3815"/>
                      <a:pt x="1073" y="4233"/>
                      <a:pt x="1720" y="4233"/>
                    </a:cubicBezTo>
                    <a:cubicBezTo>
                      <a:pt x="1875" y="4233"/>
                      <a:pt x="2032" y="4209"/>
                      <a:pt x="2186" y="4159"/>
                    </a:cubicBezTo>
                    <a:lnTo>
                      <a:pt x="5990" y="2942"/>
                    </a:lnTo>
                    <a:cubicBezTo>
                      <a:pt x="5884" y="2340"/>
                      <a:pt x="5730" y="1749"/>
                      <a:pt x="5541" y="1170"/>
                    </a:cubicBezTo>
                    <a:cubicBezTo>
                      <a:pt x="5435" y="769"/>
                      <a:pt x="5281" y="379"/>
                      <a:pt x="5116"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3"/>
              <p:cNvSpPr/>
              <p:nvPr/>
            </p:nvSpPr>
            <p:spPr>
              <a:xfrm>
                <a:off x="7095055" y="3684544"/>
                <a:ext cx="134783" cy="111246"/>
              </a:xfrm>
              <a:custGeom>
                <a:avLst/>
                <a:gdLst/>
                <a:ahLst/>
                <a:cxnLst/>
                <a:rect l="l" t="t" r="r" b="b"/>
                <a:pathLst>
                  <a:path w="4209" h="3474" extrusionOk="0">
                    <a:moveTo>
                      <a:pt x="2184" y="0"/>
                    </a:moveTo>
                    <a:cubicBezTo>
                      <a:pt x="2008" y="0"/>
                      <a:pt x="1830" y="27"/>
                      <a:pt x="1654" y="84"/>
                    </a:cubicBezTo>
                    <a:cubicBezTo>
                      <a:pt x="177" y="545"/>
                      <a:pt x="0" y="2565"/>
                      <a:pt x="1382" y="3274"/>
                    </a:cubicBezTo>
                    <a:cubicBezTo>
                      <a:pt x="1648" y="3411"/>
                      <a:pt x="1919" y="3473"/>
                      <a:pt x="2182" y="3473"/>
                    </a:cubicBezTo>
                    <a:cubicBezTo>
                      <a:pt x="3276" y="3473"/>
                      <a:pt x="4209" y="2398"/>
                      <a:pt x="3828" y="1207"/>
                    </a:cubicBezTo>
                    <a:cubicBezTo>
                      <a:pt x="3599" y="473"/>
                      <a:pt x="2916" y="0"/>
                      <a:pt x="218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3"/>
              <p:cNvSpPr/>
              <p:nvPr/>
            </p:nvSpPr>
            <p:spPr>
              <a:xfrm>
                <a:off x="7123043" y="3712820"/>
                <a:ext cx="40380" cy="33111"/>
              </a:xfrm>
              <a:custGeom>
                <a:avLst/>
                <a:gdLst/>
                <a:ahLst/>
                <a:cxnLst/>
                <a:rect l="l" t="t" r="r" b="b"/>
                <a:pathLst>
                  <a:path w="1261" h="1034" extrusionOk="0">
                    <a:moveTo>
                      <a:pt x="661" y="0"/>
                    </a:moveTo>
                    <a:cubicBezTo>
                      <a:pt x="607" y="0"/>
                      <a:pt x="551" y="9"/>
                      <a:pt x="497" y="28"/>
                    </a:cubicBezTo>
                    <a:cubicBezTo>
                      <a:pt x="48" y="170"/>
                      <a:pt x="0" y="773"/>
                      <a:pt x="414" y="973"/>
                    </a:cubicBezTo>
                    <a:cubicBezTo>
                      <a:pt x="494" y="1015"/>
                      <a:pt x="576" y="1033"/>
                      <a:pt x="655" y="1033"/>
                    </a:cubicBezTo>
                    <a:cubicBezTo>
                      <a:pt x="983" y="1033"/>
                      <a:pt x="1261" y="712"/>
                      <a:pt x="1146" y="359"/>
                    </a:cubicBezTo>
                    <a:cubicBezTo>
                      <a:pt x="1080" y="142"/>
                      <a:pt x="87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3"/>
              <p:cNvSpPr/>
              <p:nvPr/>
            </p:nvSpPr>
            <p:spPr>
              <a:xfrm>
                <a:off x="7405257" y="3585435"/>
                <a:ext cx="134495" cy="111566"/>
              </a:xfrm>
              <a:custGeom>
                <a:avLst/>
                <a:gdLst/>
                <a:ahLst/>
                <a:cxnLst/>
                <a:rect l="l" t="t" r="r" b="b"/>
                <a:pathLst>
                  <a:path w="4200" h="3484" extrusionOk="0">
                    <a:moveTo>
                      <a:pt x="2172" y="0"/>
                    </a:moveTo>
                    <a:cubicBezTo>
                      <a:pt x="1996" y="0"/>
                      <a:pt x="1818" y="27"/>
                      <a:pt x="1642" y="84"/>
                    </a:cubicBezTo>
                    <a:cubicBezTo>
                      <a:pt x="165" y="557"/>
                      <a:pt x="0" y="2577"/>
                      <a:pt x="1370" y="3286"/>
                    </a:cubicBezTo>
                    <a:cubicBezTo>
                      <a:pt x="1634" y="3422"/>
                      <a:pt x="1904" y="3484"/>
                      <a:pt x="2166" y="3484"/>
                    </a:cubicBezTo>
                    <a:cubicBezTo>
                      <a:pt x="3262" y="3484"/>
                      <a:pt x="4200" y="2399"/>
                      <a:pt x="3828" y="1207"/>
                    </a:cubicBezTo>
                    <a:cubicBezTo>
                      <a:pt x="3589" y="473"/>
                      <a:pt x="2905" y="0"/>
                      <a:pt x="217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3"/>
              <p:cNvSpPr/>
              <p:nvPr/>
            </p:nvSpPr>
            <p:spPr>
              <a:xfrm>
                <a:off x="7433245" y="3613839"/>
                <a:ext cx="39996" cy="33335"/>
              </a:xfrm>
              <a:custGeom>
                <a:avLst/>
                <a:gdLst/>
                <a:ahLst/>
                <a:cxnLst/>
                <a:rect l="l" t="t" r="r" b="b"/>
                <a:pathLst>
                  <a:path w="1249" h="1041" extrusionOk="0">
                    <a:moveTo>
                      <a:pt x="642" y="1"/>
                    </a:moveTo>
                    <a:cubicBezTo>
                      <a:pt x="590" y="1"/>
                      <a:pt x="537" y="8"/>
                      <a:pt x="485" y="24"/>
                    </a:cubicBezTo>
                    <a:cubicBezTo>
                      <a:pt x="48" y="166"/>
                      <a:pt x="0" y="769"/>
                      <a:pt x="402" y="981"/>
                    </a:cubicBezTo>
                    <a:cubicBezTo>
                      <a:pt x="482" y="1022"/>
                      <a:pt x="564" y="1041"/>
                      <a:pt x="642" y="1041"/>
                    </a:cubicBezTo>
                    <a:cubicBezTo>
                      <a:pt x="971" y="1041"/>
                      <a:pt x="1249" y="717"/>
                      <a:pt x="1134" y="355"/>
                    </a:cubicBezTo>
                    <a:cubicBezTo>
                      <a:pt x="1068" y="136"/>
                      <a:pt x="862" y="1"/>
                      <a:pt x="6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3"/>
              <p:cNvSpPr/>
              <p:nvPr/>
            </p:nvSpPr>
            <p:spPr>
              <a:xfrm>
                <a:off x="7241814" y="3759221"/>
                <a:ext cx="237223" cy="145190"/>
              </a:xfrm>
              <a:custGeom>
                <a:avLst/>
                <a:gdLst/>
                <a:ahLst/>
                <a:cxnLst/>
                <a:rect l="l" t="t" r="r" b="b"/>
                <a:pathLst>
                  <a:path w="7408" h="4534" extrusionOk="0">
                    <a:moveTo>
                      <a:pt x="6734" y="0"/>
                    </a:moveTo>
                    <a:cubicBezTo>
                      <a:pt x="6553" y="0"/>
                      <a:pt x="6353" y="118"/>
                      <a:pt x="6415" y="304"/>
                    </a:cubicBezTo>
                    <a:cubicBezTo>
                      <a:pt x="6699" y="1828"/>
                      <a:pt x="5813" y="3328"/>
                      <a:pt x="4336" y="3801"/>
                    </a:cubicBezTo>
                    <a:cubicBezTo>
                      <a:pt x="4025" y="3900"/>
                      <a:pt x="3709" y="3948"/>
                      <a:pt x="3397" y="3948"/>
                    </a:cubicBezTo>
                    <a:cubicBezTo>
                      <a:pt x="2226" y="3948"/>
                      <a:pt x="1119" y="3278"/>
                      <a:pt x="615" y="2159"/>
                    </a:cubicBezTo>
                    <a:cubicBezTo>
                      <a:pt x="552" y="2060"/>
                      <a:pt x="459" y="2018"/>
                      <a:pt x="367" y="2018"/>
                    </a:cubicBezTo>
                    <a:cubicBezTo>
                      <a:pt x="182" y="2018"/>
                      <a:pt x="1" y="2186"/>
                      <a:pt x="72" y="2407"/>
                    </a:cubicBezTo>
                    <a:cubicBezTo>
                      <a:pt x="674" y="3706"/>
                      <a:pt x="1974" y="4533"/>
                      <a:pt x="3403" y="4533"/>
                    </a:cubicBezTo>
                    <a:cubicBezTo>
                      <a:pt x="5683" y="4533"/>
                      <a:pt x="7408" y="2454"/>
                      <a:pt x="6994" y="198"/>
                    </a:cubicBezTo>
                    <a:cubicBezTo>
                      <a:pt x="6984" y="60"/>
                      <a:pt x="6864" y="0"/>
                      <a:pt x="673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3"/>
              <p:cNvSpPr/>
              <p:nvPr/>
            </p:nvSpPr>
            <p:spPr>
              <a:xfrm>
                <a:off x="7071967" y="3612782"/>
                <a:ext cx="140002" cy="76374"/>
              </a:xfrm>
              <a:custGeom>
                <a:avLst/>
                <a:gdLst/>
                <a:ahLst/>
                <a:cxnLst/>
                <a:rect l="l" t="t" r="r" b="b"/>
                <a:pathLst>
                  <a:path w="4372" h="2385" extrusionOk="0">
                    <a:moveTo>
                      <a:pt x="2505" y="1"/>
                    </a:moveTo>
                    <a:cubicBezTo>
                      <a:pt x="1346" y="1"/>
                      <a:pt x="223" y="807"/>
                      <a:pt x="24" y="2136"/>
                    </a:cubicBezTo>
                    <a:cubicBezTo>
                      <a:pt x="1" y="2255"/>
                      <a:pt x="83" y="2361"/>
                      <a:pt x="201" y="2385"/>
                    </a:cubicBezTo>
                    <a:lnTo>
                      <a:pt x="237" y="2385"/>
                    </a:lnTo>
                    <a:cubicBezTo>
                      <a:pt x="343" y="2385"/>
                      <a:pt x="438" y="2314"/>
                      <a:pt x="461" y="2207"/>
                    </a:cubicBezTo>
                    <a:cubicBezTo>
                      <a:pt x="622" y="1115"/>
                      <a:pt x="1548" y="447"/>
                      <a:pt x="2505" y="447"/>
                    </a:cubicBezTo>
                    <a:cubicBezTo>
                      <a:pt x="3028" y="447"/>
                      <a:pt x="3560" y="647"/>
                      <a:pt x="3982" y="1085"/>
                    </a:cubicBezTo>
                    <a:cubicBezTo>
                      <a:pt x="4023" y="1126"/>
                      <a:pt x="4079" y="1147"/>
                      <a:pt x="4135" y="1147"/>
                    </a:cubicBezTo>
                    <a:cubicBezTo>
                      <a:pt x="4191" y="1147"/>
                      <a:pt x="4248" y="1126"/>
                      <a:pt x="4289" y="1085"/>
                    </a:cubicBezTo>
                    <a:cubicBezTo>
                      <a:pt x="4372" y="991"/>
                      <a:pt x="4372" y="849"/>
                      <a:pt x="4289" y="766"/>
                    </a:cubicBezTo>
                    <a:cubicBezTo>
                      <a:pt x="3780" y="241"/>
                      <a:pt x="3137" y="1"/>
                      <a:pt x="250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3"/>
              <p:cNvSpPr/>
              <p:nvPr/>
            </p:nvSpPr>
            <p:spPr>
              <a:xfrm>
                <a:off x="7366670" y="3479248"/>
                <a:ext cx="140002" cy="76374"/>
              </a:xfrm>
              <a:custGeom>
                <a:avLst/>
                <a:gdLst/>
                <a:ahLst/>
                <a:cxnLst/>
                <a:rect l="l" t="t" r="r" b="b"/>
                <a:pathLst>
                  <a:path w="4372" h="2385" extrusionOk="0">
                    <a:moveTo>
                      <a:pt x="2508" y="0"/>
                    </a:moveTo>
                    <a:cubicBezTo>
                      <a:pt x="1350" y="0"/>
                      <a:pt x="222" y="803"/>
                      <a:pt x="24" y="2125"/>
                    </a:cubicBezTo>
                    <a:cubicBezTo>
                      <a:pt x="0" y="2255"/>
                      <a:pt x="83" y="2361"/>
                      <a:pt x="201" y="2384"/>
                    </a:cubicBezTo>
                    <a:lnTo>
                      <a:pt x="236" y="2384"/>
                    </a:lnTo>
                    <a:cubicBezTo>
                      <a:pt x="343" y="2384"/>
                      <a:pt x="437" y="2314"/>
                      <a:pt x="461" y="2207"/>
                    </a:cubicBezTo>
                    <a:cubicBezTo>
                      <a:pt x="621" y="1107"/>
                      <a:pt x="1553" y="441"/>
                      <a:pt x="2511" y="441"/>
                    </a:cubicBezTo>
                    <a:cubicBezTo>
                      <a:pt x="3034" y="441"/>
                      <a:pt x="3564" y="639"/>
                      <a:pt x="3981" y="1073"/>
                    </a:cubicBezTo>
                    <a:cubicBezTo>
                      <a:pt x="4023" y="1120"/>
                      <a:pt x="4079" y="1144"/>
                      <a:pt x="4135" y="1144"/>
                    </a:cubicBezTo>
                    <a:cubicBezTo>
                      <a:pt x="4191" y="1144"/>
                      <a:pt x="4247" y="1120"/>
                      <a:pt x="4288" y="1073"/>
                    </a:cubicBezTo>
                    <a:cubicBezTo>
                      <a:pt x="4371" y="991"/>
                      <a:pt x="4371" y="849"/>
                      <a:pt x="4288" y="766"/>
                    </a:cubicBezTo>
                    <a:cubicBezTo>
                      <a:pt x="3783" y="240"/>
                      <a:pt x="3141" y="0"/>
                      <a:pt x="25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13"/>
            <p:cNvGrpSpPr/>
            <p:nvPr/>
          </p:nvGrpSpPr>
          <p:grpSpPr>
            <a:xfrm>
              <a:off x="-6271" y="810808"/>
              <a:ext cx="277315" cy="862910"/>
              <a:chOff x="2898" y="2667333"/>
              <a:chExt cx="277315" cy="862910"/>
            </a:xfrm>
          </p:grpSpPr>
          <p:sp>
            <p:nvSpPr>
              <p:cNvPr id="1380" name="Google Shape;1380;p13"/>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3"/>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13"/>
            <p:cNvGrpSpPr/>
            <p:nvPr/>
          </p:nvGrpSpPr>
          <p:grpSpPr>
            <a:xfrm flipH="1">
              <a:off x="83593" y="1973773"/>
              <a:ext cx="548569" cy="499806"/>
              <a:chOff x="30262" y="3461651"/>
              <a:chExt cx="1026705" cy="935441"/>
            </a:xfrm>
          </p:grpSpPr>
          <p:sp>
            <p:nvSpPr>
              <p:cNvPr id="1383" name="Google Shape;1383;p13"/>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3"/>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3"/>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3"/>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3"/>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3"/>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3"/>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3"/>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1" name="Google Shape;1391;p13"/>
            <p:cNvGrpSpPr/>
            <p:nvPr/>
          </p:nvGrpSpPr>
          <p:grpSpPr>
            <a:xfrm flipH="1">
              <a:off x="7921956" y="1069284"/>
              <a:ext cx="548590" cy="484692"/>
              <a:chOff x="158480" y="1731379"/>
              <a:chExt cx="997981" cy="881740"/>
            </a:xfrm>
          </p:grpSpPr>
          <p:sp>
            <p:nvSpPr>
              <p:cNvPr id="1392" name="Google Shape;1392;p13"/>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3"/>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3"/>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3"/>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3"/>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3"/>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3"/>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3"/>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3"/>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3"/>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3"/>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3"/>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3"/>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5" name="Google Shape;1405;p13"/>
            <p:cNvGrpSpPr/>
            <p:nvPr/>
          </p:nvGrpSpPr>
          <p:grpSpPr>
            <a:xfrm flipH="1">
              <a:off x="8175860" y="1689648"/>
              <a:ext cx="778963" cy="683208"/>
              <a:chOff x="6816620" y="3288554"/>
              <a:chExt cx="1040699" cy="912769"/>
            </a:xfrm>
          </p:grpSpPr>
          <p:sp>
            <p:nvSpPr>
              <p:cNvPr id="1406" name="Google Shape;1406;p13"/>
              <p:cNvSpPr/>
              <p:nvPr/>
            </p:nvSpPr>
            <p:spPr>
              <a:xfrm>
                <a:off x="6816620" y="3288554"/>
                <a:ext cx="1040699" cy="912769"/>
              </a:xfrm>
              <a:custGeom>
                <a:avLst/>
                <a:gdLst/>
                <a:ahLst/>
                <a:cxnLst/>
                <a:rect l="l" t="t" r="r" b="b"/>
                <a:pathLst>
                  <a:path w="32499" h="28504" extrusionOk="0">
                    <a:moveTo>
                      <a:pt x="16263" y="0"/>
                    </a:moveTo>
                    <a:cubicBezTo>
                      <a:pt x="10964" y="0"/>
                      <a:pt x="5876" y="2964"/>
                      <a:pt x="3415" y="8056"/>
                    </a:cubicBezTo>
                    <a:cubicBezTo>
                      <a:pt x="1" y="15144"/>
                      <a:pt x="2966" y="23661"/>
                      <a:pt x="10054" y="27087"/>
                    </a:cubicBezTo>
                    <a:cubicBezTo>
                      <a:pt x="12050" y="28048"/>
                      <a:pt x="14159" y="28504"/>
                      <a:pt x="16237" y="28504"/>
                    </a:cubicBezTo>
                    <a:cubicBezTo>
                      <a:pt x="21535" y="28504"/>
                      <a:pt x="26624" y="25540"/>
                      <a:pt x="29085" y="20448"/>
                    </a:cubicBezTo>
                    <a:cubicBezTo>
                      <a:pt x="32499" y="13360"/>
                      <a:pt x="29534" y="4843"/>
                      <a:pt x="22446" y="1417"/>
                    </a:cubicBezTo>
                    <a:cubicBezTo>
                      <a:pt x="20450" y="456"/>
                      <a:pt x="18340" y="0"/>
                      <a:pt x="162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3"/>
              <p:cNvSpPr/>
              <p:nvPr/>
            </p:nvSpPr>
            <p:spPr>
              <a:xfrm>
                <a:off x="7593998" y="3568815"/>
                <a:ext cx="191847" cy="135551"/>
              </a:xfrm>
              <a:custGeom>
                <a:avLst/>
                <a:gdLst/>
                <a:ahLst/>
                <a:cxnLst/>
                <a:rect l="l" t="t" r="r" b="b"/>
                <a:pathLst>
                  <a:path w="5991" h="4233" extrusionOk="0">
                    <a:moveTo>
                      <a:pt x="5116" y="1"/>
                    </a:moveTo>
                    <a:lnTo>
                      <a:pt x="1253" y="1241"/>
                    </a:lnTo>
                    <a:cubicBezTo>
                      <a:pt x="450" y="1489"/>
                      <a:pt x="1" y="2352"/>
                      <a:pt x="261" y="3167"/>
                    </a:cubicBezTo>
                    <a:cubicBezTo>
                      <a:pt x="471" y="3815"/>
                      <a:pt x="1073" y="4233"/>
                      <a:pt x="1720" y="4233"/>
                    </a:cubicBezTo>
                    <a:cubicBezTo>
                      <a:pt x="1875" y="4233"/>
                      <a:pt x="2032" y="4209"/>
                      <a:pt x="2186" y="4159"/>
                    </a:cubicBezTo>
                    <a:lnTo>
                      <a:pt x="5990" y="2942"/>
                    </a:lnTo>
                    <a:cubicBezTo>
                      <a:pt x="5884" y="2340"/>
                      <a:pt x="5730" y="1749"/>
                      <a:pt x="5541" y="1170"/>
                    </a:cubicBezTo>
                    <a:cubicBezTo>
                      <a:pt x="5435" y="769"/>
                      <a:pt x="5281" y="379"/>
                      <a:pt x="5116"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3"/>
              <p:cNvSpPr/>
              <p:nvPr/>
            </p:nvSpPr>
            <p:spPr>
              <a:xfrm>
                <a:off x="7095055" y="3684544"/>
                <a:ext cx="134783" cy="111246"/>
              </a:xfrm>
              <a:custGeom>
                <a:avLst/>
                <a:gdLst/>
                <a:ahLst/>
                <a:cxnLst/>
                <a:rect l="l" t="t" r="r" b="b"/>
                <a:pathLst>
                  <a:path w="4209" h="3474" extrusionOk="0">
                    <a:moveTo>
                      <a:pt x="2184" y="0"/>
                    </a:moveTo>
                    <a:cubicBezTo>
                      <a:pt x="2008" y="0"/>
                      <a:pt x="1830" y="27"/>
                      <a:pt x="1654" y="84"/>
                    </a:cubicBezTo>
                    <a:cubicBezTo>
                      <a:pt x="177" y="545"/>
                      <a:pt x="0" y="2565"/>
                      <a:pt x="1382" y="3274"/>
                    </a:cubicBezTo>
                    <a:cubicBezTo>
                      <a:pt x="1648" y="3411"/>
                      <a:pt x="1919" y="3473"/>
                      <a:pt x="2182" y="3473"/>
                    </a:cubicBezTo>
                    <a:cubicBezTo>
                      <a:pt x="3276" y="3473"/>
                      <a:pt x="4209" y="2398"/>
                      <a:pt x="3828" y="1207"/>
                    </a:cubicBezTo>
                    <a:cubicBezTo>
                      <a:pt x="3599" y="473"/>
                      <a:pt x="2916" y="0"/>
                      <a:pt x="218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3"/>
              <p:cNvSpPr/>
              <p:nvPr/>
            </p:nvSpPr>
            <p:spPr>
              <a:xfrm>
                <a:off x="7123043" y="3712820"/>
                <a:ext cx="40380" cy="33111"/>
              </a:xfrm>
              <a:custGeom>
                <a:avLst/>
                <a:gdLst/>
                <a:ahLst/>
                <a:cxnLst/>
                <a:rect l="l" t="t" r="r" b="b"/>
                <a:pathLst>
                  <a:path w="1261" h="1034" extrusionOk="0">
                    <a:moveTo>
                      <a:pt x="661" y="0"/>
                    </a:moveTo>
                    <a:cubicBezTo>
                      <a:pt x="607" y="0"/>
                      <a:pt x="551" y="9"/>
                      <a:pt x="497" y="28"/>
                    </a:cubicBezTo>
                    <a:cubicBezTo>
                      <a:pt x="48" y="170"/>
                      <a:pt x="0" y="773"/>
                      <a:pt x="414" y="973"/>
                    </a:cubicBezTo>
                    <a:cubicBezTo>
                      <a:pt x="494" y="1015"/>
                      <a:pt x="576" y="1033"/>
                      <a:pt x="655" y="1033"/>
                    </a:cubicBezTo>
                    <a:cubicBezTo>
                      <a:pt x="983" y="1033"/>
                      <a:pt x="1261" y="712"/>
                      <a:pt x="1146" y="359"/>
                    </a:cubicBezTo>
                    <a:cubicBezTo>
                      <a:pt x="1080" y="142"/>
                      <a:pt x="87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3"/>
              <p:cNvSpPr/>
              <p:nvPr/>
            </p:nvSpPr>
            <p:spPr>
              <a:xfrm>
                <a:off x="7405257" y="3585435"/>
                <a:ext cx="134495" cy="111566"/>
              </a:xfrm>
              <a:custGeom>
                <a:avLst/>
                <a:gdLst/>
                <a:ahLst/>
                <a:cxnLst/>
                <a:rect l="l" t="t" r="r" b="b"/>
                <a:pathLst>
                  <a:path w="4200" h="3484" extrusionOk="0">
                    <a:moveTo>
                      <a:pt x="2172" y="0"/>
                    </a:moveTo>
                    <a:cubicBezTo>
                      <a:pt x="1996" y="0"/>
                      <a:pt x="1818" y="27"/>
                      <a:pt x="1642" y="84"/>
                    </a:cubicBezTo>
                    <a:cubicBezTo>
                      <a:pt x="165" y="557"/>
                      <a:pt x="0" y="2577"/>
                      <a:pt x="1370" y="3286"/>
                    </a:cubicBezTo>
                    <a:cubicBezTo>
                      <a:pt x="1634" y="3422"/>
                      <a:pt x="1904" y="3484"/>
                      <a:pt x="2166" y="3484"/>
                    </a:cubicBezTo>
                    <a:cubicBezTo>
                      <a:pt x="3262" y="3484"/>
                      <a:pt x="4200" y="2399"/>
                      <a:pt x="3828" y="1207"/>
                    </a:cubicBezTo>
                    <a:cubicBezTo>
                      <a:pt x="3589" y="473"/>
                      <a:pt x="2905" y="0"/>
                      <a:pt x="217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3"/>
              <p:cNvSpPr/>
              <p:nvPr/>
            </p:nvSpPr>
            <p:spPr>
              <a:xfrm>
                <a:off x="7433245" y="3613839"/>
                <a:ext cx="39996" cy="33335"/>
              </a:xfrm>
              <a:custGeom>
                <a:avLst/>
                <a:gdLst/>
                <a:ahLst/>
                <a:cxnLst/>
                <a:rect l="l" t="t" r="r" b="b"/>
                <a:pathLst>
                  <a:path w="1249" h="1041" extrusionOk="0">
                    <a:moveTo>
                      <a:pt x="642" y="1"/>
                    </a:moveTo>
                    <a:cubicBezTo>
                      <a:pt x="590" y="1"/>
                      <a:pt x="537" y="8"/>
                      <a:pt x="485" y="24"/>
                    </a:cubicBezTo>
                    <a:cubicBezTo>
                      <a:pt x="48" y="166"/>
                      <a:pt x="0" y="769"/>
                      <a:pt x="402" y="981"/>
                    </a:cubicBezTo>
                    <a:cubicBezTo>
                      <a:pt x="482" y="1022"/>
                      <a:pt x="564" y="1041"/>
                      <a:pt x="642" y="1041"/>
                    </a:cubicBezTo>
                    <a:cubicBezTo>
                      <a:pt x="971" y="1041"/>
                      <a:pt x="1249" y="717"/>
                      <a:pt x="1134" y="355"/>
                    </a:cubicBezTo>
                    <a:cubicBezTo>
                      <a:pt x="1068" y="136"/>
                      <a:pt x="862" y="1"/>
                      <a:pt x="6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3"/>
              <p:cNvSpPr/>
              <p:nvPr/>
            </p:nvSpPr>
            <p:spPr>
              <a:xfrm>
                <a:off x="7241814" y="3759221"/>
                <a:ext cx="237223" cy="145190"/>
              </a:xfrm>
              <a:custGeom>
                <a:avLst/>
                <a:gdLst/>
                <a:ahLst/>
                <a:cxnLst/>
                <a:rect l="l" t="t" r="r" b="b"/>
                <a:pathLst>
                  <a:path w="7408" h="4534" extrusionOk="0">
                    <a:moveTo>
                      <a:pt x="6734" y="0"/>
                    </a:moveTo>
                    <a:cubicBezTo>
                      <a:pt x="6553" y="0"/>
                      <a:pt x="6353" y="118"/>
                      <a:pt x="6415" y="304"/>
                    </a:cubicBezTo>
                    <a:cubicBezTo>
                      <a:pt x="6699" y="1828"/>
                      <a:pt x="5813" y="3328"/>
                      <a:pt x="4336" y="3801"/>
                    </a:cubicBezTo>
                    <a:cubicBezTo>
                      <a:pt x="4025" y="3900"/>
                      <a:pt x="3709" y="3948"/>
                      <a:pt x="3397" y="3948"/>
                    </a:cubicBezTo>
                    <a:cubicBezTo>
                      <a:pt x="2226" y="3948"/>
                      <a:pt x="1119" y="3278"/>
                      <a:pt x="615" y="2159"/>
                    </a:cubicBezTo>
                    <a:cubicBezTo>
                      <a:pt x="552" y="2060"/>
                      <a:pt x="459" y="2018"/>
                      <a:pt x="367" y="2018"/>
                    </a:cubicBezTo>
                    <a:cubicBezTo>
                      <a:pt x="182" y="2018"/>
                      <a:pt x="1" y="2186"/>
                      <a:pt x="72" y="2407"/>
                    </a:cubicBezTo>
                    <a:cubicBezTo>
                      <a:pt x="674" y="3706"/>
                      <a:pt x="1974" y="4533"/>
                      <a:pt x="3403" y="4533"/>
                    </a:cubicBezTo>
                    <a:cubicBezTo>
                      <a:pt x="5683" y="4533"/>
                      <a:pt x="7408" y="2454"/>
                      <a:pt x="6994" y="198"/>
                    </a:cubicBezTo>
                    <a:cubicBezTo>
                      <a:pt x="6984" y="60"/>
                      <a:pt x="6864" y="0"/>
                      <a:pt x="673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3"/>
              <p:cNvSpPr/>
              <p:nvPr/>
            </p:nvSpPr>
            <p:spPr>
              <a:xfrm>
                <a:off x="7071967" y="3612782"/>
                <a:ext cx="140002" cy="76374"/>
              </a:xfrm>
              <a:custGeom>
                <a:avLst/>
                <a:gdLst/>
                <a:ahLst/>
                <a:cxnLst/>
                <a:rect l="l" t="t" r="r" b="b"/>
                <a:pathLst>
                  <a:path w="4372" h="2385" extrusionOk="0">
                    <a:moveTo>
                      <a:pt x="2505" y="1"/>
                    </a:moveTo>
                    <a:cubicBezTo>
                      <a:pt x="1346" y="1"/>
                      <a:pt x="223" y="807"/>
                      <a:pt x="24" y="2136"/>
                    </a:cubicBezTo>
                    <a:cubicBezTo>
                      <a:pt x="1" y="2255"/>
                      <a:pt x="83" y="2361"/>
                      <a:pt x="201" y="2385"/>
                    </a:cubicBezTo>
                    <a:lnTo>
                      <a:pt x="237" y="2385"/>
                    </a:lnTo>
                    <a:cubicBezTo>
                      <a:pt x="343" y="2385"/>
                      <a:pt x="438" y="2314"/>
                      <a:pt x="461" y="2207"/>
                    </a:cubicBezTo>
                    <a:cubicBezTo>
                      <a:pt x="622" y="1115"/>
                      <a:pt x="1548" y="447"/>
                      <a:pt x="2505" y="447"/>
                    </a:cubicBezTo>
                    <a:cubicBezTo>
                      <a:pt x="3028" y="447"/>
                      <a:pt x="3560" y="647"/>
                      <a:pt x="3982" y="1085"/>
                    </a:cubicBezTo>
                    <a:cubicBezTo>
                      <a:pt x="4023" y="1126"/>
                      <a:pt x="4079" y="1147"/>
                      <a:pt x="4135" y="1147"/>
                    </a:cubicBezTo>
                    <a:cubicBezTo>
                      <a:pt x="4191" y="1147"/>
                      <a:pt x="4248" y="1126"/>
                      <a:pt x="4289" y="1085"/>
                    </a:cubicBezTo>
                    <a:cubicBezTo>
                      <a:pt x="4372" y="991"/>
                      <a:pt x="4372" y="849"/>
                      <a:pt x="4289" y="766"/>
                    </a:cubicBezTo>
                    <a:cubicBezTo>
                      <a:pt x="3780" y="241"/>
                      <a:pt x="3137" y="1"/>
                      <a:pt x="250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3"/>
              <p:cNvSpPr/>
              <p:nvPr/>
            </p:nvSpPr>
            <p:spPr>
              <a:xfrm>
                <a:off x="7366670" y="3479248"/>
                <a:ext cx="140002" cy="76374"/>
              </a:xfrm>
              <a:custGeom>
                <a:avLst/>
                <a:gdLst/>
                <a:ahLst/>
                <a:cxnLst/>
                <a:rect l="l" t="t" r="r" b="b"/>
                <a:pathLst>
                  <a:path w="4372" h="2385" extrusionOk="0">
                    <a:moveTo>
                      <a:pt x="2508" y="0"/>
                    </a:moveTo>
                    <a:cubicBezTo>
                      <a:pt x="1350" y="0"/>
                      <a:pt x="222" y="803"/>
                      <a:pt x="24" y="2125"/>
                    </a:cubicBezTo>
                    <a:cubicBezTo>
                      <a:pt x="0" y="2255"/>
                      <a:pt x="83" y="2361"/>
                      <a:pt x="201" y="2384"/>
                    </a:cubicBezTo>
                    <a:lnTo>
                      <a:pt x="236" y="2384"/>
                    </a:lnTo>
                    <a:cubicBezTo>
                      <a:pt x="343" y="2384"/>
                      <a:pt x="437" y="2314"/>
                      <a:pt x="461" y="2207"/>
                    </a:cubicBezTo>
                    <a:cubicBezTo>
                      <a:pt x="621" y="1107"/>
                      <a:pt x="1553" y="441"/>
                      <a:pt x="2511" y="441"/>
                    </a:cubicBezTo>
                    <a:cubicBezTo>
                      <a:pt x="3034" y="441"/>
                      <a:pt x="3564" y="639"/>
                      <a:pt x="3981" y="1073"/>
                    </a:cubicBezTo>
                    <a:cubicBezTo>
                      <a:pt x="4023" y="1120"/>
                      <a:pt x="4079" y="1144"/>
                      <a:pt x="4135" y="1144"/>
                    </a:cubicBezTo>
                    <a:cubicBezTo>
                      <a:pt x="4191" y="1144"/>
                      <a:pt x="4247" y="1120"/>
                      <a:pt x="4288" y="1073"/>
                    </a:cubicBezTo>
                    <a:cubicBezTo>
                      <a:pt x="4371" y="991"/>
                      <a:pt x="4371" y="849"/>
                      <a:pt x="4288" y="766"/>
                    </a:cubicBezTo>
                    <a:cubicBezTo>
                      <a:pt x="3783" y="240"/>
                      <a:pt x="3141" y="0"/>
                      <a:pt x="25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415"/>
        <p:cNvGrpSpPr/>
        <p:nvPr/>
      </p:nvGrpSpPr>
      <p:grpSpPr>
        <a:xfrm>
          <a:off x="0" y="0"/>
          <a:ext cx="0" cy="0"/>
          <a:chOff x="0" y="0"/>
          <a:chExt cx="0" cy="0"/>
        </a:xfrm>
      </p:grpSpPr>
      <p:grpSp>
        <p:nvGrpSpPr>
          <p:cNvPr id="1416" name="Google Shape;1416;p14"/>
          <p:cNvGrpSpPr/>
          <p:nvPr/>
        </p:nvGrpSpPr>
        <p:grpSpPr>
          <a:xfrm>
            <a:off x="8240208" y="3997285"/>
            <a:ext cx="828486" cy="735173"/>
            <a:chOff x="7918333" y="3847522"/>
            <a:chExt cx="828486" cy="735173"/>
          </a:xfrm>
        </p:grpSpPr>
        <p:sp>
          <p:nvSpPr>
            <p:cNvPr id="1417" name="Google Shape;1417;p14"/>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4"/>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4"/>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4"/>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4"/>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4"/>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4"/>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4"/>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5" name="Google Shape;1425;p14"/>
          <p:cNvGrpSpPr/>
          <p:nvPr/>
        </p:nvGrpSpPr>
        <p:grpSpPr>
          <a:xfrm>
            <a:off x="8895099" y="1012029"/>
            <a:ext cx="257653" cy="664691"/>
            <a:chOff x="8895099" y="1012029"/>
            <a:chExt cx="257653" cy="664691"/>
          </a:xfrm>
        </p:grpSpPr>
        <p:sp>
          <p:nvSpPr>
            <p:cNvPr id="1426" name="Google Shape;1426;p14"/>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4"/>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4"/>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4"/>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4"/>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14"/>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14"/>
          <p:cNvGrpSpPr/>
          <p:nvPr/>
        </p:nvGrpSpPr>
        <p:grpSpPr>
          <a:xfrm>
            <a:off x="-29614" y="-95665"/>
            <a:ext cx="684353" cy="725246"/>
            <a:chOff x="-17100" y="-95665"/>
            <a:chExt cx="684353" cy="725246"/>
          </a:xfrm>
        </p:grpSpPr>
        <p:sp>
          <p:nvSpPr>
            <p:cNvPr id="1433" name="Google Shape;1433;p14"/>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4"/>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4"/>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4"/>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4"/>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4"/>
          <p:cNvGrpSpPr/>
          <p:nvPr/>
        </p:nvGrpSpPr>
        <p:grpSpPr>
          <a:xfrm>
            <a:off x="-18343" y="810796"/>
            <a:ext cx="488872" cy="695337"/>
            <a:chOff x="-5828" y="810796"/>
            <a:chExt cx="488872" cy="695337"/>
          </a:xfrm>
        </p:grpSpPr>
        <p:sp>
          <p:nvSpPr>
            <p:cNvPr id="1439" name="Google Shape;1439;p14"/>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4"/>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4"/>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4"/>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4"/>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14"/>
          <p:cNvGrpSpPr/>
          <p:nvPr/>
        </p:nvGrpSpPr>
        <p:grpSpPr>
          <a:xfrm>
            <a:off x="-9616" y="2667333"/>
            <a:ext cx="277315" cy="862910"/>
            <a:chOff x="2898" y="2667333"/>
            <a:chExt cx="277315" cy="862910"/>
          </a:xfrm>
        </p:grpSpPr>
        <p:sp>
          <p:nvSpPr>
            <p:cNvPr id="1447" name="Google Shape;1447;p14"/>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4"/>
          <p:cNvGrpSpPr/>
          <p:nvPr/>
        </p:nvGrpSpPr>
        <p:grpSpPr>
          <a:xfrm>
            <a:off x="-12514" y="4659199"/>
            <a:ext cx="635935" cy="483764"/>
            <a:chOff x="1" y="4659199"/>
            <a:chExt cx="635935" cy="483764"/>
          </a:xfrm>
        </p:grpSpPr>
        <p:sp>
          <p:nvSpPr>
            <p:cNvPr id="1450" name="Google Shape;1450;p14"/>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14"/>
          <p:cNvGrpSpPr/>
          <p:nvPr/>
        </p:nvGrpSpPr>
        <p:grpSpPr>
          <a:xfrm>
            <a:off x="8570903" y="-114590"/>
            <a:ext cx="581465" cy="723709"/>
            <a:chOff x="8570903" y="-114590"/>
            <a:chExt cx="581465" cy="723709"/>
          </a:xfrm>
        </p:grpSpPr>
        <p:sp>
          <p:nvSpPr>
            <p:cNvPr id="1456" name="Google Shape;1456;p14"/>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4"/>
          <p:cNvSpPr txBox="1">
            <a:spLocks noGrp="1"/>
          </p:cNvSpPr>
          <p:nvPr>
            <p:ph type="title"/>
          </p:nvPr>
        </p:nvSpPr>
        <p:spPr>
          <a:xfrm>
            <a:off x="2299000" y="445025"/>
            <a:ext cx="4545900" cy="96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078"/>
        <p:cNvGrpSpPr/>
        <p:nvPr/>
      </p:nvGrpSpPr>
      <p:grpSpPr>
        <a:xfrm>
          <a:off x="0" y="0"/>
          <a:ext cx="0" cy="0"/>
          <a:chOff x="0" y="0"/>
          <a:chExt cx="0" cy="0"/>
        </a:xfrm>
      </p:grpSpPr>
      <p:sp>
        <p:nvSpPr>
          <p:cNvPr id="2079" name="Google Shape;2079;p20"/>
          <p:cNvSpPr txBox="1">
            <a:spLocks noGrp="1"/>
          </p:cNvSpPr>
          <p:nvPr>
            <p:ph type="subTitle" idx="1"/>
          </p:nvPr>
        </p:nvSpPr>
        <p:spPr>
          <a:xfrm>
            <a:off x="980525" y="3321653"/>
            <a:ext cx="3285900" cy="35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400">
                <a:solidFill>
                  <a:schemeClr val="lt2"/>
                </a:solidFill>
                <a:latin typeface="Ranchers"/>
                <a:ea typeface="Ranchers"/>
                <a:cs typeface="Ranchers"/>
                <a:sym typeface="Ranchers"/>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080" name="Google Shape;2080;p20"/>
          <p:cNvSpPr txBox="1">
            <a:spLocks noGrp="1"/>
          </p:cNvSpPr>
          <p:nvPr>
            <p:ph type="subTitle" idx="2"/>
          </p:nvPr>
        </p:nvSpPr>
        <p:spPr>
          <a:xfrm>
            <a:off x="4877600" y="3324078"/>
            <a:ext cx="3285900" cy="35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400">
                <a:solidFill>
                  <a:schemeClr val="accent1"/>
                </a:solidFill>
                <a:latin typeface="Ranchers"/>
                <a:ea typeface="Ranchers"/>
                <a:cs typeface="Ranchers"/>
                <a:sym typeface="Ranchers"/>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081" name="Google Shape;2081;p20"/>
          <p:cNvSpPr txBox="1">
            <a:spLocks noGrp="1"/>
          </p:cNvSpPr>
          <p:nvPr>
            <p:ph type="subTitle" idx="3"/>
          </p:nvPr>
        </p:nvSpPr>
        <p:spPr>
          <a:xfrm>
            <a:off x="980525" y="3695396"/>
            <a:ext cx="3285900" cy="57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82" name="Google Shape;2082;p20"/>
          <p:cNvSpPr txBox="1">
            <a:spLocks noGrp="1"/>
          </p:cNvSpPr>
          <p:nvPr>
            <p:ph type="subTitle" idx="4"/>
          </p:nvPr>
        </p:nvSpPr>
        <p:spPr>
          <a:xfrm>
            <a:off x="4877600" y="3693280"/>
            <a:ext cx="3285900" cy="57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83" name="Google Shape;208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84" name="Google Shape;2084;p20"/>
          <p:cNvGrpSpPr/>
          <p:nvPr/>
        </p:nvGrpSpPr>
        <p:grpSpPr>
          <a:xfrm>
            <a:off x="8167079" y="697785"/>
            <a:ext cx="525489" cy="512808"/>
            <a:chOff x="7998517" y="657985"/>
            <a:chExt cx="525489" cy="512808"/>
          </a:xfrm>
        </p:grpSpPr>
        <p:sp>
          <p:nvSpPr>
            <p:cNvPr id="2085" name="Google Shape;2085;p20"/>
            <p:cNvSpPr/>
            <p:nvPr/>
          </p:nvSpPr>
          <p:spPr>
            <a:xfrm>
              <a:off x="7998517" y="657985"/>
              <a:ext cx="525489" cy="512808"/>
            </a:xfrm>
            <a:custGeom>
              <a:avLst/>
              <a:gdLst/>
              <a:ahLst/>
              <a:cxnLst/>
              <a:rect l="l" t="t" r="r" b="b"/>
              <a:pathLst>
                <a:path w="16410" h="16014" extrusionOk="0">
                  <a:moveTo>
                    <a:pt x="8207" y="0"/>
                  </a:moveTo>
                  <a:cubicBezTo>
                    <a:pt x="3952" y="0"/>
                    <a:pt x="409" y="3346"/>
                    <a:pt x="213" y="7640"/>
                  </a:cubicBezTo>
                  <a:cubicBezTo>
                    <a:pt x="1" y="12058"/>
                    <a:pt x="3427" y="15803"/>
                    <a:pt x="7845" y="16004"/>
                  </a:cubicBezTo>
                  <a:cubicBezTo>
                    <a:pt x="7975" y="16010"/>
                    <a:pt x="8105" y="16013"/>
                    <a:pt x="8234" y="16013"/>
                  </a:cubicBezTo>
                  <a:cubicBezTo>
                    <a:pt x="12481" y="16013"/>
                    <a:pt x="16014" y="12660"/>
                    <a:pt x="16208" y="8373"/>
                  </a:cubicBezTo>
                  <a:cubicBezTo>
                    <a:pt x="16409" y="3954"/>
                    <a:pt x="12995" y="210"/>
                    <a:pt x="8577" y="9"/>
                  </a:cubicBezTo>
                  <a:cubicBezTo>
                    <a:pt x="8453" y="3"/>
                    <a:pt x="8330" y="0"/>
                    <a:pt x="82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8387270" y="725969"/>
              <a:ext cx="84155" cy="72691"/>
            </a:xfrm>
            <a:custGeom>
              <a:avLst/>
              <a:gdLst/>
              <a:ahLst/>
              <a:cxnLst/>
              <a:rect l="l" t="t" r="r" b="b"/>
              <a:pathLst>
                <a:path w="2628" h="2270" extrusionOk="0">
                  <a:moveTo>
                    <a:pt x="1493" y="0"/>
                  </a:moveTo>
                  <a:lnTo>
                    <a:pt x="666" y="756"/>
                  </a:lnTo>
                  <a:cubicBezTo>
                    <a:pt x="1" y="1357"/>
                    <a:pt x="565" y="2269"/>
                    <a:pt x="1250" y="2269"/>
                  </a:cubicBezTo>
                  <a:cubicBezTo>
                    <a:pt x="1440" y="2269"/>
                    <a:pt x="1639" y="2199"/>
                    <a:pt x="1824" y="2032"/>
                  </a:cubicBezTo>
                  <a:lnTo>
                    <a:pt x="2627" y="1288"/>
                  </a:lnTo>
                  <a:cubicBezTo>
                    <a:pt x="2426" y="1004"/>
                    <a:pt x="2214" y="745"/>
                    <a:pt x="1989" y="485"/>
                  </a:cubicBezTo>
                  <a:cubicBezTo>
                    <a:pt x="1824" y="319"/>
                    <a:pt x="1670" y="154"/>
                    <a:pt x="1493"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8057150" y="1037644"/>
              <a:ext cx="84924" cy="72307"/>
            </a:xfrm>
            <a:custGeom>
              <a:avLst/>
              <a:gdLst/>
              <a:ahLst/>
              <a:cxnLst/>
              <a:rect l="l" t="t" r="r" b="b"/>
              <a:pathLst>
                <a:path w="2652" h="2258" extrusionOk="0">
                  <a:moveTo>
                    <a:pt x="1402" y="0"/>
                  </a:moveTo>
                  <a:cubicBezTo>
                    <a:pt x="1212" y="0"/>
                    <a:pt x="1013" y="71"/>
                    <a:pt x="828" y="238"/>
                  </a:cubicBezTo>
                  <a:lnTo>
                    <a:pt x="840" y="249"/>
                  </a:lnTo>
                  <a:lnTo>
                    <a:pt x="1" y="1006"/>
                  </a:lnTo>
                  <a:cubicBezTo>
                    <a:pt x="154" y="1183"/>
                    <a:pt x="284" y="1372"/>
                    <a:pt x="450" y="1537"/>
                  </a:cubicBezTo>
                  <a:cubicBezTo>
                    <a:pt x="674" y="1797"/>
                    <a:pt x="922" y="2033"/>
                    <a:pt x="1182" y="2258"/>
                  </a:cubicBezTo>
                  <a:lnTo>
                    <a:pt x="1985" y="1513"/>
                  </a:lnTo>
                  <a:cubicBezTo>
                    <a:pt x="2651" y="913"/>
                    <a:pt x="2087" y="0"/>
                    <a:pt x="140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8244674" y="907088"/>
              <a:ext cx="112879" cy="103721"/>
            </a:xfrm>
            <a:custGeom>
              <a:avLst/>
              <a:gdLst/>
              <a:ahLst/>
              <a:cxnLst/>
              <a:rect l="l" t="t" r="r" b="b"/>
              <a:pathLst>
                <a:path w="3525" h="3239" extrusionOk="0">
                  <a:moveTo>
                    <a:pt x="2973" y="1"/>
                  </a:moveTo>
                  <a:cubicBezTo>
                    <a:pt x="2883" y="1"/>
                    <a:pt x="2794" y="109"/>
                    <a:pt x="2863" y="204"/>
                  </a:cubicBezTo>
                  <a:cubicBezTo>
                    <a:pt x="3371" y="936"/>
                    <a:pt x="3253" y="1917"/>
                    <a:pt x="2603" y="2507"/>
                  </a:cubicBezTo>
                  <a:cubicBezTo>
                    <a:pt x="2261" y="2819"/>
                    <a:pt x="1830" y="2976"/>
                    <a:pt x="1400" y="2976"/>
                  </a:cubicBezTo>
                  <a:cubicBezTo>
                    <a:pt x="1000" y="2976"/>
                    <a:pt x="601" y="2840"/>
                    <a:pt x="276" y="2566"/>
                  </a:cubicBezTo>
                  <a:cubicBezTo>
                    <a:pt x="247" y="2537"/>
                    <a:pt x="216" y="2526"/>
                    <a:pt x="186" y="2526"/>
                  </a:cubicBezTo>
                  <a:cubicBezTo>
                    <a:pt x="83" y="2526"/>
                    <a:pt x="0" y="2673"/>
                    <a:pt x="110" y="2755"/>
                  </a:cubicBezTo>
                  <a:cubicBezTo>
                    <a:pt x="498" y="3086"/>
                    <a:pt x="960" y="3239"/>
                    <a:pt x="1413" y="3239"/>
                  </a:cubicBezTo>
                  <a:cubicBezTo>
                    <a:pt x="2272" y="3239"/>
                    <a:pt x="3104" y="2691"/>
                    <a:pt x="3359" y="1763"/>
                  </a:cubicBezTo>
                  <a:cubicBezTo>
                    <a:pt x="3525" y="1184"/>
                    <a:pt x="3418" y="546"/>
                    <a:pt x="3064" y="50"/>
                  </a:cubicBezTo>
                  <a:cubicBezTo>
                    <a:pt x="3038" y="15"/>
                    <a:pt x="3005" y="1"/>
                    <a:pt x="29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8081135" y="862353"/>
              <a:ext cx="70994" cy="60298"/>
            </a:xfrm>
            <a:custGeom>
              <a:avLst/>
              <a:gdLst/>
              <a:ahLst/>
              <a:cxnLst/>
              <a:rect l="l" t="t" r="r" b="b"/>
              <a:pathLst>
                <a:path w="2217" h="1883" extrusionOk="0">
                  <a:moveTo>
                    <a:pt x="1616" y="1"/>
                  </a:moveTo>
                  <a:cubicBezTo>
                    <a:pt x="731" y="1"/>
                    <a:pt x="0" y="859"/>
                    <a:pt x="268" y="1802"/>
                  </a:cubicBezTo>
                  <a:cubicBezTo>
                    <a:pt x="291" y="1857"/>
                    <a:pt x="338" y="1882"/>
                    <a:pt x="385" y="1882"/>
                  </a:cubicBezTo>
                  <a:cubicBezTo>
                    <a:pt x="456" y="1882"/>
                    <a:pt x="525" y="1824"/>
                    <a:pt x="504" y="1731"/>
                  </a:cubicBezTo>
                  <a:cubicBezTo>
                    <a:pt x="286" y="959"/>
                    <a:pt x="890" y="253"/>
                    <a:pt x="1612" y="253"/>
                  </a:cubicBezTo>
                  <a:cubicBezTo>
                    <a:pt x="1752" y="253"/>
                    <a:pt x="1896" y="279"/>
                    <a:pt x="2040" y="337"/>
                  </a:cubicBezTo>
                  <a:cubicBezTo>
                    <a:pt x="2055" y="342"/>
                    <a:pt x="2070" y="344"/>
                    <a:pt x="2085" y="344"/>
                  </a:cubicBezTo>
                  <a:cubicBezTo>
                    <a:pt x="2139" y="344"/>
                    <a:pt x="2187" y="312"/>
                    <a:pt x="2205" y="266"/>
                  </a:cubicBezTo>
                  <a:lnTo>
                    <a:pt x="2205" y="254"/>
                  </a:lnTo>
                  <a:cubicBezTo>
                    <a:pt x="2217" y="195"/>
                    <a:pt x="2193" y="136"/>
                    <a:pt x="2134" y="100"/>
                  </a:cubicBezTo>
                  <a:cubicBezTo>
                    <a:pt x="1960" y="32"/>
                    <a:pt x="1785" y="1"/>
                    <a:pt x="16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8207528" y="732982"/>
              <a:ext cx="71346" cy="60555"/>
            </a:xfrm>
            <a:custGeom>
              <a:avLst/>
              <a:gdLst/>
              <a:ahLst/>
              <a:cxnLst/>
              <a:rect l="l" t="t" r="r" b="b"/>
              <a:pathLst>
                <a:path w="2228" h="1891" extrusionOk="0">
                  <a:moveTo>
                    <a:pt x="1625" y="1"/>
                  </a:moveTo>
                  <a:cubicBezTo>
                    <a:pt x="738" y="1"/>
                    <a:pt x="1" y="859"/>
                    <a:pt x="278" y="1801"/>
                  </a:cubicBezTo>
                  <a:cubicBezTo>
                    <a:pt x="292" y="1863"/>
                    <a:pt x="341" y="1890"/>
                    <a:pt x="391" y="1890"/>
                  </a:cubicBezTo>
                  <a:cubicBezTo>
                    <a:pt x="465" y="1890"/>
                    <a:pt x="543" y="1830"/>
                    <a:pt x="514" y="1731"/>
                  </a:cubicBezTo>
                  <a:cubicBezTo>
                    <a:pt x="287" y="958"/>
                    <a:pt x="889" y="253"/>
                    <a:pt x="1618" y="253"/>
                  </a:cubicBezTo>
                  <a:cubicBezTo>
                    <a:pt x="1759" y="253"/>
                    <a:pt x="1905" y="279"/>
                    <a:pt x="2050" y="337"/>
                  </a:cubicBezTo>
                  <a:cubicBezTo>
                    <a:pt x="2063" y="342"/>
                    <a:pt x="2076" y="344"/>
                    <a:pt x="2089" y="344"/>
                  </a:cubicBezTo>
                  <a:cubicBezTo>
                    <a:pt x="2138" y="344"/>
                    <a:pt x="2188" y="312"/>
                    <a:pt x="2216" y="266"/>
                  </a:cubicBezTo>
                  <a:lnTo>
                    <a:pt x="2216" y="254"/>
                  </a:lnTo>
                  <a:cubicBezTo>
                    <a:pt x="2227" y="195"/>
                    <a:pt x="2192" y="124"/>
                    <a:pt x="2145" y="100"/>
                  </a:cubicBezTo>
                  <a:cubicBezTo>
                    <a:pt x="1970" y="32"/>
                    <a:pt x="1795" y="1"/>
                    <a:pt x="162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8186905" y="840001"/>
              <a:ext cx="73267" cy="66255"/>
            </a:xfrm>
            <a:custGeom>
              <a:avLst/>
              <a:gdLst/>
              <a:ahLst/>
              <a:cxnLst/>
              <a:rect l="l" t="t" r="r" b="b"/>
              <a:pathLst>
                <a:path w="2288" h="2069" extrusionOk="0">
                  <a:moveTo>
                    <a:pt x="2114" y="0"/>
                  </a:moveTo>
                  <a:cubicBezTo>
                    <a:pt x="2099" y="0"/>
                    <a:pt x="2084" y="2"/>
                    <a:pt x="2068" y="7"/>
                  </a:cubicBezTo>
                  <a:cubicBezTo>
                    <a:pt x="1147" y="279"/>
                    <a:pt x="402" y="952"/>
                    <a:pt x="36" y="1850"/>
                  </a:cubicBezTo>
                  <a:cubicBezTo>
                    <a:pt x="1" y="1932"/>
                    <a:pt x="48" y="2027"/>
                    <a:pt x="131" y="2062"/>
                  </a:cubicBezTo>
                  <a:cubicBezTo>
                    <a:pt x="147" y="2067"/>
                    <a:pt x="164" y="2069"/>
                    <a:pt x="180" y="2069"/>
                  </a:cubicBezTo>
                  <a:cubicBezTo>
                    <a:pt x="256" y="2069"/>
                    <a:pt x="324" y="2024"/>
                    <a:pt x="343" y="1956"/>
                  </a:cubicBezTo>
                  <a:cubicBezTo>
                    <a:pt x="674" y="1176"/>
                    <a:pt x="1336" y="574"/>
                    <a:pt x="2139" y="326"/>
                  </a:cubicBezTo>
                  <a:cubicBezTo>
                    <a:pt x="2198" y="302"/>
                    <a:pt x="2245" y="267"/>
                    <a:pt x="2257" y="208"/>
                  </a:cubicBezTo>
                  <a:cubicBezTo>
                    <a:pt x="2288" y="95"/>
                    <a:pt x="2212" y="0"/>
                    <a:pt x="211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8014528" y="979043"/>
              <a:ext cx="73300" cy="32343"/>
            </a:xfrm>
            <a:custGeom>
              <a:avLst/>
              <a:gdLst/>
              <a:ahLst/>
              <a:cxnLst/>
              <a:rect l="l" t="t" r="r" b="b"/>
              <a:pathLst>
                <a:path w="2289" h="1010" extrusionOk="0">
                  <a:moveTo>
                    <a:pt x="2122" y="0"/>
                  </a:moveTo>
                  <a:cubicBezTo>
                    <a:pt x="2103" y="0"/>
                    <a:pt x="2083" y="4"/>
                    <a:pt x="2064" y="12"/>
                  </a:cubicBezTo>
                  <a:lnTo>
                    <a:pt x="198" y="686"/>
                  </a:lnTo>
                  <a:cubicBezTo>
                    <a:pt x="0" y="738"/>
                    <a:pt x="68" y="1009"/>
                    <a:pt x="240" y="1009"/>
                  </a:cubicBezTo>
                  <a:cubicBezTo>
                    <a:pt x="264" y="1009"/>
                    <a:pt x="289" y="1004"/>
                    <a:pt x="316" y="993"/>
                  </a:cubicBezTo>
                  <a:lnTo>
                    <a:pt x="2171" y="319"/>
                  </a:lnTo>
                  <a:cubicBezTo>
                    <a:pt x="2230" y="296"/>
                    <a:pt x="2265" y="260"/>
                    <a:pt x="2277" y="201"/>
                  </a:cubicBezTo>
                  <a:cubicBezTo>
                    <a:pt x="2289" y="178"/>
                    <a:pt x="2289" y="142"/>
                    <a:pt x="2277" y="107"/>
                  </a:cubicBezTo>
                  <a:cubicBezTo>
                    <a:pt x="2250" y="43"/>
                    <a:pt x="2187" y="0"/>
                    <a:pt x="212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8068902" y="882014"/>
              <a:ext cx="170616" cy="150954"/>
            </a:xfrm>
            <a:custGeom>
              <a:avLst/>
              <a:gdLst/>
              <a:ahLst/>
              <a:cxnLst/>
              <a:rect l="l" t="t" r="r" b="b"/>
              <a:pathLst>
                <a:path w="5328" h="4714" extrusionOk="0">
                  <a:moveTo>
                    <a:pt x="3434" y="1"/>
                  </a:moveTo>
                  <a:cubicBezTo>
                    <a:pt x="3213" y="1"/>
                    <a:pt x="2990" y="81"/>
                    <a:pt x="2812" y="242"/>
                  </a:cubicBezTo>
                  <a:lnTo>
                    <a:pt x="992" y="1896"/>
                  </a:lnTo>
                  <a:lnTo>
                    <a:pt x="95" y="2711"/>
                  </a:lnTo>
                  <a:cubicBezTo>
                    <a:pt x="0" y="2794"/>
                    <a:pt x="0" y="2936"/>
                    <a:pt x="83" y="3030"/>
                  </a:cubicBezTo>
                  <a:lnTo>
                    <a:pt x="532" y="3527"/>
                  </a:lnTo>
                  <a:cubicBezTo>
                    <a:pt x="567" y="3562"/>
                    <a:pt x="614" y="3586"/>
                    <a:pt x="662" y="3597"/>
                  </a:cubicBezTo>
                  <a:lnTo>
                    <a:pt x="1406" y="3727"/>
                  </a:lnTo>
                  <a:lnTo>
                    <a:pt x="2020" y="4413"/>
                  </a:lnTo>
                  <a:cubicBezTo>
                    <a:pt x="2207" y="4612"/>
                    <a:pt x="2458" y="4713"/>
                    <a:pt x="2708" y="4713"/>
                  </a:cubicBezTo>
                  <a:cubicBezTo>
                    <a:pt x="2930" y="4713"/>
                    <a:pt x="3153" y="4633"/>
                    <a:pt x="3331" y="4472"/>
                  </a:cubicBezTo>
                  <a:lnTo>
                    <a:pt x="4607" y="3314"/>
                  </a:lnTo>
                  <a:cubicBezTo>
                    <a:pt x="5281" y="2688"/>
                    <a:pt x="5328" y="1648"/>
                    <a:pt x="4713" y="963"/>
                  </a:cubicBezTo>
                  <a:lnTo>
                    <a:pt x="4111" y="302"/>
                  </a:lnTo>
                  <a:cubicBezTo>
                    <a:pt x="3930" y="102"/>
                    <a:pt x="3683" y="1"/>
                    <a:pt x="34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8102174" y="898634"/>
              <a:ext cx="122230" cy="117362"/>
            </a:xfrm>
            <a:custGeom>
              <a:avLst/>
              <a:gdLst/>
              <a:ahLst/>
              <a:cxnLst/>
              <a:rect l="l" t="t" r="r" b="b"/>
              <a:pathLst>
                <a:path w="3817" h="3665" extrusionOk="0">
                  <a:moveTo>
                    <a:pt x="2387" y="1"/>
                  </a:moveTo>
                  <a:cubicBezTo>
                    <a:pt x="2208" y="1"/>
                    <a:pt x="2030" y="69"/>
                    <a:pt x="1891" y="208"/>
                  </a:cubicBezTo>
                  <a:lnTo>
                    <a:pt x="166" y="1767"/>
                  </a:lnTo>
                  <a:cubicBezTo>
                    <a:pt x="12" y="1909"/>
                    <a:pt x="1" y="2157"/>
                    <a:pt x="142" y="2311"/>
                  </a:cubicBezTo>
                  <a:lnTo>
                    <a:pt x="709" y="2937"/>
                  </a:lnTo>
                  <a:lnTo>
                    <a:pt x="1170" y="3445"/>
                  </a:lnTo>
                  <a:cubicBezTo>
                    <a:pt x="1316" y="3591"/>
                    <a:pt x="1507" y="3665"/>
                    <a:pt x="1696" y="3665"/>
                  </a:cubicBezTo>
                  <a:cubicBezTo>
                    <a:pt x="1873" y="3665"/>
                    <a:pt x="2049" y="3600"/>
                    <a:pt x="2186" y="3468"/>
                  </a:cubicBezTo>
                  <a:lnTo>
                    <a:pt x="3214" y="2535"/>
                  </a:lnTo>
                  <a:cubicBezTo>
                    <a:pt x="3745" y="2039"/>
                    <a:pt x="3816" y="1224"/>
                    <a:pt x="3356" y="716"/>
                  </a:cubicBezTo>
                  <a:lnTo>
                    <a:pt x="2907" y="220"/>
                  </a:lnTo>
                  <a:cubicBezTo>
                    <a:pt x="2762" y="75"/>
                    <a:pt x="2574" y="1"/>
                    <a:pt x="238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8102174" y="923067"/>
              <a:ext cx="40508" cy="84764"/>
            </a:xfrm>
            <a:custGeom>
              <a:avLst/>
              <a:gdLst/>
              <a:ahLst/>
              <a:cxnLst/>
              <a:rect l="l" t="t" r="r" b="b"/>
              <a:pathLst>
                <a:path w="1265" h="2647" extrusionOk="0">
                  <a:moveTo>
                    <a:pt x="1265" y="0"/>
                  </a:moveTo>
                  <a:lnTo>
                    <a:pt x="166" y="1004"/>
                  </a:lnTo>
                  <a:cubicBezTo>
                    <a:pt x="12" y="1146"/>
                    <a:pt x="1" y="1394"/>
                    <a:pt x="142" y="1548"/>
                  </a:cubicBezTo>
                  <a:lnTo>
                    <a:pt x="1146" y="2646"/>
                  </a:lnTo>
                  <a:lnTo>
                    <a:pt x="1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8182742" y="900363"/>
              <a:ext cx="14794" cy="99526"/>
            </a:xfrm>
            <a:custGeom>
              <a:avLst/>
              <a:gdLst/>
              <a:ahLst/>
              <a:cxnLst/>
              <a:rect l="l" t="t" r="r" b="b"/>
              <a:pathLst>
                <a:path w="462" h="3108" extrusionOk="0">
                  <a:moveTo>
                    <a:pt x="154" y="0"/>
                  </a:moveTo>
                  <a:lnTo>
                    <a:pt x="1" y="3107"/>
                  </a:lnTo>
                  <a:lnTo>
                    <a:pt x="343" y="2800"/>
                  </a:lnTo>
                  <a:lnTo>
                    <a:pt x="462" y="248"/>
                  </a:lnTo>
                  <a:lnTo>
                    <a:pt x="391" y="166"/>
                  </a:lnTo>
                  <a:cubicBezTo>
                    <a:pt x="320" y="95"/>
                    <a:pt x="237" y="36"/>
                    <a:pt x="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8210378" y="925309"/>
              <a:ext cx="12137" cy="48834"/>
            </a:xfrm>
            <a:custGeom>
              <a:avLst/>
              <a:gdLst/>
              <a:ahLst/>
              <a:cxnLst/>
              <a:rect l="l" t="t" r="r" b="b"/>
              <a:pathLst>
                <a:path w="379" h="1525" extrusionOk="0">
                  <a:moveTo>
                    <a:pt x="71" y="1"/>
                  </a:moveTo>
                  <a:lnTo>
                    <a:pt x="0" y="1525"/>
                  </a:lnTo>
                  <a:cubicBezTo>
                    <a:pt x="343" y="1088"/>
                    <a:pt x="378" y="473"/>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8153986" y="899979"/>
              <a:ext cx="17837" cy="115889"/>
            </a:xfrm>
            <a:custGeom>
              <a:avLst/>
              <a:gdLst/>
              <a:ahLst/>
              <a:cxnLst/>
              <a:rect l="l" t="t" r="r" b="b"/>
              <a:pathLst>
                <a:path w="557" h="3619" extrusionOk="0">
                  <a:moveTo>
                    <a:pt x="556" y="0"/>
                  </a:moveTo>
                  <a:lnTo>
                    <a:pt x="556" y="0"/>
                  </a:lnTo>
                  <a:cubicBezTo>
                    <a:pt x="438" y="24"/>
                    <a:pt x="344" y="83"/>
                    <a:pt x="261" y="166"/>
                  </a:cubicBezTo>
                  <a:lnTo>
                    <a:pt x="155" y="260"/>
                  </a:lnTo>
                  <a:lnTo>
                    <a:pt x="1" y="3615"/>
                  </a:lnTo>
                  <a:cubicBezTo>
                    <a:pt x="23" y="3617"/>
                    <a:pt x="44" y="3618"/>
                    <a:pt x="66" y="3618"/>
                  </a:cubicBezTo>
                  <a:cubicBezTo>
                    <a:pt x="174" y="3618"/>
                    <a:pt x="281" y="3594"/>
                    <a:pt x="379" y="3544"/>
                  </a:cubicBezTo>
                  <a:lnTo>
                    <a:pt x="5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8341638" y="680209"/>
              <a:ext cx="39196" cy="67856"/>
            </a:xfrm>
            <a:custGeom>
              <a:avLst/>
              <a:gdLst/>
              <a:ahLst/>
              <a:cxnLst/>
              <a:rect l="l" t="t" r="r" b="b"/>
              <a:pathLst>
                <a:path w="1224" h="2119" extrusionOk="0">
                  <a:moveTo>
                    <a:pt x="1029" y="1"/>
                  </a:moveTo>
                  <a:cubicBezTo>
                    <a:pt x="973" y="1"/>
                    <a:pt x="917" y="29"/>
                    <a:pt x="886" y="94"/>
                  </a:cubicBezTo>
                  <a:lnTo>
                    <a:pt x="36" y="1890"/>
                  </a:lnTo>
                  <a:cubicBezTo>
                    <a:pt x="0" y="1973"/>
                    <a:pt x="36" y="2067"/>
                    <a:pt x="118" y="2103"/>
                  </a:cubicBezTo>
                  <a:cubicBezTo>
                    <a:pt x="143" y="2113"/>
                    <a:pt x="169" y="2119"/>
                    <a:pt x="194" y="2119"/>
                  </a:cubicBezTo>
                  <a:cubicBezTo>
                    <a:pt x="253" y="2119"/>
                    <a:pt x="306" y="2090"/>
                    <a:pt x="331" y="2032"/>
                  </a:cubicBezTo>
                  <a:lnTo>
                    <a:pt x="1182" y="236"/>
                  </a:lnTo>
                  <a:cubicBezTo>
                    <a:pt x="1182" y="224"/>
                    <a:pt x="1193" y="213"/>
                    <a:pt x="1193" y="213"/>
                  </a:cubicBezTo>
                  <a:cubicBezTo>
                    <a:pt x="1223" y="85"/>
                    <a:pt x="1126" y="1"/>
                    <a:pt x="102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8233050" y="729171"/>
              <a:ext cx="158928" cy="161201"/>
            </a:xfrm>
            <a:custGeom>
              <a:avLst/>
              <a:gdLst/>
              <a:ahLst/>
              <a:cxnLst/>
              <a:rect l="l" t="t" r="r" b="b"/>
              <a:pathLst>
                <a:path w="4963" h="5034" extrusionOk="0">
                  <a:moveTo>
                    <a:pt x="3273" y="0"/>
                  </a:moveTo>
                  <a:cubicBezTo>
                    <a:pt x="3219" y="0"/>
                    <a:pt x="3164" y="21"/>
                    <a:pt x="3120" y="66"/>
                  </a:cubicBezTo>
                  <a:lnTo>
                    <a:pt x="2234" y="869"/>
                  </a:lnTo>
                  <a:lnTo>
                    <a:pt x="414" y="2523"/>
                  </a:lnTo>
                  <a:cubicBezTo>
                    <a:pt x="36" y="2865"/>
                    <a:pt x="1" y="3456"/>
                    <a:pt x="344" y="3834"/>
                  </a:cubicBezTo>
                  <a:lnTo>
                    <a:pt x="946" y="4496"/>
                  </a:lnTo>
                  <a:cubicBezTo>
                    <a:pt x="1271" y="4852"/>
                    <a:pt x="1720" y="5033"/>
                    <a:pt x="2169" y="5033"/>
                  </a:cubicBezTo>
                  <a:cubicBezTo>
                    <a:pt x="2568" y="5033"/>
                    <a:pt x="2968" y="4891"/>
                    <a:pt x="3285" y="4602"/>
                  </a:cubicBezTo>
                  <a:lnTo>
                    <a:pt x="4561" y="3444"/>
                  </a:lnTo>
                  <a:cubicBezTo>
                    <a:pt x="4939" y="3102"/>
                    <a:pt x="4963" y="2523"/>
                    <a:pt x="4620" y="2145"/>
                  </a:cubicBezTo>
                  <a:lnTo>
                    <a:pt x="4006" y="1460"/>
                  </a:lnTo>
                  <a:lnTo>
                    <a:pt x="3947" y="704"/>
                  </a:lnTo>
                  <a:cubicBezTo>
                    <a:pt x="3947" y="656"/>
                    <a:pt x="3923" y="609"/>
                    <a:pt x="3888" y="574"/>
                  </a:cubicBezTo>
                  <a:lnTo>
                    <a:pt x="3439" y="78"/>
                  </a:lnTo>
                  <a:cubicBezTo>
                    <a:pt x="3395" y="27"/>
                    <a:pt x="3334" y="0"/>
                    <a:pt x="327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8250470" y="761738"/>
              <a:ext cx="124471" cy="114384"/>
            </a:xfrm>
            <a:custGeom>
              <a:avLst/>
              <a:gdLst/>
              <a:ahLst/>
              <a:cxnLst/>
              <a:rect l="l" t="t" r="r" b="b"/>
              <a:pathLst>
                <a:path w="3887" h="3572" extrusionOk="0">
                  <a:moveTo>
                    <a:pt x="2319" y="1"/>
                  </a:moveTo>
                  <a:cubicBezTo>
                    <a:pt x="2227" y="1"/>
                    <a:pt x="2134" y="33"/>
                    <a:pt x="2056" y="100"/>
                  </a:cubicBezTo>
                  <a:lnTo>
                    <a:pt x="343" y="1671"/>
                  </a:lnTo>
                  <a:cubicBezTo>
                    <a:pt x="36" y="1931"/>
                    <a:pt x="0" y="2380"/>
                    <a:pt x="260" y="2687"/>
                  </a:cubicBezTo>
                  <a:lnTo>
                    <a:pt x="709" y="3183"/>
                  </a:lnTo>
                  <a:cubicBezTo>
                    <a:pt x="962" y="3442"/>
                    <a:pt x="1297" y="3572"/>
                    <a:pt x="1633" y="3572"/>
                  </a:cubicBezTo>
                  <a:cubicBezTo>
                    <a:pt x="1958" y="3572"/>
                    <a:pt x="2285" y="3451"/>
                    <a:pt x="2540" y="3207"/>
                  </a:cubicBezTo>
                  <a:lnTo>
                    <a:pt x="3556" y="2286"/>
                  </a:lnTo>
                  <a:cubicBezTo>
                    <a:pt x="3851" y="2026"/>
                    <a:pt x="3887" y="1565"/>
                    <a:pt x="3639" y="1270"/>
                  </a:cubicBezTo>
                  <a:lnTo>
                    <a:pt x="3166" y="762"/>
                  </a:lnTo>
                  <a:lnTo>
                    <a:pt x="2599" y="124"/>
                  </a:lnTo>
                  <a:cubicBezTo>
                    <a:pt x="2524" y="42"/>
                    <a:pt x="2422" y="1"/>
                    <a:pt x="231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8283741" y="775892"/>
              <a:ext cx="20847" cy="99910"/>
            </a:xfrm>
            <a:custGeom>
              <a:avLst/>
              <a:gdLst/>
              <a:ahLst/>
              <a:cxnLst/>
              <a:rect l="l" t="t" r="r" b="b"/>
              <a:pathLst>
                <a:path w="651" h="3120" extrusionOk="0">
                  <a:moveTo>
                    <a:pt x="651" y="1"/>
                  </a:moveTo>
                  <a:lnTo>
                    <a:pt x="119" y="485"/>
                  </a:lnTo>
                  <a:cubicBezTo>
                    <a:pt x="72" y="1324"/>
                    <a:pt x="36" y="2151"/>
                    <a:pt x="1" y="2989"/>
                  </a:cubicBezTo>
                  <a:cubicBezTo>
                    <a:pt x="154" y="3072"/>
                    <a:pt x="332" y="3119"/>
                    <a:pt x="509" y="3119"/>
                  </a:cubicBezTo>
                  <a:lnTo>
                    <a:pt x="6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8315924" y="761834"/>
              <a:ext cx="16652" cy="112079"/>
            </a:xfrm>
            <a:custGeom>
              <a:avLst/>
              <a:gdLst/>
              <a:ahLst/>
              <a:cxnLst/>
              <a:rect l="l" t="t" r="r" b="b"/>
              <a:pathLst>
                <a:path w="520" h="3500" extrusionOk="0">
                  <a:moveTo>
                    <a:pt x="260" y="1"/>
                  </a:moveTo>
                  <a:cubicBezTo>
                    <a:pt x="228" y="1"/>
                    <a:pt x="196" y="5"/>
                    <a:pt x="165" y="14"/>
                  </a:cubicBezTo>
                  <a:lnTo>
                    <a:pt x="0" y="3499"/>
                  </a:lnTo>
                  <a:cubicBezTo>
                    <a:pt x="130" y="3452"/>
                    <a:pt x="248" y="3393"/>
                    <a:pt x="366" y="3310"/>
                  </a:cubicBezTo>
                  <a:cubicBezTo>
                    <a:pt x="414" y="2235"/>
                    <a:pt x="461" y="1160"/>
                    <a:pt x="520" y="97"/>
                  </a:cubicBezTo>
                  <a:cubicBezTo>
                    <a:pt x="441" y="36"/>
                    <a:pt x="35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8343912" y="780823"/>
              <a:ext cx="10247" cy="72275"/>
            </a:xfrm>
            <a:custGeom>
              <a:avLst/>
              <a:gdLst/>
              <a:ahLst/>
              <a:cxnLst/>
              <a:rect l="l" t="t" r="r" b="b"/>
              <a:pathLst>
                <a:path w="320" h="2257" extrusionOk="0">
                  <a:moveTo>
                    <a:pt x="107" y="0"/>
                  </a:moveTo>
                  <a:lnTo>
                    <a:pt x="0" y="2257"/>
                  </a:lnTo>
                  <a:lnTo>
                    <a:pt x="236" y="2044"/>
                  </a:lnTo>
                  <a:cubicBezTo>
                    <a:pt x="260" y="1441"/>
                    <a:pt x="296" y="839"/>
                    <a:pt x="319" y="237"/>
                  </a:cubicBezTo>
                  <a:lnTo>
                    <a:pt x="1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8250470" y="806537"/>
              <a:ext cx="20462" cy="51844"/>
            </a:xfrm>
            <a:custGeom>
              <a:avLst/>
              <a:gdLst/>
              <a:ahLst/>
              <a:cxnLst/>
              <a:rect l="l" t="t" r="r" b="b"/>
              <a:pathLst>
                <a:path w="639" h="1619" extrusionOk="0">
                  <a:moveTo>
                    <a:pt x="638" y="1"/>
                  </a:moveTo>
                  <a:lnTo>
                    <a:pt x="343" y="272"/>
                  </a:lnTo>
                  <a:cubicBezTo>
                    <a:pt x="36" y="532"/>
                    <a:pt x="0" y="981"/>
                    <a:pt x="260" y="1288"/>
                  </a:cubicBezTo>
                  <a:lnTo>
                    <a:pt x="556" y="1619"/>
                  </a:lnTo>
                  <a:cubicBezTo>
                    <a:pt x="579" y="1076"/>
                    <a:pt x="615" y="544"/>
                    <a:pt x="6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6" name="Google Shape;2106;p20"/>
          <p:cNvGrpSpPr/>
          <p:nvPr/>
        </p:nvGrpSpPr>
        <p:grpSpPr>
          <a:xfrm>
            <a:off x="8240208" y="3997285"/>
            <a:ext cx="828486" cy="735173"/>
            <a:chOff x="7918333" y="3847522"/>
            <a:chExt cx="828486" cy="735173"/>
          </a:xfrm>
        </p:grpSpPr>
        <p:sp>
          <p:nvSpPr>
            <p:cNvPr id="2107" name="Google Shape;2107;p20"/>
            <p:cNvSpPr/>
            <p:nvPr/>
          </p:nvSpPr>
          <p:spPr>
            <a:xfrm>
              <a:off x="7918333" y="3847522"/>
              <a:ext cx="828486" cy="735173"/>
            </a:xfrm>
            <a:custGeom>
              <a:avLst/>
              <a:gdLst/>
              <a:ahLst/>
              <a:cxnLst/>
              <a:rect l="l" t="t" r="r" b="b"/>
              <a:pathLst>
                <a:path w="25872" h="22958" extrusionOk="0">
                  <a:moveTo>
                    <a:pt x="12929" y="0"/>
                  </a:moveTo>
                  <a:cubicBezTo>
                    <a:pt x="11645" y="0"/>
                    <a:pt x="10339" y="218"/>
                    <a:pt x="9061" y="676"/>
                  </a:cubicBezTo>
                  <a:cubicBezTo>
                    <a:pt x="3095" y="2814"/>
                    <a:pt x="0" y="9382"/>
                    <a:pt x="2139" y="15348"/>
                  </a:cubicBezTo>
                  <a:cubicBezTo>
                    <a:pt x="3809" y="20035"/>
                    <a:pt x="8222" y="22958"/>
                    <a:pt x="12931" y="22958"/>
                  </a:cubicBezTo>
                  <a:cubicBezTo>
                    <a:pt x="14215" y="22958"/>
                    <a:pt x="15520" y="22740"/>
                    <a:pt x="16799" y="22282"/>
                  </a:cubicBezTo>
                  <a:cubicBezTo>
                    <a:pt x="22764" y="20144"/>
                    <a:pt x="25871" y="13576"/>
                    <a:pt x="23733" y="7610"/>
                  </a:cubicBezTo>
                  <a:cubicBezTo>
                    <a:pt x="22053" y="2923"/>
                    <a:pt x="17638" y="0"/>
                    <a:pt x="12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8550072" y="4285846"/>
              <a:ext cx="133566" cy="111054"/>
            </a:xfrm>
            <a:custGeom>
              <a:avLst/>
              <a:gdLst/>
              <a:ahLst/>
              <a:cxnLst/>
              <a:rect l="l" t="t" r="r" b="b"/>
              <a:pathLst>
                <a:path w="4171" h="3468" extrusionOk="0">
                  <a:moveTo>
                    <a:pt x="1397" y="0"/>
                  </a:moveTo>
                  <a:cubicBezTo>
                    <a:pt x="942" y="0"/>
                    <a:pt x="507" y="252"/>
                    <a:pt x="296" y="691"/>
                  </a:cubicBezTo>
                  <a:cubicBezTo>
                    <a:pt x="0" y="1306"/>
                    <a:pt x="260" y="2038"/>
                    <a:pt x="875" y="2345"/>
                  </a:cubicBezTo>
                  <a:lnTo>
                    <a:pt x="3190" y="3467"/>
                  </a:lnTo>
                  <a:cubicBezTo>
                    <a:pt x="3308" y="3243"/>
                    <a:pt x="3426" y="3030"/>
                    <a:pt x="3533" y="2806"/>
                  </a:cubicBezTo>
                  <a:cubicBezTo>
                    <a:pt x="3781" y="2286"/>
                    <a:pt x="3993" y="1743"/>
                    <a:pt x="4171" y="1199"/>
                  </a:cubicBezTo>
                  <a:lnTo>
                    <a:pt x="1938" y="124"/>
                  </a:lnTo>
                  <a:cubicBezTo>
                    <a:pt x="1763" y="40"/>
                    <a:pt x="1578" y="0"/>
                    <a:pt x="139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7992080" y="4008371"/>
              <a:ext cx="139618" cy="110830"/>
            </a:xfrm>
            <a:custGeom>
              <a:avLst/>
              <a:gdLst/>
              <a:ahLst/>
              <a:cxnLst/>
              <a:rect l="l" t="t" r="r" b="b"/>
              <a:pathLst>
                <a:path w="4360" h="3461" extrusionOk="0">
                  <a:moveTo>
                    <a:pt x="1159" y="0"/>
                  </a:moveTo>
                  <a:cubicBezTo>
                    <a:pt x="828" y="473"/>
                    <a:pt x="544" y="969"/>
                    <a:pt x="296" y="1489"/>
                  </a:cubicBezTo>
                  <a:cubicBezTo>
                    <a:pt x="178" y="1713"/>
                    <a:pt x="84" y="1949"/>
                    <a:pt x="1" y="2174"/>
                  </a:cubicBezTo>
                  <a:lnTo>
                    <a:pt x="2316" y="3296"/>
                  </a:lnTo>
                  <a:cubicBezTo>
                    <a:pt x="2510" y="3408"/>
                    <a:pt x="2722" y="3461"/>
                    <a:pt x="2932" y="3461"/>
                  </a:cubicBezTo>
                  <a:cubicBezTo>
                    <a:pt x="3388" y="3461"/>
                    <a:pt x="3834" y="3210"/>
                    <a:pt x="4053" y="2764"/>
                  </a:cubicBezTo>
                  <a:cubicBezTo>
                    <a:pt x="4360" y="2115"/>
                    <a:pt x="4053" y="1335"/>
                    <a:pt x="3391" y="1075"/>
                  </a:cubicBezTo>
                  <a:lnTo>
                    <a:pt x="3391" y="1063"/>
                  </a:lnTo>
                  <a:lnTo>
                    <a:pt x="1159"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8168749" y="4018202"/>
              <a:ext cx="152107" cy="149481"/>
            </a:xfrm>
            <a:custGeom>
              <a:avLst/>
              <a:gdLst/>
              <a:ahLst/>
              <a:cxnLst/>
              <a:rect l="l" t="t" r="r" b="b"/>
              <a:pathLst>
                <a:path w="4750" h="4668" extrusionOk="0">
                  <a:moveTo>
                    <a:pt x="3239" y="0"/>
                  </a:moveTo>
                  <a:cubicBezTo>
                    <a:pt x="3193" y="0"/>
                    <a:pt x="3147" y="15"/>
                    <a:pt x="3108" y="48"/>
                  </a:cubicBezTo>
                  <a:lnTo>
                    <a:pt x="2021" y="898"/>
                  </a:lnTo>
                  <a:lnTo>
                    <a:pt x="698" y="473"/>
                  </a:lnTo>
                  <a:cubicBezTo>
                    <a:pt x="678" y="467"/>
                    <a:pt x="659" y="465"/>
                    <a:pt x="639" y="465"/>
                  </a:cubicBezTo>
                  <a:cubicBezTo>
                    <a:pt x="496" y="465"/>
                    <a:pt x="374" y="611"/>
                    <a:pt x="426" y="756"/>
                  </a:cubicBezTo>
                  <a:lnTo>
                    <a:pt x="899" y="2056"/>
                  </a:lnTo>
                  <a:lnTo>
                    <a:pt x="95" y="3178"/>
                  </a:lnTo>
                  <a:cubicBezTo>
                    <a:pt x="1" y="3320"/>
                    <a:pt x="107" y="3521"/>
                    <a:pt x="284" y="3521"/>
                  </a:cubicBezTo>
                  <a:lnTo>
                    <a:pt x="1666" y="3473"/>
                  </a:lnTo>
                  <a:lnTo>
                    <a:pt x="2481" y="4584"/>
                  </a:lnTo>
                  <a:cubicBezTo>
                    <a:pt x="2525" y="4641"/>
                    <a:pt x="2587" y="4668"/>
                    <a:pt x="2650" y="4668"/>
                  </a:cubicBezTo>
                  <a:cubicBezTo>
                    <a:pt x="2741" y="4668"/>
                    <a:pt x="2831" y="4611"/>
                    <a:pt x="2860" y="4513"/>
                  </a:cubicBezTo>
                  <a:lnTo>
                    <a:pt x="3249" y="3178"/>
                  </a:lnTo>
                  <a:lnTo>
                    <a:pt x="4549" y="2741"/>
                  </a:lnTo>
                  <a:cubicBezTo>
                    <a:pt x="4726" y="2682"/>
                    <a:pt x="4750" y="2457"/>
                    <a:pt x="4608" y="2363"/>
                  </a:cubicBezTo>
                  <a:lnTo>
                    <a:pt x="3462" y="1583"/>
                  </a:lnTo>
                  <a:lnTo>
                    <a:pt x="3450" y="201"/>
                  </a:lnTo>
                  <a:cubicBezTo>
                    <a:pt x="3442" y="78"/>
                    <a:pt x="3342" y="0"/>
                    <a:pt x="3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8415866" y="4137454"/>
              <a:ext cx="152011" cy="149513"/>
            </a:xfrm>
            <a:custGeom>
              <a:avLst/>
              <a:gdLst/>
              <a:ahLst/>
              <a:cxnLst/>
              <a:rect l="l" t="t" r="r" b="b"/>
              <a:pathLst>
                <a:path w="4747" h="4669" extrusionOk="0">
                  <a:moveTo>
                    <a:pt x="3229" y="0"/>
                  </a:moveTo>
                  <a:cubicBezTo>
                    <a:pt x="3186" y="0"/>
                    <a:pt x="3142" y="14"/>
                    <a:pt x="3105" y="45"/>
                  </a:cubicBezTo>
                  <a:lnTo>
                    <a:pt x="2018" y="895"/>
                  </a:lnTo>
                  <a:lnTo>
                    <a:pt x="695" y="482"/>
                  </a:lnTo>
                  <a:cubicBezTo>
                    <a:pt x="671" y="473"/>
                    <a:pt x="648" y="470"/>
                    <a:pt x="625" y="470"/>
                  </a:cubicBezTo>
                  <a:cubicBezTo>
                    <a:pt x="487" y="470"/>
                    <a:pt x="374" y="612"/>
                    <a:pt x="435" y="754"/>
                  </a:cubicBezTo>
                  <a:lnTo>
                    <a:pt x="896" y="2053"/>
                  </a:lnTo>
                  <a:lnTo>
                    <a:pt x="104" y="3175"/>
                  </a:lnTo>
                  <a:cubicBezTo>
                    <a:pt x="1" y="3324"/>
                    <a:pt x="98" y="3518"/>
                    <a:pt x="266" y="3518"/>
                  </a:cubicBezTo>
                  <a:cubicBezTo>
                    <a:pt x="271" y="3518"/>
                    <a:pt x="276" y="3518"/>
                    <a:pt x="281" y="3518"/>
                  </a:cubicBezTo>
                  <a:lnTo>
                    <a:pt x="1663" y="3471"/>
                  </a:lnTo>
                  <a:lnTo>
                    <a:pt x="2479" y="4581"/>
                  </a:lnTo>
                  <a:cubicBezTo>
                    <a:pt x="2523" y="4640"/>
                    <a:pt x="2588" y="4668"/>
                    <a:pt x="2652" y="4668"/>
                  </a:cubicBezTo>
                  <a:cubicBezTo>
                    <a:pt x="2741" y="4668"/>
                    <a:pt x="2829" y="4613"/>
                    <a:pt x="2857" y="4510"/>
                  </a:cubicBezTo>
                  <a:lnTo>
                    <a:pt x="3246" y="3187"/>
                  </a:lnTo>
                  <a:lnTo>
                    <a:pt x="4558" y="2738"/>
                  </a:lnTo>
                  <a:cubicBezTo>
                    <a:pt x="4723" y="2679"/>
                    <a:pt x="4747" y="2455"/>
                    <a:pt x="4605" y="2360"/>
                  </a:cubicBezTo>
                  <a:lnTo>
                    <a:pt x="3459" y="1592"/>
                  </a:lnTo>
                  <a:lnTo>
                    <a:pt x="3447" y="210"/>
                  </a:lnTo>
                  <a:cubicBezTo>
                    <a:pt x="3439" y="84"/>
                    <a:pt x="3335" y="0"/>
                    <a:pt x="3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8188058" y="4222057"/>
              <a:ext cx="212629" cy="159632"/>
            </a:xfrm>
            <a:custGeom>
              <a:avLst/>
              <a:gdLst/>
              <a:ahLst/>
              <a:cxnLst/>
              <a:rect l="l" t="t" r="r" b="b"/>
              <a:pathLst>
                <a:path w="6640" h="4985" extrusionOk="0">
                  <a:moveTo>
                    <a:pt x="1043" y="0"/>
                  </a:moveTo>
                  <a:cubicBezTo>
                    <a:pt x="891" y="0"/>
                    <a:pt x="730" y="121"/>
                    <a:pt x="674" y="309"/>
                  </a:cubicBezTo>
                  <a:cubicBezTo>
                    <a:pt x="0" y="2459"/>
                    <a:pt x="733" y="3971"/>
                    <a:pt x="2162" y="4656"/>
                  </a:cubicBezTo>
                  <a:cubicBezTo>
                    <a:pt x="2603" y="4871"/>
                    <a:pt x="3063" y="4985"/>
                    <a:pt x="3527" y="4985"/>
                  </a:cubicBezTo>
                  <a:cubicBezTo>
                    <a:pt x="4568" y="4985"/>
                    <a:pt x="5623" y="4411"/>
                    <a:pt x="6497" y="3120"/>
                  </a:cubicBezTo>
                  <a:cubicBezTo>
                    <a:pt x="6639" y="2919"/>
                    <a:pt x="6592" y="2660"/>
                    <a:pt x="6415" y="2565"/>
                  </a:cubicBezTo>
                  <a:lnTo>
                    <a:pt x="1158" y="25"/>
                  </a:lnTo>
                  <a:cubicBezTo>
                    <a:pt x="1122" y="8"/>
                    <a:pt x="1083" y="0"/>
                    <a:pt x="1043"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8205446" y="4222057"/>
              <a:ext cx="195241" cy="112783"/>
            </a:xfrm>
            <a:custGeom>
              <a:avLst/>
              <a:gdLst/>
              <a:ahLst/>
              <a:cxnLst/>
              <a:rect l="l" t="t" r="r" b="b"/>
              <a:pathLst>
                <a:path w="6097" h="3522" extrusionOk="0">
                  <a:moveTo>
                    <a:pt x="500" y="0"/>
                  </a:moveTo>
                  <a:cubicBezTo>
                    <a:pt x="348" y="0"/>
                    <a:pt x="187" y="121"/>
                    <a:pt x="131" y="309"/>
                  </a:cubicBezTo>
                  <a:cubicBezTo>
                    <a:pt x="83" y="474"/>
                    <a:pt x="36" y="640"/>
                    <a:pt x="1" y="805"/>
                  </a:cubicBezTo>
                  <a:lnTo>
                    <a:pt x="5647" y="3522"/>
                  </a:lnTo>
                  <a:cubicBezTo>
                    <a:pt x="5754" y="3404"/>
                    <a:pt x="5860" y="3262"/>
                    <a:pt x="5954" y="3120"/>
                  </a:cubicBezTo>
                  <a:cubicBezTo>
                    <a:pt x="6096" y="2919"/>
                    <a:pt x="6049" y="2660"/>
                    <a:pt x="5872" y="2565"/>
                  </a:cubicBezTo>
                  <a:lnTo>
                    <a:pt x="615" y="25"/>
                  </a:lnTo>
                  <a:cubicBezTo>
                    <a:pt x="579" y="8"/>
                    <a:pt x="540" y="0"/>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8205446" y="4310599"/>
              <a:ext cx="131677" cy="70514"/>
            </a:xfrm>
            <a:custGeom>
              <a:avLst/>
              <a:gdLst/>
              <a:ahLst/>
              <a:cxnLst/>
              <a:rect l="l" t="t" r="r" b="b"/>
              <a:pathLst>
                <a:path w="4112" h="2202" extrusionOk="0">
                  <a:moveTo>
                    <a:pt x="1" y="1"/>
                  </a:moveTo>
                  <a:lnTo>
                    <a:pt x="1" y="1"/>
                  </a:lnTo>
                  <a:cubicBezTo>
                    <a:pt x="405" y="1352"/>
                    <a:pt x="1645" y="2202"/>
                    <a:pt x="2971" y="2202"/>
                  </a:cubicBezTo>
                  <a:cubicBezTo>
                    <a:pt x="3350" y="2202"/>
                    <a:pt x="3736" y="2133"/>
                    <a:pt x="4112" y="198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5" name="Google Shape;2115;p20"/>
          <p:cNvGrpSpPr/>
          <p:nvPr/>
        </p:nvGrpSpPr>
        <p:grpSpPr>
          <a:xfrm>
            <a:off x="8895099" y="1012029"/>
            <a:ext cx="257653" cy="664691"/>
            <a:chOff x="8895099" y="1012029"/>
            <a:chExt cx="257653" cy="664691"/>
          </a:xfrm>
        </p:grpSpPr>
        <p:sp>
          <p:nvSpPr>
            <p:cNvPr id="2116" name="Google Shape;2116;p20"/>
            <p:cNvSpPr/>
            <p:nvPr/>
          </p:nvSpPr>
          <p:spPr>
            <a:xfrm>
              <a:off x="8895099" y="1012029"/>
              <a:ext cx="257269" cy="664691"/>
            </a:xfrm>
            <a:custGeom>
              <a:avLst/>
              <a:gdLst/>
              <a:ahLst/>
              <a:cxnLst/>
              <a:rect l="l" t="t" r="r" b="b"/>
              <a:pathLst>
                <a:path w="8034" h="20757" extrusionOk="0">
                  <a:moveTo>
                    <a:pt x="8034" y="1"/>
                  </a:moveTo>
                  <a:cubicBezTo>
                    <a:pt x="3190" y="1466"/>
                    <a:pt x="1" y="6096"/>
                    <a:pt x="355" y="11152"/>
                  </a:cubicBezTo>
                  <a:cubicBezTo>
                    <a:pt x="674" y="15630"/>
                    <a:pt x="3734" y="19457"/>
                    <a:pt x="8034" y="20757"/>
                  </a:cubicBezTo>
                  <a:lnTo>
                    <a:pt x="80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9064562" y="1383490"/>
              <a:ext cx="88190" cy="84411"/>
            </a:xfrm>
            <a:custGeom>
              <a:avLst/>
              <a:gdLst/>
              <a:ahLst/>
              <a:cxnLst/>
              <a:rect l="l" t="t" r="r" b="b"/>
              <a:pathLst>
                <a:path w="2754" h="2636" extrusionOk="0">
                  <a:moveTo>
                    <a:pt x="1120" y="0"/>
                  </a:moveTo>
                  <a:cubicBezTo>
                    <a:pt x="1113" y="0"/>
                    <a:pt x="1106" y="1"/>
                    <a:pt x="1100" y="1"/>
                  </a:cubicBezTo>
                  <a:cubicBezTo>
                    <a:pt x="970" y="13"/>
                    <a:pt x="887" y="120"/>
                    <a:pt x="887" y="238"/>
                  </a:cubicBezTo>
                  <a:cubicBezTo>
                    <a:pt x="899" y="403"/>
                    <a:pt x="852" y="557"/>
                    <a:pt x="757" y="687"/>
                  </a:cubicBezTo>
                  <a:cubicBezTo>
                    <a:pt x="757" y="687"/>
                    <a:pt x="745" y="722"/>
                    <a:pt x="733" y="734"/>
                  </a:cubicBezTo>
                  <a:cubicBezTo>
                    <a:pt x="615" y="876"/>
                    <a:pt x="450" y="958"/>
                    <a:pt x="261" y="970"/>
                  </a:cubicBezTo>
                  <a:cubicBezTo>
                    <a:pt x="1" y="1005"/>
                    <a:pt x="13" y="1395"/>
                    <a:pt x="284" y="1407"/>
                  </a:cubicBezTo>
                  <a:lnTo>
                    <a:pt x="296" y="1407"/>
                  </a:lnTo>
                  <a:cubicBezTo>
                    <a:pt x="521" y="1395"/>
                    <a:pt x="733" y="1313"/>
                    <a:pt x="911" y="1171"/>
                  </a:cubicBezTo>
                  <a:cubicBezTo>
                    <a:pt x="1454" y="1750"/>
                    <a:pt x="2068" y="2234"/>
                    <a:pt x="2753" y="2636"/>
                  </a:cubicBezTo>
                  <a:lnTo>
                    <a:pt x="2753" y="2128"/>
                  </a:lnTo>
                  <a:cubicBezTo>
                    <a:pt x="2186" y="1762"/>
                    <a:pt x="1655" y="1324"/>
                    <a:pt x="1194" y="840"/>
                  </a:cubicBezTo>
                  <a:cubicBezTo>
                    <a:pt x="1300" y="639"/>
                    <a:pt x="1348" y="427"/>
                    <a:pt x="1336" y="214"/>
                  </a:cubicBezTo>
                  <a:cubicBezTo>
                    <a:pt x="1325" y="91"/>
                    <a:pt x="1229" y="0"/>
                    <a:pt x="112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p:nvPr/>
          </p:nvSpPr>
          <p:spPr>
            <a:xfrm>
              <a:off x="8905699" y="1342949"/>
              <a:ext cx="126745" cy="80312"/>
            </a:xfrm>
            <a:custGeom>
              <a:avLst/>
              <a:gdLst/>
              <a:ahLst/>
              <a:cxnLst/>
              <a:rect l="l" t="t" r="r" b="b"/>
              <a:pathLst>
                <a:path w="3958" h="2508" extrusionOk="0">
                  <a:moveTo>
                    <a:pt x="2746" y="0"/>
                  </a:moveTo>
                  <a:cubicBezTo>
                    <a:pt x="2717" y="0"/>
                    <a:pt x="2688" y="1"/>
                    <a:pt x="2658" y="3"/>
                  </a:cubicBezTo>
                  <a:lnTo>
                    <a:pt x="0" y="192"/>
                  </a:lnTo>
                  <a:cubicBezTo>
                    <a:pt x="0" y="393"/>
                    <a:pt x="12" y="606"/>
                    <a:pt x="24" y="818"/>
                  </a:cubicBezTo>
                  <a:cubicBezTo>
                    <a:pt x="71" y="1386"/>
                    <a:pt x="154" y="1953"/>
                    <a:pt x="284" y="2508"/>
                  </a:cubicBezTo>
                  <a:lnTo>
                    <a:pt x="2824" y="2331"/>
                  </a:lnTo>
                  <a:cubicBezTo>
                    <a:pt x="3473" y="2283"/>
                    <a:pt x="3958" y="1728"/>
                    <a:pt x="3922" y="1078"/>
                  </a:cubicBezTo>
                  <a:cubicBezTo>
                    <a:pt x="3877" y="469"/>
                    <a:pt x="3358" y="0"/>
                    <a:pt x="2746"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0"/>
            <p:cNvSpPr/>
            <p:nvPr/>
          </p:nvSpPr>
          <p:spPr>
            <a:xfrm>
              <a:off x="9050216" y="1278904"/>
              <a:ext cx="102152" cy="55079"/>
            </a:xfrm>
            <a:custGeom>
              <a:avLst/>
              <a:gdLst/>
              <a:ahLst/>
              <a:cxnLst/>
              <a:rect l="l" t="t" r="r" b="b"/>
              <a:pathLst>
                <a:path w="3190" h="1720" extrusionOk="0">
                  <a:moveTo>
                    <a:pt x="270" y="1"/>
                  </a:moveTo>
                  <a:cubicBezTo>
                    <a:pt x="239" y="1"/>
                    <a:pt x="208" y="7"/>
                    <a:pt x="177" y="19"/>
                  </a:cubicBezTo>
                  <a:cubicBezTo>
                    <a:pt x="59" y="66"/>
                    <a:pt x="0" y="196"/>
                    <a:pt x="59" y="314"/>
                  </a:cubicBezTo>
                  <a:cubicBezTo>
                    <a:pt x="390" y="1153"/>
                    <a:pt x="1193" y="1708"/>
                    <a:pt x="2103" y="1720"/>
                  </a:cubicBezTo>
                  <a:lnTo>
                    <a:pt x="2256" y="1720"/>
                  </a:lnTo>
                  <a:cubicBezTo>
                    <a:pt x="2575" y="1696"/>
                    <a:pt x="2906" y="1602"/>
                    <a:pt x="3190" y="1425"/>
                  </a:cubicBezTo>
                  <a:lnTo>
                    <a:pt x="3190" y="881"/>
                  </a:lnTo>
                  <a:cubicBezTo>
                    <a:pt x="2918" y="1106"/>
                    <a:pt x="2575" y="1247"/>
                    <a:pt x="2221" y="1271"/>
                  </a:cubicBezTo>
                  <a:cubicBezTo>
                    <a:pt x="2193" y="1272"/>
                    <a:pt x="2164" y="1273"/>
                    <a:pt x="2136" y="1273"/>
                  </a:cubicBezTo>
                  <a:cubicBezTo>
                    <a:pt x="1402" y="1273"/>
                    <a:pt x="746" y="831"/>
                    <a:pt x="473" y="137"/>
                  </a:cubicBezTo>
                  <a:cubicBezTo>
                    <a:pt x="438" y="49"/>
                    <a:pt x="357" y="1"/>
                    <a:pt x="27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0"/>
            <p:cNvSpPr/>
            <p:nvPr/>
          </p:nvSpPr>
          <p:spPr>
            <a:xfrm>
              <a:off x="9047558" y="1126862"/>
              <a:ext cx="104810" cy="45600"/>
            </a:xfrm>
            <a:custGeom>
              <a:avLst/>
              <a:gdLst/>
              <a:ahLst/>
              <a:cxnLst/>
              <a:rect l="l" t="t" r="r" b="b"/>
              <a:pathLst>
                <a:path w="3273" h="1424" extrusionOk="0">
                  <a:moveTo>
                    <a:pt x="1809" y="1"/>
                  </a:moveTo>
                  <a:cubicBezTo>
                    <a:pt x="1761" y="1"/>
                    <a:pt x="1714" y="2"/>
                    <a:pt x="1666" y="6"/>
                  </a:cubicBezTo>
                  <a:cubicBezTo>
                    <a:pt x="945" y="53"/>
                    <a:pt x="308" y="514"/>
                    <a:pt x="36" y="1187"/>
                  </a:cubicBezTo>
                  <a:cubicBezTo>
                    <a:pt x="0" y="1270"/>
                    <a:pt x="48" y="1376"/>
                    <a:pt x="130" y="1412"/>
                  </a:cubicBezTo>
                  <a:cubicBezTo>
                    <a:pt x="154" y="1412"/>
                    <a:pt x="178" y="1424"/>
                    <a:pt x="189" y="1424"/>
                  </a:cubicBezTo>
                  <a:cubicBezTo>
                    <a:pt x="260" y="1424"/>
                    <a:pt x="319" y="1376"/>
                    <a:pt x="343" y="1317"/>
                  </a:cubicBezTo>
                  <a:cubicBezTo>
                    <a:pt x="608" y="674"/>
                    <a:pt x="1203" y="340"/>
                    <a:pt x="1801" y="340"/>
                  </a:cubicBezTo>
                  <a:cubicBezTo>
                    <a:pt x="2323" y="340"/>
                    <a:pt x="2846" y="594"/>
                    <a:pt x="3154" y="1116"/>
                  </a:cubicBezTo>
                  <a:cubicBezTo>
                    <a:pt x="3178" y="1164"/>
                    <a:pt x="3225" y="1187"/>
                    <a:pt x="3273" y="1187"/>
                  </a:cubicBezTo>
                  <a:lnTo>
                    <a:pt x="3273" y="715"/>
                  </a:lnTo>
                  <a:cubicBezTo>
                    <a:pt x="2913" y="257"/>
                    <a:pt x="2373" y="1"/>
                    <a:pt x="180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1" name="Google Shape;2121;p20"/>
          <p:cNvGrpSpPr/>
          <p:nvPr/>
        </p:nvGrpSpPr>
        <p:grpSpPr>
          <a:xfrm>
            <a:off x="8381944" y="2551729"/>
            <a:ext cx="959394" cy="1094113"/>
            <a:chOff x="8184632" y="2551892"/>
            <a:chExt cx="959394" cy="1094113"/>
          </a:xfrm>
        </p:grpSpPr>
        <p:sp>
          <p:nvSpPr>
            <p:cNvPr id="2122" name="Google Shape;2122;p20"/>
            <p:cNvSpPr/>
            <p:nvPr/>
          </p:nvSpPr>
          <p:spPr>
            <a:xfrm>
              <a:off x="8184632" y="2551892"/>
              <a:ext cx="959394" cy="1094113"/>
            </a:xfrm>
            <a:custGeom>
              <a:avLst/>
              <a:gdLst/>
              <a:ahLst/>
              <a:cxnLst/>
              <a:rect l="l" t="t" r="r" b="b"/>
              <a:pathLst>
                <a:path w="29960" h="34167" extrusionOk="0">
                  <a:moveTo>
                    <a:pt x="19449" y="0"/>
                  </a:moveTo>
                  <a:cubicBezTo>
                    <a:pt x="16144" y="0"/>
                    <a:pt x="12833" y="956"/>
                    <a:pt x="9948" y="2885"/>
                  </a:cubicBezTo>
                  <a:cubicBezTo>
                    <a:pt x="2104" y="8130"/>
                    <a:pt x="1" y="18738"/>
                    <a:pt x="5258" y="26582"/>
                  </a:cubicBezTo>
                  <a:cubicBezTo>
                    <a:pt x="8550" y="31505"/>
                    <a:pt x="13954" y="34167"/>
                    <a:pt x="19462" y="34167"/>
                  </a:cubicBezTo>
                  <a:cubicBezTo>
                    <a:pt x="22730" y="34167"/>
                    <a:pt x="26034" y="33230"/>
                    <a:pt x="28955" y="31272"/>
                  </a:cubicBezTo>
                  <a:cubicBezTo>
                    <a:pt x="29298" y="31048"/>
                    <a:pt x="29628" y="30799"/>
                    <a:pt x="29959" y="30540"/>
                  </a:cubicBezTo>
                  <a:lnTo>
                    <a:pt x="29959" y="3606"/>
                  </a:lnTo>
                  <a:cubicBezTo>
                    <a:pt x="26876" y="1210"/>
                    <a:pt x="23167" y="0"/>
                    <a:pt x="19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0"/>
            <p:cNvSpPr/>
            <p:nvPr/>
          </p:nvSpPr>
          <p:spPr>
            <a:xfrm>
              <a:off x="9098202" y="2836059"/>
              <a:ext cx="45824" cy="111246"/>
            </a:xfrm>
            <a:custGeom>
              <a:avLst/>
              <a:gdLst/>
              <a:ahLst/>
              <a:cxnLst/>
              <a:rect l="l" t="t" r="r" b="b"/>
              <a:pathLst>
                <a:path w="1431" h="3474" extrusionOk="0">
                  <a:moveTo>
                    <a:pt x="1430" y="0"/>
                  </a:moveTo>
                  <a:lnTo>
                    <a:pt x="1064" y="236"/>
                  </a:lnTo>
                  <a:cubicBezTo>
                    <a:pt x="225" y="803"/>
                    <a:pt x="1" y="1949"/>
                    <a:pt x="556" y="2788"/>
                  </a:cubicBezTo>
                  <a:cubicBezTo>
                    <a:pt x="769" y="3107"/>
                    <a:pt x="1076" y="3343"/>
                    <a:pt x="1430" y="3473"/>
                  </a:cubicBezTo>
                  <a:lnTo>
                    <a:pt x="1430"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0"/>
            <p:cNvSpPr/>
            <p:nvPr/>
          </p:nvSpPr>
          <p:spPr>
            <a:xfrm>
              <a:off x="8336322" y="3292636"/>
              <a:ext cx="209619" cy="178205"/>
            </a:xfrm>
            <a:custGeom>
              <a:avLst/>
              <a:gdLst/>
              <a:ahLst/>
              <a:cxnLst/>
              <a:rect l="l" t="t" r="r" b="b"/>
              <a:pathLst>
                <a:path w="6546" h="5565" extrusionOk="0">
                  <a:moveTo>
                    <a:pt x="4462" y="0"/>
                  </a:moveTo>
                  <a:cubicBezTo>
                    <a:pt x="4127" y="0"/>
                    <a:pt x="3789" y="92"/>
                    <a:pt x="3486" y="284"/>
                  </a:cubicBezTo>
                  <a:lnTo>
                    <a:pt x="1" y="2611"/>
                  </a:lnTo>
                  <a:cubicBezTo>
                    <a:pt x="166" y="2895"/>
                    <a:pt x="332" y="3178"/>
                    <a:pt x="521" y="3450"/>
                  </a:cubicBezTo>
                  <a:cubicBezTo>
                    <a:pt x="1017" y="4194"/>
                    <a:pt x="1572" y="4903"/>
                    <a:pt x="2186" y="5565"/>
                  </a:cubicBezTo>
                  <a:lnTo>
                    <a:pt x="5530" y="3344"/>
                  </a:lnTo>
                  <a:cubicBezTo>
                    <a:pt x="6345" y="2765"/>
                    <a:pt x="6545" y="1643"/>
                    <a:pt x="5990" y="816"/>
                  </a:cubicBezTo>
                  <a:cubicBezTo>
                    <a:pt x="5636" y="288"/>
                    <a:pt x="5054" y="0"/>
                    <a:pt x="446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0"/>
            <p:cNvSpPr/>
            <p:nvPr/>
          </p:nvSpPr>
          <p:spPr>
            <a:xfrm>
              <a:off x="8479527" y="3054165"/>
              <a:ext cx="198828" cy="150378"/>
            </a:xfrm>
            <a:custGeom>
              <a:avLst/>
              <a:gdLst/>
              <a:ahLst/>
              <a:cxnLst/>
              <a:rect l="l" t="t" r="r" b="b"/>
              <a:pathLst>
                <a:path w="6209" h="4696" extrusionOk="0">
                  <a:moveTo>
                    <a:pt x="5447" y="0"/>
                  </a:moveTo>
                  <a:cubicBezTo>
                    <a:pt x="5234" y="0"/>
                    <a:pt x="5020" y="179"/>
                    <a:pt x="5098" y="454"/>
                  </a:cubicBezTo>
                  <a:cubicBezTo>
                    <a:pt x="5464" y="1612"/>
                    <a:pt x="5027" y="2876"/>
                    <a:pt x="4011" y="3549"/>
                  </a:cubicBezTo>
                  <a:cubicBezTo>
                    <a:pt x="3552" y="3857"/>
                    <a:pt x="3023" y="4010"/>
                    <a:pt x="2496" y="4010"/>
                  </a:cubicBezTo>
                  <a:cubicBezTo>
                    <a:pt x="1870" y="4010"/>
                    <a:pt x="1245" y="3795"/>
                    <a:pt x="739" y="3372"/>
                  </a:cubicBezTo>
                  <a:cubicBezTo>
                    <a:pt x="662" y="3310"/>
                    <a:pt x="583" y="3284"/>
                    <a:pt x="509" y="3284"/>
                  </a:cubicBezTo>
                  <a:cubicBezTo>
                    <a:pt x="217" y="3284"/>
                    <a:pt x="0" y="3692"/>
                    <a:pt x="302" y="3927"/>
                  </a:cubicBezTo>
                  <a:cubicBezTo>
                    <a:pt x="939" y="4424"/>
                    <a:pt x="1719" y="4695"/>
                    <a:pt x="2522" y="4695"/>
                  </a:cubicBezTo>
                  <a:cubicBezTo>
                    <a:pt x="2541" y="4696"/>
                    <a:pt x="2559" y="4696"/>
                    <a:pt x="2578" y="4696"/>
                  </a:cubicBezTo>
                  <a:cubicBezTo>
                    <a:pt x="3221" y="4696"/>
                    <a:pt x="3861" y="4496"/>
                    <a:pt x="4401" y="4128"/>
                  </a:cubicBezTo>
                  <a:cubicBezTo>
                    <a:pt x="5653" y="3278"/>
                    <a:pt x="6208" y="1718"/>
                    <a:pt x="5783" y="265"/>
                  </a:cubicBezTo>
                  <a:cubicBezTo>
                    <a:pt x="5731" y="80"/>
                    <a:pt x="5589" y="0"/>
                    <a:pt x="544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0"/>
            <p:cNvSpPr/>
            <p:nvPr/>
          </p:nvSpPr>
          <p:spPr>
            <a:xfrm>
              <a:off x="8820214" y="2826645"/>
              <a:ext cx="197451" cy="150922"/>
            </a:xfrm>
            <a:custGeom>
              <a:avLst/>
              <a:gdLst/>
              <a:ahLst/>
              <a:cxnLst/>
              <a:rect l="l" t="t" r="r" b="b"/>
              <a:pathLst>
                <a:path w="6166" h="4713" extrusionOk="0">
                  <a:moveTo>
                    <a:pt x="5408" y="0"/>
                  </a:moveTo>
                  <a:cubicBezTo>
                    <a:pt x="5193" y="0"/>
                    <a:pt x="4975" y="183"/>
                    <a:pt x="5067" y="460"/>
                  </a:cubicBezTo>
                  <a:cubicBezTo>
                    <a:pt x="5433" y="1617"/>
                    <a:pt x="4984" y="2881"/>
                    <a:pt x="3968" y="3555"/>
                  </a:cubicBezTo>
                  <a:cubicBezTo>
                    <a:pt x="3509" y="3863"/>
                    <a:pt x="2981" y="4015"/>
                    <a:pt x="2453" y="4015"/>
                  </a:cubicBezTo>
                  <a:cubicBezTo>
                    <a:pt x="1827" y="4015"/>
                    <a:pt x="1202" y="3801"/>
                    <a:pt x="696" y="3377"/>
                  </a:cubicBezTo>
                  <a:cubicBezTo>
                    <a:pt x="629" y="3334"/>
                    <a:pt x="562" y="3316"/>
                    <a:pt x="498" y="3316"/>
                  </a:cubicBezTo>
                  <a:cubicBezTo>
                    <a:pt x="212" y="3316"/>
                    <a:pt x="0" y="3691"/>
                    <a:pt x="271" y="3933"/>
                  </a:cubicBezTo>
                  <a:cubicBezTo>
                    <a:pt x="897" y="4429"/>
                    <a:pt x="1677" y="4701"/>
                    <a:pt x="2480" y="4712"/>
                  </a:cubicBezTo>
                  <a:cubicBezTo>
                    <a:pt x="3153" y="4712"/>
                    <a:pt x="3803" y="4511"/>
                    <a:pt x="4370" y="4145"/>
                  </a:cubicBezTo>
                  <a:cubicBezTo>
                    <a:pt x="5610" y="3283"/>
                    <a:pt x="6166" y="1724"/>
                    <a:pt x="5740" y="271"/>
                  </a:cubicBezTo>
                  <a:cubicBezTo>
                    <a:pt x="5693" y="82"/>
                    <a:pt x="5551" y="0"/>
                    <a:pt x="54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0"/>
            <p:cNvSpPr/>
            <p:nvPr/>
          </p:nvSpPr>
          <p:spPr>
            <a:xfrm>
              <a:off x="8379585" y="2904716"/>
              <a:ext cx="160048" cy="115985"/>
            </a:xfrm>
            <a:custGeom>
              <a:avLst/>
              <a:gdLst/>
              <a:ahLst/>
              <a:cxnLst/>
              <a:rect l="l" t="t" r="r" b="b"/>
              <a:pathLst>
                <a:path w="4998" h="3622" extrusionOk="0">
                  <a:moveTo>
                    <a:pt x="3227" y="0"/>
                  </a:moveTo>
                  <a:cubicBezTo>
                    <a:pt x="1527" y="0"/>
                    <a:pt x="1" y="1486"/>
                    <a:pt x="257" y="3397"/>
                  </a:cubicBezTo>
                  <a:cubicBezTo>
                    <a:pt x="268" y="3527"/>
                    <a:pt x="387" y="3621"/>
                    <a:pt x="516" y="3621"/>
                  </a:cubicBezTo>
                  <a:lnTo>
                    <a:pt x="552" y="3621"/>
                  </a:lnTo>
                  <a:cubicBezTo>
                    <a:pt x="694" y="3597"/>
                    <a:pt x="800" y="3467"/>
                    <a:pt x="776" y="3326"/>
                  </a:cubicBezTo>
                  <a:cubicBezTo>
                    <a:pt x="575" y="1751"/>
                    <a:pt x="1835" y="524"/>
                    <a:pt x="3236" y="524"/>
                  </a:cubicBezTo>
                  <a:cubicBezTo>
                    <a:pt x="3644" y="524"/>
                    <a:pt x="4063" y="628"/>
                    <a:pt x="4462" y="857"/>
                  </a:cubicBezTo>
                  <a:cubicBezTo>
                    <a:pt x="4513" y="890"/>
                    <a:pt x="4564" y="905"/>
                    <a:pt x="4611" y="905"/>
                  </a:cubicBezTo>
                  <a:cubicBezTo>
                    <a:pt x="4847" y="905"/>
                    <a:pt x="4997" y="546"/>
                    <a:pt x="4722" y="408"/>
                  </a:cubicBezTo>
                  <a:cubicBezTo>
                    <a:pt x="4236" y="127"/>
                    <a:pt x="3724" y="0"/>
                    <a:pt x="322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0"/>
            <p:cNvSpPr/>
            <p:nvPr/>
          </p:nvSpPr>
          <p:spPr>
            <a:xfrm>
              <a:off x="8737468" y="2665091"/>
              <a:ext cx="159984" cy="116146"/>
            </a:xfrm>
            <a:custGeom>
              <a:avLst/>
              <a:gdLst/>
              <a:ahLst/>
              <a:cxnLst/>
              <a:rect l="l" t="t" r="r" b="b"/>
              <a:pathLst>
                <a:path w="4996" h="3627" extrusionOk="0">
                  <a:moveTo>
                    <a:pt x="3222" y="1"/>
                  </a:moveTo>
                  <a:cubicBezTo>
                    <a:pt x="1524" y="1"/>
                    <a:pt x="0" y="1493"/>
                    <a:pt x="256" y="3402"/>
                  </a:cubicBezTo>
                  <a:cubicBezTo>
                    <a:pt x="268" y="3532"/>
                    <a:pt x="386" y="3626"/>
                    <a:pt x="516" y="3626"/>
                  </a:cubicBezTo>
                  <a:lnTo>
                    <a:pt x="539" y="3626"/>
                  </a:lnTo>
                  <a:cubicBezTo>
                    <a:pt x="681" y="3603"/>
                    <a:pt x="787" y="3473"/>
                    <a:pt x="776" y="3331"/>
                  </a:cubicBezTo>
                  <a:cubicBezTo>
                    <a:pt x="556" y="1758"/>
                    <a:pt x="1816" y="525"/>
                    <a:pt x="3224" y="525"/>
                  </a:cubicBezTo>
                  <a:cubicBezTo>
                    <a:pt x="3635" y="525"/>
                    <a:pt x="4058" y="630"/>
                    <a:pt x="4461" y="862"/>
                  </a:cubicBezTo>
                  <a:cubicBezTo>
                    <a:pt x="4514" y="898"/>
                    <a:pt x="4566" y="914"/>
                    <a:pt x="4614" y="914"/>
                  </a:cubicBezTo>
                  <a:cubicBezTo>
                    <a:pt x="4848" y="914"/>
                    <a:pt x="4995" y="550"/>
                    <a:pt x="4721" y="413"/>
                  </a:cubicBezTo>
                  <a:cubicBezTo>
                    <a:pt x="4234" y="129"/>
                    <a:pt x="3720" y="1"/>
                    <a:pt x="322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0"/>
            <p:cNvSpPr/>
            <p:nvPr/>
          </p:nvSpPr>
          <p:spPr>
            <a:xfrm>
              <a:off x="8760012" y="3107386"/>
              <a:ext cx="288683" cy="271839"/>
            </a:xfrm>
            <a:custGeom>
              <a:avLst/>
              <a:gdLst/>
              <a:ahLst/>
              <a:cxnLst/>
              <a:rect l="l" t="t" r="r" b="b"/>
              <a:pathLst>
                <a:path w="9015" h="8489" extrusionOk="0">
                  <a:moveTo>
                    <a:pt x="3931" y="0"/>
                  </a:moveTo>
                  <a:cubicBezTo>
                    <a:pt x="3264" y="0"/>
                    <a:pt x="2613" y="182"/>
                    <a:pt x="2044" y="564"/>
                  </a:cubicBezTo>
                  <a:cubicBezTo>
                    <a:pt x="308" y="1722"/>
                    <a:pt x="1" y="4321"/>
                    <a:pt x="1359" y="6353"/>
                  </a:cubicBezTo>
                  <a:cubicBezTo>
                    <a:pt x="2273" y="7720"/>
                    <a:pt x="3712" y="8488"/>
                    <a:pt x="5084" y="8488"/>
                  </a:cubicBezTo>
                  <a:cubicBezTo>
                    <a:pt x="5751" y="8488"/>
                    <a:pt x="6402" y="8306"/>
                    <a:pt x="6971" y="7924"/>
                  </a:cubicBezTo>
                  <a:cubicBezTo>
                    <a:pt x="8707" y="6766"/>
                    <a:pt x="9014" y="4167"/>
                    <a:pt x="7656" y="2135"/>
                  </a:cubicBezTo>
                  <a:cubicBezTo>
                    <a:pt x="6742" y="768"/>
                    <a:pt x="5303" y="0"/>
                    <a:pt x="3931"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0"/>
            <p:cNvSpPr/>
            <p:nvPr/>
          </p:nvSpPr>
          <p:spPr>
            <a:xfrm>
              <a:off x="8774774" y="3107930"/>
              <a:ext cx="167221" cy="123447"/>
            </a:xfrm>
            <a:custGeom>
              <a:avLst/>
              <a:gdLst/>
              <a:ahLst/>
              <a:cxnLst/>
              <a:rect l="l" t="t" r="r" b="b"/>
              <a:pathLst>
                <a:path w="5222" h="3855" extrusionOk="0">
                  <a:moveTo>
                    <a:pt x="3469" y="1"/>
                  </a:moveTo>
                  <a:cubicBezTo>
                    <a:pt x="2806" y="1"/>
                    <a:pt x="2159" y="178"/>
                    <a:pt x="1595" y="547"/>
                  </a:cubicBezTo>
                  <a:cubicBezTo>
                    <a:pt x="520" y="1256"/>
                    <a:pt x="0" y="2520"/>
                    <a:pt x="60" y="3855"/>
                  </a:cubicBezTo>
                  <a:lnTo>
                    <a:pt x="5222" y="406"/>
                  </a:lnTo>
                  <a:cubicBezTo>
                    <a:pt x="4656" y="139"/>
                    <a:pt x="4057" y="1"/>
                    <a:pt x="3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0"/>
            <p:cNvSpPr/>
            <p:nvPr/>
          </p:nvSpPr>
          <p:spPr>
            <a:xfrm>
              <a:off x="8886757" y="3277137"/>
              <a:ext cx="144902" cy="102504"/>
            </a:xfrm>
            <a:custGeom>
              <a:avLst/>
              <a:gdLst/>
              <a:ahLst/>
              <a:cxnLst/>
              <a:rect l="l" t="t" r="r" b="b"/>
              <a:pathLst>
                <a:path w="4525" h="3201" extrusionOk="0">
                  <a:moveTo>
                    <a:pt x="4525" y="0"/>
                  </a:moveTo>
                  <a:lnTo>
                    <a:pt x="0" y="3025"/>
                  </a:lnTo>
                  <a:cubicBezTo>
                    <a:pt x="380" y="3141"/>
                    <a:pt x="767" y="3201"/>
                    <a:pt x="1148" y="3201"/>
                  </a:cubicBezTo>
                  <a:cubicBezTo>
                    <a:pt x="1809" y="3201"/>
                    <a:pt x="2455" y="3021"/>
                    <a:pt x="3024" y="2647"/>
                  </a:cubicBezTo>
                  <a:cubicBezTo>
                    <a:pt x="3910" y="2044"/>
                    <a:pt x="4418" y="1075"/>
                    <a:pt x="4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20"/>
          <p:cNvGrpSpPr/>
          <p:nvPr/>
        </p:nvGrpSpPr>
        <p:grpSpPr>
          <a:xfrm>
            <a:off x="8358256" y="1738655"/>
            <a:ext cx="785736" cy="696137"/>
            <a:chOff x="8066981" y="1564318"/>
            <a:chExt cx="785736" cy="696137"/>
          </a:xfrm>
        </p:grpSpPr>
        <p:sp>
          <p:nvSpPr>
            <p:cNvPr id="2133" name="Google Shape;2133;p20"/>
            <p:cNvSpPr/>
            <p:nvPr/>
          </p:nvSpPr>
          <p:spPr>
            <a:xfrm>
              <a:off x="8066981" y="1564318"/>
              <a:ext cx="785736" cy="696137"/>
            </a:xfrm>
            <a:custGeom>
              <a:avLst/>
              <a:gdLst/>
              <a:ahLst/>
              <a:cxnLst/>
              <a:rect l="l" t="t" r="r" b="b"/>
              <a:pathLst>
                <a:path w="24537" h="21739" extrusionOk="0">
                  <a:moveTo>
                    <a:pt x="12274" y="1"/>
                  </a:moveTo>
                  <a:cubicBezTo>
                    <a:pt x="9039" y="1"/>
                    <a:pt x="5839" y="1441"/>
                    <a:pt x="3698" y="4192"/>
                  </a:cubicBezTo>
                  <a:cubicBezTo>
                    <a:pt x="1" y="8929"/>
                    <a:pt x="852" y="15757"/>
                    <a:pt x="5589" y="19443"/>
                  </a:cubicBezTo>
                  <a:cubicBezTo>
                    <a:pt x="7576" y="20989"/>
                    <a:pt x="9931" y="21739"/>
                    <a:pt x="12268" y="21739"/>
                  </a:cubicBezTo>
                  <a:cubicBezTo>
                    <a:pt x="15501" y="21739"/>
                    <a:pt x="18700" y="20303"/>
                    <a:pt x="20839" y="17553"/>
                  </a:cubicBezTo>
                  <a:cubicBezTo>
                    <a:pt x="24537" y="12816"/>
                    <a:pt x="23686" y="5988"/>
                    <a:pt x="18949" y="2302"/>
                  </a:cubicBezTo>
                  <a:cubicBezTo>
                    <a:pt x="16963" y="752"/>
                    <a:pt x="14609" y="1"/>
                    <a:pt x="12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0"/>
            <p:cNvSpPr/>
            <p:nvPr/>
          </p:nvSpPr>
          <p:spPr>
            <a:xfrm>
              <a:off x="8638583" y="1721997"/>
              <a:ext cx="146439" cy="117266"/>
            </a:xfrm>
            <a:custGeom>
              <a:avLst/>
              <a:gdLst/>
              <a:ahLst/>
              <a:cxnLst/>
              <a:rect l="l" t="t" r="r" b="b"/>
              <a:pathLst>
                <a:path w="4573" h="3662" extrusionOk="0">
                  <a:moveTo>
                    <a:pt x="3509" y="0"/>
                  </a:moveTo>
                  <a:lnTo>
                    <a:pt x="792" y="1453"/>
                  </a:lnTo>
                  <a:cubicBezTo>
                    <a:pt x="213" y="1761"/>
                    <a:pt x="1" y="2469"/>
                    <a:pt x="308" y="3048"/>
                  </a:cubicBezTo>
                  <a:cubicBezTo>
                    <a:pt x="520" y="3439"/>
                    <a:pt x="922" y="3661"/>
                    <a:pt x="1341" y="3661"/>
                  </a:cubicBezTo>
                  <a:cubicBezTo>
                    <a:pt x="1530" y="3661"/>
                    <a:pt x="1723" y="3616"/>
                    <a:pt x="1903" y="3521"/>
                  </a:cubicBezTo>
                  <a:lnTo>
                    <a:pt x="4572" y="2091"/>
                  </a:lnTo>
                  <a:cubicBezTo>
                    <a:pt x="4419" y="1654"/>
                    <a:pt x="4218" y="1217"/>
                    <a:pt x="4005" y="816"/>
                  </a:cubicBezTo>
                  <a:cubicBezTo>
                    <a:pt x="3852" y="532"/>
                    <a:pt x="3686" y="260"/>
                    <a:pt x="350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0"/>
            <p:cNvSpPr/>
            <p:nvPr/>
          </p:nvSpPr>
          <p:spPr>
            <a:xfrm>
              <a:off x="8140377" y="1998319"/>
              <a:ext cx="148328" cy="117138"/>
            </a:xfrm>
            <a:custGeom>
              <a:avLst/>
              <a:gdLst/>
              <a:ahLst/>
              <a:cxnLst/>
              <a:rect l="l" t="t" r="r" b="b"/>
              <a:pathLst>
                <a:path w="4632" h="3658" extrusionOk="0">
                  <a:moveTo>
                    <a:pt x="3282" y="0"/>
                  </a:moveTo>
                  <a:cubicBezTo>
                    <a:pt x="3091" y="0"/>
                    <a:pt x="2897" y="48"/>
                    <a:pt x="2718" y="149"/>
                  </a:cubicBezTo>
                  <a:lnTo>
                    <a:pt x="2718" y="160"/>
                  </a:lnTo>
                  <a:lnTo>
                    <a:pt x="1" y="1613"/>
                  </a:lnTo>
                  <a:cubicBezTo>
                    <a:pt x="119" y="1909"/>
                    <a:pt x="261" y="2192"/>
                    <a:pt x="402" y="2476"/>
                  </a:cubicBezTo>
                  <a:cubicBezTo>
                    <a:pt x="627" y="2877"/>
                    <a:pt x="875" y="3279"/>
                    <a:pt x="1147" y="3657"/>
                  </a:cubicBezTo>
                  <a:lnTo>
                    <a:pt x="3828" y="2216"/>
                  </a:lnTo>
                  <a:cubicBezTo>
                    <a:pt x="4407" y="1909"/>
                    <a:pt x="4631" y="1200"/>
                    <a:pt x="4313" y="621"/>
                  </a:cubicBezTo>
                  <a:cubicBezTo>
                    <a:pt x="4102" y="225"/>
                    <a:pt x="3698" y="0"/>
                    <a:pt x="328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0"/>
            <p:cNvSpPr/>
            <p:nvPr/>
          </p:nvSpPr>
          <p:spPr>
            <a:xfrm>
              <a:off x="8274295" y="1884383"/>
              <a:ext cx="101415" cy="75957"/>
            </a:xfrm>
            <a:custGeom>
              <a:avLst/>
              <a:gdLst/>
              <a:ahLst/>
              <a:cxnLst/>
              <a:rect l="l" t="t" r="r" b="b"/>
              <a:pathLst>
                <a:path w="3167" h="2372" extrusionOk="0">
                  <a:moveTo>
                    <a:pt x="1760" y="1"/>
                  </a:moveTo>
                  <a:cubicBezTo>
                    <a:pt x="1513" y="1"/>
                    <a:pt x="1262" y="60"/>
                    <a:pt x="1028" y="186"/>
                  </a:cubicBezTo>
                  <a:cubicBezTo>
                    <a:pt x="284" y="576"/>
                    <a:pt x="1" y="1498"/>
                    <a:pt x="379" y="2254"/>
                  </a:cubicBezTo>
                  <a:cubicBezTo>
                    <a:pt x="414" y="2324"/>
                    <a:pt x="497" y="2372"/>
                    <a:pt x="579" y="2372"/>
                  </a:cubicBezTo>
                  <a:cubicBezTo>
                    <a:pt x="745" y="2360"/>
                    <a:pt x="863" y="2183"/>
                    <a:pt x="780" y="2041"/>
                  </a:cubicBezTo>
                  <a:cubicBezTo>
                    <a:pt x="473" y="1498"/>
                    <a:pt x="674" y="812"/>
                    <a:pt x="1217" y="529"/>
                  </a:cubicBezTo>
                  <a:cubicBezTo>
                    <a:pt x="1384" y="439"/>
                    <a:pt x="1562" y="396"/>
                    <a:pt x="1738" y="396"/>
                  </a:cubicBezTo>
                  <a:cubicBezTo>
                    <a:pt x="2136" y="396"/>
                    <a:pt x="2521" y="616"/>
                    <a:pt x="2718" y="1001"/>
                  </a:cubicBezTo>
                  <a:cubicBezTo>
                    <a:pt x="2759" y="1067"/>
                    <a:pt x="2834" y="1110"/>
                    <a:pt x="2912" y="1110"/>
                  </a:cubicBezTo>
                  <a:cubicBezTo>
                    <a:pt x="2946" y="1110"/>
                    <a:pt x="2981" y="1102"/>
                    <a:pt x="3013" y="1084"/>
                  </a:cubicBezTo>
                  <a:cubicBezTo>
                    <a:pt x="3119" y="1025"/>
                    <a:pt x="3167" y="895"/>
                    <a:pt x="3107" y="789"/>
                  </a:cubicBezTo>
                  <a:cubicBezTo>
                    <a:pt x="2824" y="286"/>
                    <a:pt x="2301" y="1"/>
                    <a:pt x="176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0"/>
            <p:cNvSpPr/>
            <p:nvPr/>
          </p:nvSpPr>
          <p:spPr>
            <a:xfrm>
              <a:off x="8491824" y="1765355"/>
              <a:ext cx="104457" cy="77334"/>
            </a:xfrm>
            <a:custGeom>
              <a:avLst/>
              <a:gdLst/>
              <a:ahLst/>
              <a:cxnLst/>
              <a:rect l="l" t="t" r="r" b="b"/>
              <a:pathLst>
                <a:path w="3262" h="2415" extrusionOk="0">
                  <a:moveTo>
                    <a:pt x="1768" y="0"/>
                  </a:moveTo>
                  <a:cubicBezTo>
                    <a:pt x="1522" y="0"/>
                    <a:pt x="1272" y="59"/>
                    <a:pt x="1040" y="182"/>
                  </a:cubicBezTo>
                  <a:cubicBezTo>
                    <a:pt x="284" y="596"/>
                    <a:pt x="0" y="1541"/>
                    <a:pt x="414" y="2297"/>
                  </a:cubicBezTo>
                  <a:cubicBezTo>
                    <a:pt x="461" y="2368"/>
                    <a:pt x="532" y="2415"/>
                    <a:pt x="614" y="2415"/>
                  </a:cubicBezTo>
                  <a:cubicBezTo>
                    <a:pt x="780" y="2415"/>
                    <a:pt x="886" y="2238"/>
                    <a:pt x="815" y="2084"/>
                  </a:cubicBezTo>
                  <a:cubicBezTo>
                    <a:pt x="508" y="1552"/>
                    <a:pt x="709" y="867"/>
                    <a:pt x="1252" y="572"/>
                  </a:cubicBezTo>
                  <a:cubicBezTo>
                    <a:pt x="1419" y="482"/>
                    <a:pt x="1597" y="439"/>
                    <a:pt x="1773" y="439"/>
                  </a:cubicBezTo>
                  <a:cubicBezTo>
                    <a:pt x="2171" y="439"/>
                    <a:pt x="2556" y="659"/>
                    <a:pt x="2753" y="1044"/>
                  </a:cubicBezTo>
                  <a:cubicBezTo>
                    <a:pt x="2795" y="1141"/>
                    <a:pt x="2871" y="1181"/>
                    <a:pt x="2947" y="1181"/>
                  </a:cubicBezTo>
                  <a:cubicBezTo>
                    <a:pt x="3103" y="1181"/>
                    <a:pt x="3262" y="1014"/>
                    <a:pt x="3143" y="832"/>
                  </a:cubicBezTo>
                  <a:cubicBezTo>
                    <a:pt x="2864" y="300"/>
                    <a:pt x="2325" y="0"/>
                    <a:pt x="176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0"/>
            <p:cNvSpPr/>
            <p:nvPr/>
          </p:nvSpPr>
          <p:spPr>
            <a:xfrm>
              <a:off x="8224500" y="1784665"/>
              <a:ext cx="102504" cy="68624"/>
            </a:xfrm>
            <a:custGeom>
              <a:avLst/>
              <a:gdLst/>
              <a:ahLst/>
              <a:cxnLst/>
              <a:rect l="l" t="t" r="r" b="b"/>
              <a:pathLst>
                <a:path w="3201" h="2143" extrusionOk="0">
                  <a:moveTo>
                    <a:pt x="1959" y="1"/>
                  </a:moveTo>
                  <a:cubicBezTo>
                    <a:pt x="945" y="1"/>
                    <a:pt x="0" y="830"/>
                    <a:pt x="44" y="1989"/>
                  </a:cubicBezTo>
                  <a:cubicBezTo>
                    <a:pt x="44" y="2072"/>
                    <a:pt x="114" y="2143"/>
                    <a:pt x="209" y="2143"/>
                  </a:cubicBezTo>
                  <a:lnTo>
                    <a:pt x="209" y="2131"/>
                  </a:lnTo>
                  <a:cubicBezTo>
                    <a:pt x="303" y="2131"/>
                    <a:pt x="374" y="2060"/>
                    <a:pt x="374" y="1965"/>
                  </a:cubicBezTo>
                  <a:cubicBezTo>
                    <a:pt x="340" y="1015"/>
                    <a:pt x="1121" y="336"/>
                    <a:pt x="1954" y="336"/>
                  </a:cubicBezTo>
                  <a:cubicBezTo>
                    <a:pt x="2260" y="336"/>
                    <a:pt x="2573" y="428"/>
                    <a:pt x="2855" y="631"/>
                  </a:cubicBezTo>
                  <a:cubicBezTo>
                    <a:pt x="2890" y="655"/>
                    <a:pt x="2925" y="665"/>
                    <a:pt x="2958" y="665"/>
                  </a:cubicBezTo>
                  <a:cubicBezTo>
                    <a:pt x="3101" y="665"/>
                    <a:pt x="3200" y="465"/>
                    <a:pt x="3056" y="359"/>
                  </a:cubicBezTo>
                  <a:cubicBezTo>
                    <a:pt x="2711" y="112"/>
                    <a:pt x="2330" y="1"/>
                    <a:pt x="195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0"/>
            <p:cNvSpPr/>
            <p:nvPr/>
          </p:nvSpPr>
          <p:spPr>
            <a:xfrm>
              <a:off x="8440491" y="1668711"/>
              <a:ext cx="103080" cy="68816"/>
            </a:xfrm>
            <a:custGeom>
              <a:avLst/>
              <a:gdLst/>
              <a:ahLst/>
              <a:cxnLst/>
              <a:rect l="l" t="t" r="r" b="b"/>
              <a:pathLst>
                <a:path w="3219" h="2149" extrusionOk="0">
                  <a:moveTo>
                    <a:pt x="1961" y="0"/>
                  </a:moveTo>
                  <a:cubicBezTo>
                    <a:pt x="946" y="0"/>
                    <a:pt x="1" y="824"/>
                    <a:pt x="44" y="1983"/>
                  </a:cubicBezTo>
                  <a:cubicBezTo>
                    <a:pt x="44" y="2078"/>
                    <a:pt x="115" y="2149"/>
                    <a:pt x="209" y="2149"/>
                  </a:cubicBezTo>
                  <a:lnTo>
                    <a:pt x="209" y="2137"/>
                  </a:lnTo>
                  <a:cubicBezTo>
                    <a:pt x="304" y="2125"/>
                    <a:pt x="375" y="2054"/>
                    <a:pt x="375" y="1960"/>
                  </a:cubicBezTo>
                  <a:cubicBezTo>
                    <a:pt x="349" y="1012"/>
                    <a:pt x="1122" y="340"/>
                    <a:pt x="1950" y="340"/>
                  </a:cubicBezTo>
                  <a:cubicBezTo>
                    <a:pt x="2257" y="340"/>
                    <a:pt x="2571" y="432"/>
                    <a:pt x="2855" y="637"/>
                  </a:cubicBezTo>
                  <a:cubicBezTo>
                    <a:pt x="2892" y="666"/>
                    <a:pt x="2929" y="679"/>
                    <a:pt x="2964" y="679"/>
                  </a:cubicBezTo>
                  <a:cubicBezTo>
                    <a:pt x="3111" y="679"/>
                    <a:pt x="3218" y="458"/>
                    <a:pt x="3056" y="353"/>
                  </a:cubicBezTo>
                  <a:cubicBezTo>
                    <a:pt x="2712" y="110"/>
                    <a:pt x="2332" y="0"/>
                    <a:pt x="19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0"/>
            <p:cNvSpPr/>
            <p:nvPr/>
          </p:nvSpPr>
          <p:spPr>
            <a:xfrm>
              <a:off x="8340133" y="1877434"/>
              <a:ext cx="306039" cy="217433"/>
            </a:xfrm>
            <a:custGeom>
              <a:avLst/>
              <a:gdLst/>
              <a:ahLst/>
              <a:cxnLst/>
              <a:rect l="l" t="t" r="r" b="b"/>
              <a:pathLst>
                <a:path w="9557" h="6790" extrusionOk="0">
                  <a:moveTo>
                    <a:pt x="8422" y="1"/>
                  </a:moveTo>
                  <a:cubicBezTo>
                    <a:pt x="8308" y="1"/>
                    <a:pt x="8191" y="27"/>
                    <a:pt x="8080" y="84"/>
                  </a:cubicBezTo>
                  <a:lnTo>
                    <a:pt x="520" y="4160"/>
                  </a:lnTo>
                  <a:cubicBezTo>
                    <a:pt x="83" y="4396"/>
                    <a:pt x="0" y="4975"/>
                    <a:pt x="354" y="5318"/>
                  </a:cubicBezTo>
                  <a:cubicBezTo>
                    <a:pt x="1351" y="6285"/>
                    <a:pt x="2666" y="6790"/>
                    <a:pt x="3996" y="6790"/>
                  </a:cubicBezTo>
                  <a:cubicBezTo>
                    <a:pt x="4842" y="6790"/>
                    <a:pt x="5693" y="6586"/>
                    <a:pt x="6474" y="6168"/>
                  </a:cubicBezTo>
                  <a:cubicBezTo>
                    <a:pt x="8470" y="5093"/>
                    <a:pt x="9557" y="2837"/>
                    <a:pt x="9144" y="592"/>
                  </a:cubicBezTo>
                  <a:cubicBezTo>
                    <a:pt x="9073" y="231"/>
                    <a:pt x="8759" y="1"/>
                    <a:pt x="842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0"/>
            <p:cNvSpPr/>
            <p:nvPr/>
          </p:nvSpPr>
          <p:spPr>
            <a:xfrm>
              <a:off x="8350700" y="1878234"/>
              <a:ext cx="264090" cy="155469"/>
            </a:xfrm>
            <a:custGeom>
              <a:avLst/>
              <a:gdLst/>
              <a:ahLst/>
              <a:cxnLst/>
              <a:rect l="l" t="t" r="r" b="b"/>
              <a:pathLst>
                <a:path w="8247" h="4855" extrusionOk="0">
                  <a:moveTo>
                    <a:pt x="7975" y="0"/>
                  </a:moveTo>
                  <a:lnTo>
                    <a:pt x="7975" y="0"/>
                  </a:lnTo>
                  <a:cubicBezTo>
                    <a:pt x="7892" y="12"/>
                    <a:pt x="7821" y="36"/>
                    <a:pt x="7750" y="71"/>
                  </a:cubicBezTo>
                  <a:lnTo>
                    <a:pt x="190" y="4135"/>
                  </a:lnTo>
                  <a:cubicBezTo>
                    <a:pt x="119" y="4170"/>
                    <a:pt x="60" y="4218"/>
                    <a:pt x="1" y="4277"/>
                  </a:cubicBezTo>
                  <a:cubicBezTo>
                    <a:pt x="205" y="4645"/>
                    <a:pt x="591" y="4854"/>
                    <a:pt x="989" y="4854"/>
                  </a:cubicBezTo>
                  <a:cubicBezTo>
                    <a:pt x="1166" y="4854"/>
                    <a:pt x="1346" y="4813"/>
                    <a:pt x="1513" y="4726"/>
                  </a:cubicBezTo>
                  <a:lnTo>
                    <a:pt x="7502" y="1501"/>
                  </a:lnTo>
                  <a:cubicBezTo>
                    <a:pt x="8046" y="1205"/>
                    <a:pt x="8246" y="544"/>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0"/>
            <p:cNvSpPr/>
            <p:nvPr/>
          </p:nvSpPr>
          <p:spPr>
            <a:xfrm>
              <a:off x="8452852" y="1990793"/>
              <a:ext cx="186147" cy="171448"/>
            </a:xfrm>
            <a:custGeom>
              <a:avLst/>
              <a:gdLst/>
              <a:ahLst/>
              <a:cxnLst/>
              <a:rect l="l" t="t" r="r" b="b"/>
              <a:pathLst>
                <a:path w="5813" h="5354" extrusionOk="0">
                  <a:moveTo>
                    <a:pt x="3380" y="1"/>
                  </a:moveTo>
                  <a:cubicBezTo>
                    <a:pt x="3041" y="1"/>
                    <a:pt x="2672" y="107"/>
                    <a:pt x="2292" y="277"/>
                  </a:cubicBezTo>
                  <a:cubicBezTo>
                    <a:pt x="2162" y="336"/>
                    <a:pt x="2080" y="431"/>
                    <a:pt x="2020" y="561"/>
                  </a:cubicBezTo>
                  <a:cubicBezTo>
                    <a:pt x="1997" y="608"/>
                    <a:pt x="1961" y="655"/>
                    <a:pt x="1902" y="691"/>
                  </a:cubicBezTo>
                  <a:cubicBezTo>
                    <a:pt x="1868" y="708"/>
                    <a:pt x="1827" y="719"/>
                    <a:pt x="1784" y="719"/>
                  </a:cubicBezTo>
                  <a:cubicBezTo>
                    <a:pt x="1769" y="719"/>
                    <a:pt x="1753" y="718"/>
                    <a:pt x="1737" y="714"/>
                  </a:cubicBezTo>
                  <a:cubicBezTo>
                    <a:pt x="1700" y="708"/>
                    <a:pt x="1665" y="705"/>
                    <a:pt x="1629" y="705"/>
                  </a:cubicBezTo>
                  <a:cubicBezTo>
                    <a:pt x="1529" y="705"/>
                    <a:pt x="1435" y="730"/>
                    <a:pt x="1347" y="773"/>
                  </a:cubicBezTo>
                  <a:cubicBezTo>
                    <a:pt x="497" y="1329"/>
                    <a:pt x="0" y="2026"/>
                    <a:pt x="497" y="2971"/>
                  </a:cubicBezTo>
                  <a:lnTo>
                    <a:pt x="1158" y="4187"/>
                  </a:lnTo>
                  <a:cubicBezTo>
                    <a:pt x="1559" y="4932"/>
                    <a:pt x="2329" y="5354"/>
                    <a:pt x="3122" y="5354"/>
                  </a:cubicBezTo>
                  <a:cubicBezTo>
                    <a:pt x="3473" y="5354"/>
                    <a:pt x="3829" y="5271"/>
                    <a:pt x="4159" y="5097"/>
                  </a:cubicBezTo>
                  <a:lnTo>
                    <a:pt x="4336" y="4991"/>
                  </a:lnTo>
                  <a:cubicBezTo>
                    <a:pt x="5411" y="4412"/>
                    <a:pt x="5813" y="3077"/>
                    <a:pt x="5234" y="2002"/>
                  </a:cubicBezTo>
                  <a:lnTo>
                    <a:pt x="4584" y="773"/>
                  </a:lnTo>
                  <a:cubicBezTo>
                    <a:pt x="4285" y="218"/>
                    <a:pt x="3864" y="1"/>
                    <a:pt x="3380"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0"/>
            <p:cNvSpPr/>
            <p:nvPr/>
          </p:nvSpPr>
          <p:spPr>
            <a:xfrm>
              <a:off x="8503928" y="2004947"/>
              <a:ext cx="54054" cy="77526"/>
            </a:xfrm>
            <a:custGeom>
              <a:avLst/>
              <a:gdLst/>
              <a:ahLst/>
              <a:cxnLst/>
              <a:rect l="l" t="t" r="r" b="b"/>
              <a:pathLst>
                <a:path w="1688" h="2421" extrusionOk="0">
                  <a:moveTo>
                    <a:pt x="496" y="1"/>
                  </a:moveTo>
                  <a:cubicBezTo>
                    <a:pt x="473" y="36"/>
                    <a:pt x="449" y="72"/>
                    <a:pt x="425" y="119"/>
                  </a:cubicBezTo>
                  <a:cubicBezTo>
                    <a:pt x="402" y="166"/>
                    <a:pt x="366" y="213"/>
                    <a:pt x="307" y="237"/>
                  </a:cubicBezTo>
                  <a:cubicBezTo>
                    <a:pt x="272" y="264"/>
                    <a:pt x="230" y="277"/>
                    <a:pt x="186" y="277"/>
                  </a:cubicBezTo>
                  <a:cubicBezTo>
                    <a:pt x="172" y="277"/>
                    <a:pt x="157" y="275"/>
                    <a:pt x="142" y="272"/>
                  </a:cubicBezTo>
                  <a:cubicBezTo>
                    <a:pt x="95" y="261"/>
                    <a:pt x="47" y="261"/>
                    <a:pt x="0" y="261"/>
                  </a:cubicBezTo>
                  <a:lnTo>
                    <a:pt x="1087" y="2281"/>
                  </a:lnTo>
                  <a:cubicBezTo>
                    <a:pt x="1148" y="2379"/>
                    <a:pt x="1237" y="2421"/>
                    <a:pt x="1324" y="2421"/>
                  </a:cubicBezTo>
                  <a:cubicBezTo>
                    <a:pt x="1509" y="2421"/>
                    <a:pt x="1687" y="2237"/>
                    <a:pt x="1583" y="2021"/>
                  </a:cubicBezTo>
                  <a:lnTo>
                    <a:pt x="496" y="1"/>
                  </a:lnTo>
                  <a:close/>
                </a:path>
              </a:pathLst>
            </a:custGeom>
            <a:solidFill>
              <a:srgbClr val="FF82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4" name="Google Shape;2144;p20"/>
          <p:cNvSpPr/>
          <p:nvPr/>
        </p:nvSpPr>
        <p:spPr>
          <a:xfrm>
            <a:off x="8603822"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5" name="Google Shape;2145;p20"/>
          <p:cNvGrpSpPr/>
          <p:nvPr/>
        </p:nvGrpSpPr>
        <p:grpSpPr>
          <a:xfrm>
            <a:off x="-128277" y="3474926"/>
            <a:ext cx="1026705" cy="935441"/>
            <a:chOff x="30262" y="3461651"/>
            <a:chExt cx="1026705" cy="935441"/>
          </a:xfrm>
        </p:grpSpPr>
        <p:sp>
          <p:nvSpPr>
            <p:cNvPr id="2146" name="Google Shape;2146;p20"/>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0"/>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0"/>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0"/>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0"/>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0"/>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0"/>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0"/>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4" name="Google Shape;2154;p20"/>
          <p:cNvGrpSpPr/>
          <p:nvPr/>
        </p:nvGrpSpPr>
        <p:grpSpPr>
          <a:xfrm>
            <a:off x="-29614" y="-95665"/>
            <a:ext cx="684353" cy="725246"/>
            <a:chOff x="-17100" y="-95665"/>
            <a:chExt cx="684353" cy="725246"/>
          </a:xfrm>
        </p:grpSpPr>
        <p:sp>
          <p:nvSpPr>
            <p:cNvPr id="2155" name="Google Shape;2155;p20"/>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0"/>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0"/>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0"/>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0"/>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0" name="Google Shape;2160;p20"/>
          <p:cNvGrpSpPr/>
          <p:nvPr/>
        </p:nvGrpSpPr>
        <p:grpSpPr>
          <a:xfrm>
            <a:off x="-369934" y="1645854"/>
            <a:ext cx="997981" cy="881740"/>
            <a:chOff x="158480" y="1731379"/>
            <a:chExt cx="997981" cy="881740"/>
          </a:xfrm>
        </p:grpSpPr>
        <p:sp>
          <p:nvSpPr>
            <p:cNvPr id="2161" name="Google Shape;2161;p20"/>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0"/>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0"/>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0"/>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0"/>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0"/>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0"/>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0"/>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0"/>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0"/>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0"/>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0"/>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0"/>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4" name="Google Shape;2174;p20"/>
          <p:cNvGrpSpPr/>
          <p:nvPr/>
        </p:nvGrpSpPr>
        <p:grpSpPr>
          <a:xfrm>
            <a:off x="470541" y="405009"/>
            <a:ext cx="692679" cy="652747"/>
            <a:chOff x="721756" y="911059"/>
            <a:chExt cx="692679" cy="652747"/>
          </a:xfrm>
        </p:grpSpPr>
        <p:sp>
          <p:nvSpPr>
            <p:cNvPr id="2175" name="Google Shape;2175;p20"/>
            <p:cNvSpPr/>
            <p:nvPr/>
          </p:nvSpPr>
          <p:spPr>
            <a:xfrm>
              <a:off x="721756" y="911059"/>
              <a:ext cx="692679" cy="652747"/>
            </a:xfrm>
            <a:custGeom>
              <a:avLst/>
              <a:gdLst/>
              <a:ahLst/>
              <a:cxnLst/>
              <a:rect l="l" t="t" r="r" b="b"/>
              <a:pathLst>
                <a:path w="21631" h="20384" extrusionOk="0">
                  <a:moveTo>
                    <a:pt x="10809" y="0"/>
                  </a:moveTo>
                  <a:cubicBezTo>
                    <a:pt x="5740" y="0"/>
                    <a:pt x="1341" y="3769"/>
                    <a:pt x="698" y="8928"/>
                  </a:cubicBezTo>
                  <a:cubicBezTo>
                    <a:pt x="1" y="14515"/>
                    <a:pt x="3970" y="19607"/>
                    <a:pt x="9558" y="20304"/>
                  </a:cubicBezTo>
                  <a:cubicBezTo>
                    <a:pt x="9987" y="20357"/>
                    <a:pt x="10413" y="20383"/>
                    <a:pt x="10834" y="20383"/>
                  </a:cubicBezTo>
                  <a:cubicBezTo>
                    <a:pt x="15901" y="20383"/>
                    <a:pt x="20290" y="16614"/>
                    <a:pt x="20934" y="11456"/>
                  </a:cubicBezTo>
                  <a:cubicBezTo>
                    <a:pt x="21631" y="5868"/>
                    <a:pt x="17673" y="777"/>
                    <a:pt x="12086" y="80"/>
                  </a:cubicBezTo>
                  <a:cubicBezTo>
                    <a:pt x="11656" y="26"/>
                    <a:pt x="11230" y="0"/>
                    <a:pt x="108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0"/>
            <p:cNvSpPr/>
            <p:nvPr/>
          </p:nvSpPr>
          <p:spPr>
            <a:xfrm>
              <a:off x="1245676" y="1048275"/>
              <a:ext cx="122998" cy="106731"/>
            </a:xfrm>
            <a:custGeom>
              <a:avLst/>
              <a:gdLst/>
              <a:ahLst/>
              <a:cxnLst/>
              <a:rect l="l" t="t" r="r" b="b"/>
              <a:pathLst>
                <a:path w="3841" h="3333" extrusionOk="0">
                  <a:moveTo>
                    <a:pt x="2765" y="0"/>
                  </a:moveTo>
                  <a:lnTo>
                    <a:pt x="639" y="1323"/>
                  </a:lnTo>
                  <a:cubicBezTo>
                    <a:pt x="143" y="1654"/>
                    <a:pt x="1" y="2316"/>
                    <a:pt x="320" y="2824"/>
                  </a:cubicBezTo>
                  <a:cubicBezTo>
                    <a:pt x="530" y="3150"/>
                    <a:pt x="887" y="3333"/>
                    <a:pt x="1252" y="3333"/>
                  </a:cubicBezTo>
                  <a:cubicBezTo>
                    <a:pt x="1442" y="3333"/>
                    <a:pt x="1634" y="3283"/>
                    <a:pt x="1808" y="3178"/>
                  </a:cubicBezTo>
                  <a:lnTo>
                    <a:pt x="3840" y="1914"/>
                  </a:lnTo>
                  <a:cubicBezTo>
                    <a:pt x="3628" y="1418"/>
                    <a:pt x="3380" y="945"/>
                    <a:pt x="3096" y="485"/>
                  </a:cubicBezTo>
                  <a:cubicBezTo>
                    <a:pt x="2990" y="319"/>
                    <a:pt x="2872" y="154"/>
                    <a:pt x="2765"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0"/>
            <p:cNvSpPr/>
            <p:nvPr/>
          </p:nvSpPr>
          <p:spPr>
            <a:xfrm>
              <a:off x="782279" y="1346693"/>
              <a:ext cx="126393" cy="105610"/>
            </a:xfrm>
            <a:custGeom>
              <a:avLst/>
              <a:gdLst/>
              <a:ahLst/>
              <a:cxnLst/>
              <a:rect l="l" t="t" r="r" b="b"/>
              <a:pathLst>
                <a:path w="3947" h="3298" extrusionOk="0">
                  <a:moveTo>
                    <a:pt x="2701" y="1"/>
                  </a:moveTo>
                  <a:cubicBezTo>
                    <a:pt x="2502" y="1"/>
                    <a:pt x="2299" y="55"/>
                    <a:pt x="2115" y="167"/>
                  </a:cubicBezTo>
                  <a:lnTo>
                    <a:pt x="1" y="1502"/>
                  </a:lnTo>
                  <a:cubicBezTo>
                    <a:pt x="95" y="1667"/>
                    <a:pt x="190" y="1833"/>
                    <a:pt x="296" y="2010"/>
                  </a:cubicBezTo>
                  <a:cubicBezTo>
                    <a:pt x="580" y="2459"/>
                    <a:pt x="899" y="2896"/>
                    <a:pt x="1253" y="3298"/>
                  </a:cubicBezTo>
                  <a:lnTo>
                    <a:pt x="3285" y="2022"/>
                  </a:lnTo>
                  <a:cubicBezTo>
                    <a:pt x="3793" y="1703"/>
                    <a:pt x="3946" y="1030"/>
                    <a:pt x="3627" y="510"/>
                  </a:cubicBezTo>
                  <a:cubicBezTo>
                    <a:pt x="3421" y="181"/>
                    <a:pt x="3066" y="1"/>
                    <a:pt x="270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0"/>
            <p:cNvSpPr/>
            <p:nvPr/>
          </p:nvSpPr>
          <p:spPr>
            <a:xfrm>
              <a:off x="870949" y="1208003"/>
              <a:ext cx="114897" cy="88030"/>
            </a:xfrm>
            <a:custGeom>
              <a:avLst/>
              <a:gdLst/>
              <a:ahLst/>
              <a:cxnLst/>
              <a:rect l="l" t="t" r="r" b="b"/>
              <a:pathLst>
                <a:path w="3588" h="2749" extrusionOk="0">
                  <a:moveTo>
                    <a:pt x="3319" y="0"/>
                  </a:moveTo>
                  <a:cubicBezTo>
                    <a:pt x="3197" y="0"/>
                    <a:pt x="3073" y="98"/>
                    <a:pt x="3115" y="257"/>
                  </a:cubicBezTo>
                  <a:cubicBezTo>
                    <a:pt x="3443" y="1414"/>
                    <a:pt x="2522" y="2356"/>
                    <a:pt x="1528" y="2356"/>
                  </a:cubicBezTo>
                  <a:cubicBezTo>
                    <a:pt x="1161" y="2356"/>
                    <a:pt x="785" y="2228"/>
                    <a:pt x="457" y="1935"/>
                  </a:cubicBezTo>
                  <a:cubicBezTo>
                    <a:pt x="408" y="1888"/>
                    <a:pt x="356" y="1869"/>
                    <a:pt x="307" y="1869"/>
                  </a:cubicBezTo>
                  <a:cubicBezTo>
                    <a:pt x="133" y="1869"/>
                    <a:pt x="1" y="2115"/>
                    <a:pt x="185" y="2254"/>
                  </a:cubicBezTo>
                  <a:cubicBezTo>
                    <a:pt x="572" y="2580"/>
                    <a:pt x="1056" y="2749"/>
                    <a:pt x="1543" y="2749"/>
                  </a:cubicBezTo>
                  <a:cubicBezTo>
                    <a:pt x="1919" y="2749"/>
                    <a:pt x="2296" y="2648"/>
                    <a:pt x="2630" y="2443"/>
                  </a:cubicBezTo>
                  <a:cubicBezTo>
                    <a:pt x="3174" y="2100"/>
                    <a:pt x="3528" y="1509"/>
                    <a:pt x="3575" y="872"/>
                  </a:cubicBezTo>
                  <a:cubicBezTo>
                    <a:pt x="3587" y="635"/>
                    <a:pt x="3575" y="387"/>
                    <a:pt x="3516" y="163"/>
                  </a:cubicBezTo>
                  <a:cubicBezTo>
                    <a:pt x="3492" y="50"/>
                    <a:pt x="3406" y="0"/>
                    <a:pt x="33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0"/>
            <p:cNvSpPr/>
            <p:nvPr/>
          </p:nvSpPr>
          <p:spPr>
            <a:xfrm>
              <a:off x="1077686" y="1078633"/>
              <a:ext cx="114705" cy="88030"/>
            </a:xfrm>
            <a:custGeom>
              <a:avLst/>
              <a:gdLst/>
              <a:ahLst/>
              <a:cxnLst/>
              <a:rect l="l" t="t" r="r" b="b"/>
              <a:pathLst>
                <a:path w="3582" h="2749" extrusionOk="0">
                  <a:moveTo>
                    <a:pt x="3307" y="0"/>
                  </a:moveTo>
                  <a:cubicBezTo>
                    <a:pt x="3185" y="0"/>
                    <a:pt x="3062" y="98"/>
                    <a:pt x="3097" y="257"/>
                  </a:cubicBezTo>
                  <a:cubicBezTo>
                    <a:pt x="3433" y="1404"/>
                    <a:pt x="2517" y="2349"/>
                    <a:pt x="1520" y="2349"/>
                  </a:cubicBezTo>
                  <a:cubicBezTo>
                    <a:pt x="1151" y="2349"/>
                    <a:pt x="771" y="2220"/>
                    <a:pt x="439" y="1923"/>
                  </a:cubicBezTo>
                  <a:cubicBezTo>
                    <a:pt x="395" y="1886"/>
                    <a:pt x="349" y="1871"/>
                    <a:pt x="305" y="1871"/>
                  </a:cubicBezTo>
                  <a:cubicBezTo>
                    <a:pt x="136" y="1871"/>
                    <a:pt x="1" y="2103"/>
                    <a:pt x="179" y="2254"/>
                  </a:cubicBezTo>
                  <a:cubicBezTo>
                    <a:pt x="566" y="2580"/>
                    <a:pt x="1047" y="2749"/>
                    <a:pt x="1530" y="2749"/>
                  </a:cubicBezTo>
                  <a:cubicBezTo>
                    <a:pt x="1903" y="2749"/>
                    <a:pt x="2278" y="2648"/>
                    <a:pt x="2613" y="2443"/>
                  </a:cubicBezTo>
                  <a:cubicBezTo>
                    <a:pt x="3168" y="2088"/>
                    <a:pt x="3510" y="1509"/>
                    <a:pt x="3558" y="860"/>
                  </a:cubicBezTo>
                  <a:cubicBezTo>
                    <a:pt x="3581" y="623"/>
                    <a:pt x="3558" y="387"/>
                    <a:pt x="3510" y="163"/>
                  </a:cubicBezTo>
                  <a:cubicBezTo>
                    <a:pt x="3481" y="50"/>
                    <a:pt x="3394" y="0"/>
                    <a:pt x="330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0"/>
            <p:cNvSpPr/>
            <p:nvPr/>
          </p:nvSpPr>
          <p:spPr>
            <a:xfrm>
              <a:off x="815230" y="1115619"/>
              <a:ext cx="93826" cy="68112"/>
            </a:xfrm>
            <a:custGeom>
              <a:avLst/>
              <a:gdLst/>
              <a:ahLst/>
              <a:cxnLst/>
              <a:rect l="l" t="t" r="r" b="b"/>
              <a:pathLst>
                <a:path w="2930" h="2127" extrusionOk="0">
                  <a:moveTo>
                    <a:pt x="1896" y="0"/>
                  </a:moveTo>
                  <a:cubicBezTo>
                    <a:pt x="902" y="0"/>
                    <a:pt x="1" y="850"/>
                    <a:pt x="118" y="1973"/>
                  </a:cubicBezTo>
                  <a:cubicBezTo>
                    <a:pt x="129" y="2067"/>
                    <a:pt x="200" y="2126"/>
                    <a:pt x="295" y="2126"/>
                  </a:cubicBezTo>
                  <a:cubicBezTo>
                    <a:pt x="378" y="2114"/>
                    <a:pt x="448" y="2032"/>
                    <a:pt x="437" y="1949"/>
                  </a:cubicBezTo>
                  <a:cubicBezTo>
                    <a:pt x="347" y="1023"/>
                    <a:pt x="1092" y="322"/>
                    <a:pt x="1912" y="322"/>
                  </a:cubicBezTo>
                  <a:cubicBezTo>
                    <a:pt x="2169" y="322"/>
                    <a:pt x="2433" y="391"/>
                    <a:pt x="2681" y="543"/>
                  </a:cubicBezTo>
                  <a:cubicBezTo>
                    <a:pt x="2706" y="560"/>
                    <a:pt x="2734" y="568"/>
                    <a:pt x="2762" y="568"/>
                  </a:cubicBezTo>
                  <a:cubicBezTo>
                    <a:pt x="2813" y="568"/>
                    <a:pt x="2863" y="542"/>
                    <a:pt x="2894" y="496"/>
                  </a:cubicBezTo>
                  <a:cubicBezTo>
                    <a:pt x="2906" y="472"/>
                    <a:pt x="2917" y="449"/>
                    <a:pt x="2917" y="425"/>
                  </a:cubicBezTo>
                  <a:cubicBezTo>
                    <a:pt x="2929" y="354"/>
                    <a:pt x="2894" y="295"/>
                    <a:pt x="2835" y="272"/>
                  </a:cubicBezTo>
                  <a:cubicBezTo>
                    <a:pt x="2532" y="85"/>
                    <a:pt x="2209" y="0"/>
                    <a:pt x="189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0"/>
            <p:cNvSpPr/>
            <p:nvPr/>
          </p:nvSpPr>
          <p:spPr>
            <a:xfrm>
              <a:off x="1032759" y="979107"/>
              <a:ext cx="93410" cy="67728"/>
            </a:xfrm>
            <a:custGeom>
              <a:avLst/>
              <a:gdLst/>
              <a:ahLst/>
              <a:cxnLst/>
              <a:rect l="l" t="t" r="r" b="b"/>
              <a:pathLst>
                <a:path w="2917" h="2115" extrusionOk="0">
                  <a:moveTo>
                    <a:pt x="1900" y="0"/>
                  </a:moveTo>
                  <a:cubicBezTo>
                    <a:pt x="904" y="0"/>
                    <a:pt x="0" y="856"/>
                    <a:pt x="117" y="1971"/>
                  </a:cubicBezTo>
                  <a:cubicBezTo>
                    <a:pt x="128" y="2058"/>
                    <a:pt x="198" y="2114"/>
                    <a:pt x="273" y="2114"/>
                  </a:cubicBezTo>
                  <a:cubicBezTo>
                    <a:pt x="280" y="2114"/>
                    <a:pt x="287" y="2114"/>
                    <a:pt x="294" y="2113"/>
                  </a:cubicBezTo>
                  <a:cubicBezTo>
                    <a:pt x="377" y="2113"/>
                    <a:pt x="448" y="2030"/>
                    <a:pt x="436" y="1948"/>
                  </a:cubicBezTo>
                  <a:cubicBezTo>
                    <a:pt x="346" y="1021"/>
                    <a:pt x="1092" y="321"/>
                    <a:pt x="1911" y="321"/>
                  </a:cubicBezTo>
                  <a:cubicBezTo>
                    <a:pt x="2168" y="321"/>
                    <a:pt x="2433" y="390"/>
                    <a:pt x="2681" y="542"/>
                  </a:cubicBezTo>
                  <a:cubicBezTo>
                    <a:pt x="2705" y="558"/>
                    <a:pt x="2732" y="566"/>
                    <a:pt x="2759" y="566"/>
                  </a:cubicBezTo>
                  <a:cubicBezTo>
                    <a:pt x="2811" y="566"/>
                    <a:pt x="2862" y="537"/>
                    <a:pt x="2893" y="483"/>
                  </a:cubicBezTo>
                  <a:cubicBezTo>
                    <a:pt x="2905" y="459"/>
                    <a:pt x="2917" y="435"/>
                    <a:pt x="2917" y="412"/>
                  </a:cubicBezTo>
                  <a:cubicBezTo>
                    <a:pt x="2917" y="353"/>
                    <a:pt x="2893" y="294"/>
                    <a:pt x="2834" y="270"/>
                  </a:cubicBezTo>
                  <a:cubicBezTo>
                    <a:pt x="2533" y="84"/>
                    <a:pt x="2212" y="0"/>
                    <a:pt x="190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0"/>
            <p:cNvSpPr/>
            <p:nvPr/>
          </p:nvSpPr>
          <p:spPr>
            <a:xfrm>
              <a:off x="1037242" y="1243997"/>
              <a:ext cx="172537" cy="162770"/>
            </a:xfrm>
            <a:custGeom>
              <a:avLst/>
              <a:gdLst/>
              <a:ahLst/>
              <a:cxnLst/>
              <a:rect l="l" t="t" r="r" b="b"/>
              <a:pathLst>
                <a:path w="5388" h="5083" extrusionOk="0">
                  <a:moveTo>
                    <a:pt x="2356" y="1"/>
                  </a:moveTo>
                  <a:cubicBezTo>
                    <a:pt x="1981" y="1"/>
                    <a:pt x="1614" y="98"/>
                    <a:pt x="1288" y="303"/>
                  </a:cubicBezTo>
                  <a:cubicBezTo>
                    <a:pt x="225" y="976"/>
                    <a:pt x="1" y="2512"/>
                    <a:pt x="781" y="3752"/>
                  </a:cubicBezTo>
                  <a:cubicBezTo>
                    <a:pt x="1319" y="4600"/>
                    <a:pt x="2194" y="5082"/>
                    <a:pt x="3031" y="5082"/>
                  </a:cubicBezTo>
                  <a:cubicBezTo>
                    <a:pt x="3406" y="5082"/>
                    <a:pt x="3774" y="4985"/>
                    <a:pt x="4100" y="4780"/>
                  </a:cubicBezTo>
                  <a:cubicBezTo>
                    <a:pt x="5163" y="4118"/>
                    <a:pt x="5388" y="2583"/>
                    <a:pt x="4608" y="1342"/>
                  </a:cubicBezTo>
                  <a:cubicBezTo>
                    <a:pt x="4070" y="486"/>
                    <a:pt x="3193" y="1"/>
                    <a:pt x="2356"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0"/>
            <p:cNvSpPr/>
            <p:nvPr/>
          </p:nvSpPr>
          <p:spPr>
            <a:xfrm>
              <a:off x="1047073" y="1243901"/>
              <a:ext cx="100679" cy="71858"/>
            </a:xfrm>
            <a:custGeom>
              <a:avLst/>
              <a:gdLst/>
              <a:ahLst/>
              <a:cxnLst/>
              <a:rect l="l" t="t" r="r" b="b"/>
              <a:pathLst>
                <a:path w="3144" h="2244" extrusionOk="0">
                  <a:moveTo>
                    <a:pt x="2049" y="0"/>
                  </a:moveTo>
                  <a:cubicBezTo>
                    <a:pt x="1675" y="0"/>
                    <a:pt x="1309" y="97"/>
                    <a:pt x="981" y="306"/>
                  </a:cubicBezTo>
                  <a:cubicBezTo>
                    <a:pt x="332" y="707"/>
                    <a:pt x="1" y="1452"/>
                    <a:pt x="13" y="2243"/>
                  </a:cubicBezTo>
                  <a:lnTo>
                    <a:pt x="3143" y="270"/>
                  </a:lnTo>
                  <a:cubicBezTo>
                    <a:pt x="2792" y="94"/>
                    <a:pt x="2417" y="0"/>
                    <a:pt x="2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0"/>
            <p:cNvSpPr/>
            <p:nvPr/>
          </p:nvSpPr>
          <p:spPr>
            <a:xfrm>
              <a:off x="1110637" y="1347493"/>
              <a:ext cx="88190" cy="59626"/>
            </a:xfrm>
            <a:custGeom>
              <a:avLst/>
              <a:gdLst/>
              <a:ahLst/>
              <a:cxnLst/>
              <a:rect l="l" t="t" r="r" b="b"/>
              <a:pathLst>
                <a:path w="2754" h="1862" extrusionOk="0">
                  <a:moveTo>
                    <a:pt x="2753" y="0"/>
                  </a:moveTo>
                  <a:lnTo>
                    <a:pt x="1" y="1725"/>
                  </a:lnTo>
                  <a:cubicBezTo>
                    <a:pt x="243" y="1818"/>
                    <a:pt x="489" y="1861"/>
                    <a:pt x="729" y="1861"/>
                  </a:cubicBezTo>
                  <a:cubicBezTo>
                    <a:pt x="1744" y="1861"/>
                    <a:pt x="2658" y="1089"/>
                    <a:pt x="2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5" name="Google Shape;2185;p20"/>
          <p:cNvGrpSpPr/>
          <p:nvPr/>
        </p:nvGrpSpPr>
        <p:grpSpPr>
          <a:xfrm>
            <a:off x="-18343" y="810796"/>
            <a:ext cx="488872" cy="695337"/>
            <a:chOff x="-5828" y="810796"/>
            <a:chExt cx="488872" cy="695337"/>
          </a:xfrm>
        </p:grpSpPr>
        <p:sp>
          <p:nvSpPr>
            <p:cNvPr id="2186" name="Google Shape;2186;p20"/>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0"/>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0"/>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0"/>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0"/>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0"/>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0"/>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3" name="Google Shape;2193;p20"/>
          <p:cNvGrpSpPr/>
          <p:nvPr/>
        </p:nvGrpSpPr>
        <p:grpSpPr>
          <a:xfrm>
            <a:off x="-9616" y="2667333"/>
            <a:ext cx="277315" cy="862910"/>
            <a:chOff x="2898" y="2667333"/>
            <a:chExt cx="277315" cy="862910"/>
          </a:xfrm>
        </p:grpSpPr>
        <p:sp>
          <p:nvSpPr>
            <p:cNvPr id="2194" name="Google Shape;2194;p20"/>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rgbClr val="FF5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0"/>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6" name="Google Shape;2196;p20"/>
          <p:cNvGrpSpPr/>
          <p:nvPr/>
        </p:nvGrpSpPr>
        <p:grpSpPr>
          <a:xfrm>
            <a:off x="-12514" y="4659199"/>
            <a:ext cx="635935" cy="483764"/>
            <a:chOff x="1" y="4659199"/>
            <a:chExt cx="635935" cy="483764"/>
          </a:xfrm>
        </p:grpSpPr>
        <p:sp>
          <p:nvSpPr>
            <p:cNvPr id="2197" name="Google Shape;2197;p20"/>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rgbClr val="B97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0"/>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0"/>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0"/>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0"/>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2" name="Google Shape;2202;p20"/>
          <p:cNvGrpSpPr/>
          <p:nvPr/>
        </p:nvGrpSpPr>
        <p:grpSpPr>
          <a:xfrm>
            <a:off x="8570903" y="-114590"/>
            <a:ext cx="581465" cy="723709"/>
            <a:chOff x="8570903" y="-114590"/>
            <a:chExt cx="581465" cy="723709"/>
          </a:xfrm>
        </p:grpSpPr>
        <p:sp>
          <p:nvSpPr>
            <p:cNvPr id="2203" name="Google Shape;2203;p20"/>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0"/>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0"/>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0"/>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0"/>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0"/>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0"/>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2210"/>
        <p:cNvGrpSpPr/>
        <p:nvPr/>
      </p:nvGrpSpPr>
      <p:grpSpPr>
        <a:xfrm>
          <a:off x="0" y="0"/>
          <a:ext cx="0" cy="0"/>
          <a:chOff x="0" y="0"/>
          <a:chExt cx="0" cy="0"/>
        </a:xfrm>
      </p:grpSpPr>
      <p:sp>
        <p:nvSpPr>
          <p:cNvPr id="2211" name="Google Shape;2211;p21"/>
          <p:cNvSpPr txBox="1">
            <a:spLocks noGrp="1"/>
          </p:cNvSpPr>
          <p:nvPr>
            <p:ph type="title"/>
          </p:nvPr>
        </p:nvSpPr>
        <p:spPr>
          <a:xfrm>
            <a:off x="714125" y="331772"/>
            <a:ext cx="7715700" cy="83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12" name="Google Shape;2212;p21"/>
          <p:cNvSpPr txBox="1">
            <a:spLocks noGrp="1"/>
          </p:cNvSpPr>
          <p:nvPr>
            <p:ph type="subTitle" idx="1"/>
          </p:nvPr>
        </p:nvSpPr>
        <p:spPr>
          <a:xfrm>
            <a:off x="1345450" y="1447050"/>
            <a:ext cx="6453000" cy="295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Ranchers"/>
              <a:buAutoNum type="arabicPeriod"/>
              <a:defRPr sz="1600">
                <a:solidFill>
                  <a:schemeClr val="dk1"/>
                </a:solidFill>
              </a:defRPr>
            </a:lvl1pPr>
            <a:lvl2pPr lvl="1" algn="ctr" rtl="0">
              <a:lnSpc>
                <a:spcPct val="100000"/>
              </a:lnSpc>
              <a:spcBef>
                <a:spcPts val="100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grpSp>
        <p:nvGrpSpPr>
          <p:cNvPr id="2213" name="Google Shape;2213;p21"/>
          <p:cNvGrpSpPr/>
          <p:nvPr/>
        </p:nvGrpSpPr>
        <p:grpSpPr>
          <a:xfrm>
            <a:off x="-321102" y="-428894"/>
            <a:ext cx="9837139" cy="5571856"/>
            <a:chOff x="-321102" y="-428894"/>
            <a:chExt cx="9837139" cy="5571856"/>
          </a:xfrm>
        </p:grpSpPr>
        <p:grpSp>
          <p:nvGrpSpPr>
            <p:cNvPr id="2214" name="Google Shape;2214;p21"/>
            <p:cNvGrpSpPr/>
            <p:nvPr/>
          </p:nvGrpSpPr>
          <p:grpSpPr>
            <a:xfrm rot="-4518134" flipH="1">
              <a:off x="8167106" y="4004418"/>
              <a:ext cx="525447" cy="512767"/>
              <a:chOff x="7998517" y="657985"/>
              <a:chExt cx="525489" cy="512808"/>
            </a:xfrm>
          </p:grpSpPr>
          <p:sp>
            <p:nvSpPr>
              <p:cNvPr id="2215" name="Google Shape;2215;p21"/>
              <p:cNvSpPr/>
              <p:nvPr/>
            </p:nvSpPr>
            <p:spPr>
              <a:xfrm>
                <a:off x="7998517" y="657985"/>
                <a:ext cx="525489" cy="512808"/>
              </a:xfrm>
              <a:custGeom>
                <a:avLst/>
                <a:gdLst/>
                <a:ahLst/>
                <a:cxnLst/>
                <a:rect l="l" t="t" r="r" b="b"/>
                <a:pathLst>
                  <a:path w="16410" h="16014" extrusionOk="0">
                    <a:moveTo>
                      <a:pt x="8207" y="0"/>
                    </a:moveTo>
                    <a:cubicBezTo>
                      <a:pt x="3952" y="0"/>
                      <a:pt x="409" y="3346"/>
                      <a:pt x="213" y="7640"/>
                    </a:cubicBezTo>
                    <a:cubicBezTo>
                      <a:pt x="1" y="12058"/>
                      <a:pt x="3427" y="15803"/>
                      <a:pt x="7845" y="16004"/>
                    </a:cubicBezTo>
                    <a:cubicBezTo>
                      <a:pt x="7975" y="16010"/>
                      <a:pt x="8105" y="16013"/>
                      <a:pt x="8234" y="16013"/>
                    </a:cubicBezTo>
                    <a:cubicBezTo>
                      <a:pt x="12481" y="16013"/>
                      <a:pt x="16014" y="12660"/>
                      <a:pt x="16208" y="8373"/>
                    </a:cubicBezTo>
                    <a:cubicBezTo>
                      <a:pt x="16409" y="3954"/>
                      <a:pt x="12995" y="210"/>
                      <a:pt x="8577" y="9"/>
                    </a:cubicBezTo>
                    <a:cubicBezTo>
                      <a:pt x="8453" y="3"/>
                      <a:pt x="8330" y="0"/>
                      <a:pt x="8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1"/>
              <p:cNvSpPr/>
              <p:nvPr/>
            </p:nvSpPr>
            <p:spPr>
              <a:xfrm>
                <a:off x="8387270" y="725969"/>
                <a:ext cx="84155" cy="72691"/>
              </a:xfrm>
              <a:custGeom>
                <a:avLst/>
                <a:gdLst/>
                <a:ahLst/>
                <a:cxnLst/>
                <a:rect l="l" t="t" r="r" b="b"/>
                <a:pathLst>
                  <a:path w="2628" h="2270" extrusionOk="0">
                    <a:moveTo>
                      <a:pt x="1493" y="0"/>
                    </a:moveTo>
                    <a:lnTo>
                      <a:pt x="666" y="756"/>
                    </a:lnTo>
                    <a:cubicBezTo>
                      <a:pt x="1" y="1357"/>
                      <a:pt x="565" y="2269"/>
                      <a:pt x="1250" y="2269"/>
                    </a:cubicBezTo>
                    <a:cubicBezTo>
                      <a:pt x="1440" y="2269"/>
                      <a:pt x="1639" y="2199"/>
                      <a:pt x="1824" y="2032"/>
                    </a:cubicBezTo>
                    <a:lnTo>
                      <a:pt x="2627" y="1288"/>
                    </a:lnTo>
                    <a:cubicBezTo>
                      <a:pt x="2426" y="1004"/>
                      <a:pt x="2214" y="745"/>
                      <a:pt x="1989" y="485"/>
                    </a:cubicBezTo>
                    <a:cubicBezTo>
                      <a:pt x="1824" y="319"/>
                      <a:pt x="1670" y="154"/>
                      <a:pt x="1493"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1"/>
              <p:cNvSpPr/>
              <p:nvPr/>
            </p:nvSpPr>
            <p:spPr>
              <a:xfrm>
                <a:off x="8057150" y="1037644"/>
                <a:ext cx="84924" cy="72307"/>
              </a:xfrm>
              <a:custGeom>
                <a:avLst/>
                <a:gdLst/>
                <a:ahLst/>
                <a:cxnLst/>
                <a:rect l="l" t="t" r="r" b="b"/>
                <a:pathLst>
                  <a:path w="2652" h="2258" extrusionOk="0">
                    <a:moveTo>
                      <a:pt x="1402" y="0"/>
                    </a:moveTo>
                    <a:cubicBezTo>
                      <a:pt x="1212" y="0"/>
                      <a:pt x="1013" y="71"/>
                      <a:pt x="828" y="238"/>
                    </a:cubicBezTo>
                    <a:lnTo>
                      <a:pt x="840" y="249"/>
                    </a:lnTo>
                    <a:lnTo>
                      <a:pt x="1" y="1006"/>
                    </a:lnTo>
                    <a:cubicBezTo>
                      <a:pt x="154" y="1183"/>
                      <a:pt x="284" y="1372"/>
                      <a:pt x="450" y="1537"/>
                    </a:cubicBezTo>
                    <a:cubicBezTo>
                      <a:pt x="674" y="1797"/>
                      <a:pt x="922" y="2033"/>
                      <a:pt x="1182" y="2258"/>
                    </a:cubicBezTo>
                    <a:lnTo>
                      <a:pt x="1985" y="1513"/>
                    </a:lnTo>
                    <a:cubicBezTo>
                      <a:pt x="2651" y="913"/>
                      <a:pt x="2087" y="0"/>
                      <a:pt x="140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1"/>
              <p:cNvSpPr/>
              <p:nvPr/>
            </p:nvSpPr>
            <p:spPr>
              <a:xfrm>
                <a:off x="8244674" y="907088"/>
                <a:ext cx="112879" cy="103721"/>
              </a:xfrm>
              <a:custGeom>
                <a:avLst/>
                <a:gdLst/>
                <a:ahLst/>
                <a:cxnLst/>
                <a:rect l="l" t="t" r="r" b="b"/>
                <a:pathLst>
                  <a:path w="3525" h="3239" extrusionOk="0">
                    <a:moveTo>
                      <a:pt x="2973" y="1"/>
                    </a:moveTo>
                    <a:cubicBezTo>
                      <a:pt x="2883" y="1"/>
                      <a:pt x="2794" y="109"/>
                      <a:pt x="2863" y="204"/>
                    </a:cubicBezTo>
                    <a:cubicBezTo>
                      <a:pt x="3371" y="936"/>
                      <a:pt x="3253" y="1917"/>
                      <a:pt x="2603" y="2507"/>
                    </a:cubicBezTo>
                    <a:cubicBezTo>
                      <a:pt x="2261" y="2819"/>
                      <a:pt x="1830" y="2976"/>
                      <a:pt x="1400" y="2976"/>
                    </a:cubicBezTo>
                    <a:cubicBezTo>
                      <a:pt x="1000" y="2976"/>
                      <a:pt x="601" y="2840"/>
                      <a:pt x="276" y="2566"/>
                    </a:cubicBezTo>
                    <a:cubicBezTo>
                      <a:pt x="247" y="2537"/>
                      <a:pt x="216" y="2526"/>
                      <a:pt x="186" y="2526"/>
                    </a:cubicBezTo>
                    <a:cubicBezTo>
                      <a:pt x="83" y="2526"/>
                      <a:pt x="0" y="2673"/>
                      <a:pt x="110" y="2755"/>
                    </a:cubicBezTo>
                    <a:cubicBezTo>
                      <a:pt x="498" y="3086"/>
                      <a:pt x="960" y="3239"/>
                      <a:pt x="1413" y="3239"/>
                    </a:cubicBezTo>
                    <a:cubicBezTo>
                      <a:pt x="2272" y="3239"/>
                      <a:pt x="3104" y="2691"/>
                      <a:pt x="3359" y="1763"/>
                    </a:cubicBezTo>
                    <a:cubicBezTo>
                      <a:pt x="3525" y="1184"/>
                      <a:pt x="3418" y="546"/>
                      <a:pt x="3064" y="50"/>
                    </a:cubicBezTo>
                    <a:cubicBezTo>
                      <a:pt x="3038" y="15"/>
                      <a:pt x="3005" y="1"/>
                      <a:pt x="29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1"/>
              <p:cNvSpPr/>
              <p:nvPr/>
            </p:nvSpPr>
            <p:spPr>
              <a:xfrm>
                <a:off x="8081135" y="862353"/>
                <a:ext cx="70994" cy="60298"/>
              </a:xfrm>
              <a:custGeom>
                <a:avLst/>
                <a:gdLst/>
                <a:ahLst/>
                <a:cxnLst/>
                <a:rect l="l" t="t" r="r" b="b"/>
                <a:pathLst>
                  <a:path w="2217" h="1883" extrusionOk="0">
                    <a:moveTo>
                      <a:pt x="1616" y="1"/>
                    </a:moveTo>
                    <a:cubicBezTo>
                      <a:pt x="731" y="1"/>
                      <a:pt x="0" y="859"/>
                      <a:pt x="268" y="1802"/>
                    </a:cubicBezTo>
                    <a:cubicBezTo>
                      <a:pt x="291" y="1857"/>
                      <a:pt x="338" y="1882"/>
                      <a:pt x="385" y="1882"/>
                    </a:cubicBezTo>
                    <a:cubicBezTo>
                      <a:pt x="456" y="1882"/>
                      <a:pt x="525" y="1824"/>
                      <a:pt x="504" y="1731"/>
                    </a:cubicBezTo>
                    <a:cubicBezTo>
                      <a:pt x="286" y="959"/>
                      <a:pt x="890" y="253"/>
                      <a:pt x="1612" y="253"/>
                    </a:cubicBezTo>
                    <a:cubicBezTo>
                      <a:pt x="1752" y="253"/>
                      <a:pt x="1896" y="279"/>
                      <a:pt x="2040" y="337"/>
                    </a:cubicBezTo>
                    <a:cubicBezTo>
                      <a:pt x="2055" y="342"/>
                      <a:pt x="2070" y="344"/>
                      <a:pt x="2085" y="344"/>
                    </a:cubicBezTo>
                    <a:cubicBezTo>
                      <a:pt x="2139" y="344"/>
                      <a:pt x="2187" y="312"/>
                      <a:pt x="2205" y="266"/>
                    </a:cubicBezTo>
                    <a:lnTo>
                      <a:pt x="2205" y="254"/>
                    </a:lnTo>
                    <a:cubicBezTo>
                      <a:pt x="2217" y="195"/>
                      <a:pt x="2193" y="136"/>
                      <a:pt x="2134" y="100"/>
                    </a:cubicBezTo>
                    <a:cubicBezTo>
                      <a:pt x="1960" y="32"/>
                      <a:pt x="1785" y="1"/>
                      <a:pt x="16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1"/>
              <p:cNvSpPr/>
              <p:nvPr/>
            </p:nvSpPr>
            <p:spPr>
              <a:xfrm>
                <a:off x="8207528" y="732982"/>
                <a:ext cx="71346" cy="60555"/>
              </a:xfrm>
              <a:custGeom>
                <a:avLst/>
                <a:gdLst/>
                <a:ahLst/>
                <a:cxnLst/>
                <a:rect l="l" t="t" r="r" b="b"/>
                <a:pathLst>
                  <a:path w="2228" h="1891" extrusionOk="0">
                    <a:moveTo>
                      <a:pt x="1625" y="1"/>
                    </a:moveTo>
                    <a:cubicBezTo>
                      <a:pt x="738" y="1"/>
                      <a:pt x="1" y="859"/>
                      <a:pt x="278" y="1801"/>
                    </a:cubicBezTo>
                    <a:cubicBezTo>
                      <a:pt x="292" y="1863"/>
                      <a:pt x="341" y="1890"/>
                      <a:pt x="391" y="1890"/>
                    </a:cubicBezTo>
                    <a:cubicBezTo>
                      <a:pt x="465" y="1890"/>
                      <a:pt x="543" y="1830"/>
                      <a:pt x="514" y="1731"/>
                    </a:cubicBezTo>
                    <a:cubicBezTo>
                      <a:pt x="287" y="958"/>
                      <a:pt x="889" y="253"/>
                      <a:pt x="1618" y="253"/>
                    </a:cubicBezTo>
                    <a:cubicBezTo>
                      <a:pt x="1759" y="253"/>
                      <a:pt x="1905" y="279"/>
                      <a:pt x="2050" y="337"/>
                    </a:cubicBezTo>
                    <a:cubicBezTo>
                      <a:pt x="2063" y="342"/>
                      <a:pt x="2076" y="344"/>
                      <a:pt x="2089" y="344"/>
                    </a:cubicBezTo>
                    <a:cubicBezTo>
                      <a:pt x="2138" y="344"/>
                      <a:pt x="2188" y="312"/>
                      <a:pt x="2216" y="266"/>
                    </a:cubicBezTo>
                    <a:lnTo>
                      <a:pt x="2216" y="254"/>
                    </a:lnTo>
                    <a:cubicBezTo>
                      <a:pt x="2227" y="195"/>
                      <a:pt x="2192" y="124"/>
                      <a:pt x="2145" y="100"/>
                    </a:cubicBezTo>
                    <a:cubicBezTo>
                      <a:pt x="1970" y="32"/>
                      <a:pt x="1795" y="1"/>
                      <a:pt x="162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1"/>
              <p:cNvSpPr/>
              <p:nvPr/>
            </p:nvSpPr>
            <p:spPr>
              <a:xfrm>
                <a:off x="8186905" y="840001"/>
                <a:ext cx="73267" cy="66255"/>
              </a:xfrm>
              <a:custGeom>
                <a:avLst/>
                <a:gdLst/>
                <a:ahLst/>
                <a:cxnLst/>
                <a:rect l="l" t="t" r="r" b="b"/>
                <a:pathLst>
                  <a:path w="2288" h="2069" extrusionOk="0">
                    <a:moveTo>
                      <a:pt x="2114" y="0"/>
                    </a:moveTo>
                    <a:cubicBezTo>
                      <a:pt x="2099" y="0"/>
                      <a:pt x="2084" y="2"/>
                      <a:pt x="2068" y="7"/>
                    </a:cubicBezTo>
                    <a:cubicBezTo>
                      <a:pt x="1147" y="279"/>
                      <a:pt x="402" y="952"/>
                      <a:pt x="36" y="1850"/>
                    </a:cubicBezTo>
                    <a:cubicBezTo>
                      <a:pt x="1" y="1932"/>
                      <a:pt x="48" y="2027"/>
                      <a:pt x="131" y="2062"/>
                    </a:cubicBezTo>
                    <a:cubicBezTo>
                      <a:pt x="147" y="2067"/>
                      <a:pt x="164" y="2069"/>
                      <a:pt x="180" y="2069"/>
                    </a:cubicBezTo>
                    <a:cubicBezTo>
                      <a:pt x="256" y="2069"/>
                      <a:pt x="324" y="2024"/>
                      <a:pt x="343" y="1956"/>
                    </a:cubicBezTo>
                    <a:cubicBezTo>
                      <a:pt x="674" y="1176"/>
                      <a:pt x="1336" y="574"/>
                      <a:pt x="2139" y="326"/>
                    </a:cubicBezTo>
                    <a:cubicBezTo>
                      <a:pt x="2198" y="302"/>
                      <a:pt x="2245" y="267"/>
                      <a:pt x="2257" y="208"/>
                    </a:cubicBezTo>
                    <a:cubicBezTo>
                      <a:pt x="2288" y="95"/>
                      <a:pt x="2212" y="0"/>
                      <a:pt x="211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1"/>
              <p:cNvSpPr/>
              <p:nvPr/>
            </p:nvSpPr>
            <p:spPr>
              <a:xfrm>
                <a:off x="8014528" y="979043"/>
                <a:ext cx="73300" cy="32343"/>
              </a:xfrm>
              <a:custGeom>
                <a:avLst/>
                <a:gdLst/>
                <a:ahLst/>
                <a:cxnLst/>
                <a:rect l="l" t="t" r="r" b="b"/>
                <a:pathLst>
                  <a:path w="2289" h="1010" extrusionOk="0">
                    <a:moveTo>
                      <a:pt x="2122" y="0"/>
                    </a:moveTo>
                    <a:cubicBezTo>
                      <a:pt x="2103" y="0"/>
                      <a:pt x="2083" y="4"/>
                      <a:pt x="2064" y="12"/>
                    </a:cubicBezTo>
                    <a:lnTo>
                      <a:pt x="198" y="686"/>
                    </a:lnTo>
                    <a:cubicBezTo>
                      <a:pt x="0" y="738"/>
                      <a:pt x="68" y="1009"/>
                      <a:pt x="240" y="1009"/>
                    </a:cubicBezTo>
                    <a:cubicBezTo>
                      <a:pt x="264" y="1009"/>
                      <a:pt x="289" y="1004"/>
                      <a:pt x="316" y="993"/>
                    </a:cubicBezTo>
                    <a:lnTo>
                      <a:pt x="2171" y="319"/>
                    </a:lnTo>
                    <a:cubicBezTo>
                      <a:pt x="2230" y="296"/>
                      <a:pt x="2265" y="260"/>
                      <a:pt x="2277" y="201"/>
                    </a:cubicBezTo>
                    <a:cubicBezTo>
                      <a:pt x="2289" y="178"/>
                      <a:pt x="2289" y="142"/>
                      <a:pt x="2277" y="107"/>
                    </a:cubicBezTo>
                    <a:cubicBezTo>
                      <a:pt x="2250" y="43"/>
                      <a:pt x="2187" y="0"/>
                      <a:pt x="212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1"/>
              <p:cNvSpPr/>
              <p:nvPr/>
            </p:nvSpPr>
            <p:spPr>
              <a:xfrm>
                <a:off x="8068902" y="882014"/>
                <a:ext cx="170616" cy="150954"/>
              </a:xfrm>
              <a:custGeom>
                <a:avLst/>
                <a:gdLst/>
                <a:ahLst/>
                <a:cxnLst/>
                <a:rect l="l" t="t" r="r" b="b"/>
                <a:pathLst>
                  <a:path w="5328" h="4714" extrusionOk="0">
                    <a:moveTo>
                      <a:pt x="3434" y="1"/>
                    </a:moveTo>
                    <a:cubicBezTo>
                      <a:pt x="3213" y="1"/>
                      <a:pt x="2990" y="81"/>
                      <a:pt x="2812" y="242"/>
                    </a:cubicBezTo>
                    <a:lnTo>
                      <a:pt x="992" y="1896"/>
                    </a:lnTo>
                    <a:lnTo>
                      <a:pt x="95" y="2711"/>
                    </a:lnTo>
                    <a:cubicBezTo>
                      <a:pt x="0" y="2794"/>
                      <a:pt x="0" y="2936"/>
                      <a:pt x="83" y="3030"/>
                    </a:cubicBezTo>
                    <a:lnTo>
                      <a:pt x="532" y="3527"/>
                    </a:lnTo>
                    <a:cubicBezTo>
                      <a:pt x="567" y="3562"/>
                      <a:pt x="614" y="3586"/>
                      <a:pt x="662" y="3597"/>
                    </a:cubicBezTo>
                    <a:lnTo>
                      <a:pt x="1406" y="3727"/>
                    </a:lnTo>
                    <a:lnTo>
                      <a:pt x="2020" y="4413"/>
                    </a:lnTo>
                    <a:cubicBezTo>
                      <a:pt x="2207" y="4612"/>
                      <a:pt x="2458" y="4713"/>
                      <a:pt x="2708" y="4713"/>
                    </a:cubicBezTo>
                    <a:cubicBezTo>
                      <a:pt x="2930" y="4713"/>
                      <a:pt x="3153" y="4633"/>
                      <a:pt x="3331" y="4472"/>
                    </a:cubicBezTo>
                    <a:lnTo>
                      <a:pt x="4607" y="3314"/>
                    </a:lnTo>
                    <a:cubicBezTo>
                      <a:pt x="5281" y="2688"/>
                      <a:pt x="5328" y="1648"/>
                      <a:pt x="4713" y="963"/>
                    </a:cubicBezTo>
                    <a:lnTo>
                      <a:pt x="4111" y="302"/>
                    </a:lnTo>
                    <a:cubicBezTo>
                      <a:pt x="3930" y="102"/>
                      <a:pt x="3683" y="1"/>
                      <a:pt x="34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1"/>
              <p:cNvSpPr/>
              <p:nvPr/>
            </p:nvSpPr>
            <p:spPr>
              <a:xfrm>
                <a:off x="8102174" y="898634"/>
                <a:ext cx="122230" cy="117362"/>
              </a:xfrm>
              <a:custGeom>
                <a:avLst/>
                <a:gdLst/>
                <a:ahLst/>
                <a:cxnLst/>
                <a:rect l="l" t="t" r="r" b="b"/>
                <a:pathLst>
                  <a:path w="3817" h="3665" extrusionOk="0">
                    <a:moveTo>
                      <a:pt x="2387" y="1"/>
                    </a:moveTo>
                    <a:cubicBezTo>
                      <a:pt x="2208" y="1"/>
                      <a:pt x="2030" y="69"/>
                      <a:pt x="1891" y="208"/>
                    </a:cubicBezTo>
                    <a:lnTo>
                      <a:pt x="166" y="1767"/>
                    </a:lnTo>
                    <a:cubicBezTo>
                      <a:pt x="12" y="1909"/>
                      <a:pt x="1" y="2157"/>
                      <a:pt x="142" y="2311"/>
                    </a:cubicBezTo>
                    <a:lnTo>
                      <a:pt x="709" y="2937"/>
                    </a:lnTo>
                    <a:lnTo>
                      <a:pt x="1170" y="3445"/>
                    </a:lnTo>
                    <a:cubicBezTo>
                      <a:pt x="1316" y="3591"/>
                      <a:pt x="1507" y="3665"/>
                      <a:pt x="1696" y="3665"/>
                    </a:cubicBezTo>
                    <a:cubicBezTo>
                      <a:pt x="1873" y="3665"/>
                      <a:pt x="2049" y="3600"/>
                      <a:pt x="2186" y="3468"/>
                    </a:cubicBezTo>
                    <a:lnTo>
                      <a:pt x="3214" y="2535"/>
                    </a:lnTo>
                    <a:cubicBezTo>
                      <a:pt x="3745" y="2039"/>
                      <a:pt x="3816" y="1224"/>
                      <a:pt x="3356" y="716"/>
                    </a:cubicBezTo>
                    <a:lnTo>
                      <a:pt x="2907" y="220"/>
                    </a:lnTo>
                    <a:cubicBezTo>
                      <a:pt x="2762" y="75"/>
                      <a:pt x="2574" y="1"/>
                      <a:pt x="238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1"/>
              <p:cNvSpPr/>
              <p:nvPr/>
            </p:nvSpPr>
            <p:spPr>
              <a:xfrm>
                <a:off x="8102174" y="923067"/>
                <a:ext cx="40508" cy="84764"/>
              </a:xfrm>
              <a:custGeom>
                <a:avLst/>
                <a:gdLst/>
                <a:ahLst/>
                <a:cxnLst/>
                <a:rect l="l" t="t" r="r" b="b"/>
                <a:pathLst>
                  <a:path w="1265" h="2647" extrusionOk="0">
                    <a:moveTo>
                      <a:pt x="1265" y="0"/>
                    </a:moveTo>
                    <a:lnTo>
                      <a:pt x="166" y="1004"/>
                    </a:lnTo>
                    <a:cubicBezTo>
                      <a:pt x="12" y="1146"/>
                      <a:pt x="1" y="1394"/>
                      <a:pt x="142" y="1548"/>
                    </a:cubicBezTo>
                    <a:lnTo>
                      <a:pt x="1146" y="2646"/>
                    </a:lnTo>
                    <a:lnTo>
                      <a:pt x="1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1"/>
              <p:cNvSpPr/>
              <p:nvPr/>
            </p:nvSpPr>
            <p:spPr>
              <a:xfrm>
                <a:off x="8182742" y="900363"/>
                <a:ext cx="14794" cy="99526"/>
              </a:xfrm>
              <a:custGeom>
                <a:avLst/>
                <a:gdLst/>
                <a:ahLst/>
                <a:cxnLst/>
                <a:rect l="l" t="t" r="r" b="b"/>
                <a:pathLst>
                  <a:path w="462" h="3108" extrusionOk="0">
                    <a:moveTo>
                      <a:pt x="154" y="0"/>
                    </a:moveTo>
                    <a:lnTo>
                      <a:pt x="1" y="3107"/>
                    </a:lnTo>
                    <a:lnTo>
                      <a:pt x="343" y="2800"/>
                    </a:lnTo>
                    <a:lnTo>
                      <a:pt x="462" y="248"/>
                    </a:lnTo>
                    <a:lnTo>
                      <a:pt x="391" y="166"/>
                    </a:lnTo>
                    <a:cubicBezTo>
                      <a:pt x="320" y="95"/>
                      <a:pt x="237" y="36"/>
                      <a:pt x="1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1"/>
              <p:cNvSpPr/>
              <p:nvPr/>
            </p:nvSpPr>
            <p:spPr>
              <a:xfrm>
                <a:off x="8210378" y="925309"/>
                <a:ext cx="12137" cy="48834"/>
              </a:xfrm>
              <a:custGeom>
                <a:avLst/>
                <a:gdLst/>
                <a:ahLst/>
                <a:cxnLst/>
                <a:rect l="l" t="t" r="r" b="b"/>
                <a:pathLst>
                  <a:path w="379" h="1525" extrusionOk="0">
                    <a:moveTo>
                      <a:pt x="71" y="1"/>
                    </a:moveTo>
                    <a:lnTo>
                      <a:pt x="0" y="1525"/>
                    </a:lnTo>
                    <a:cubicBezTo>
                      <a:pt x="343" y="1088"/>
                      <a:pt x="378" y="473"/>
                      <a:pt x="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1"/>
              <p:cNvSpPr/>
              <p:nvPr/>
            </p:nvSpPr>
            <p:spPr>
              <a:xfrm>
                <a:off x="8153986" y="899979"/>
                <a:ext cx="17837" cy="115889"/>
              </a:xfrm>
              <a:custGeom>
                <a:avLst/>
                <a:gdLst/>
                <a:ahLst/>
                <a:cxnLst/>
                <a:rect l="l" t="t" r="r" b="b"/>
                <a:pathLst>
                  <a:path w="557" h="3619" extrusionOk="0">
                    <a:moveTo>
                      <a:pt x="556" y="0"/>
                    </a:moveTo>
                    <a:lnTo>
                      <a:pt x="556" y="0"/>
                    </a:lnTo>
                    <a:cubicBezTo>
                      <a:pt x="438" y="24"/>
                      <a:pt x="344" y="83"/>
                      <a:pt x="261" y="166"/>
                    </a:cubicBezTo>
                    <a:lnTo>
                      <a:pt x="155" y="260"/>
                    </a:lnTo>
                    <a:lnTo>
                      <a:pt x="1" y="3615"/>
                    </a:lnTo>
                    <a:cubicBezTo>
                      <a:pt x="23" y="3617"/>
                      <a:pt x="44" y="3618"/>
                      <a:pt x="66" y="3618"/>
                    </a:cubicBezTo>
                    <a:cubicBezTo>
                      <a:pt x="174" y="3618"/>
                      <a:pt x="281" y="3594"/>
                      <a:pt x="379" y="3544"/>
                    </a:cubicBezTo>
                    <a:lnTo>
                      <a:pt x="5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1"/>
              <p:cNvSpPr/>
              <p:nvPr/>
            </p:nvSpPr>
            <p:spPr>
              <a:xfrm>
                <a:off x="8341638" y="680209"/>
                <a:ext cx="39196" cy="67856"/>
              </a:xfrm>
              <a:custGeom>
                <a:avLst/>
                <a:gdLst/>
                <a:ahLst/>
                <a:cxnLst/>
                <a:rect l="l" t="t" r="r" b="b"/>
                <a:pathLst>
                  <a:path w="1224" h="2119" extrusionOk="0">
                    <a:moveTo>
                      <a:pt x="1029" y="1"/>
                    </a:moveTo>
                    <a:cubicBezTo>
                      <a:pt x="973" y="1"/>
                      <a:pt x="917" y="29"/>
                      <a:pt x="886" y="94"/>
                    </a:cubicBezTo>
                    <a:lnTo>
                      <a:pt x="36" y="1890"/>
                    </a:lnTo>
                    <a:cubicBezTo>
                      <a:pt x="0" y="1973"/>
                      <a:pt x="36" y="2067"/>
                      <a:pt x="118" y="2103"/>
                    </a:cubicBezTo>
                    <a:cubicBezTo>
                      <a:pt x="143" y="2113"/>
                      <a:pt x="169" y="2119"/>
                      <a:pt x="194" y="2119"/>
                    </a:cubicBezTo>
                    <a:cubicBezTo>
                      <a:pt x="253" y="2119"/>
                      <a:pt x="306" y="2090"/>
                      <a:pt x="331" y="2032"/>
                    </a:cubicBezTo>
                    <a:lnTo>
                      <a:pt x="1182" y="236"/>
                    </a:lnTo>
                    <a:cubicBezTo>
                      <a:pt x="1182" y="224"/>
                      <a:pt x="1193" y="213"/>
                      <a:pt x="1193" y="213"/>
                    </a:cubicBezTo>
                    <a:cubicBezTo>
                      <a:pt x="1223" y="85"/>
                      <a:pt x="1126" y="1"/>
                      <a:pt x="102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1"/>
              <p:cNvSpPr/>
              <p:nvPr/>
            </p:nvSpPr>
            <p:spPr>
              <a:xfrm>
                <a:off x="8233050" y="729171"/>
                <a:ext cx="158928" cy="161201"/>
              </a:xfrm>
              <a:custGeom>
                <a:avLst/>
                <a:gdLst/>
                <a:ahLst/>
                <a:cxnLst/>
                <a:rect l="l" t="t" r="r" b="b"/>
                <a:pathLst>
                  <a:path w="4963" h="5034" extrusionOk="0">
                    <a:moveTo>
                      <a:pt x="3273" y="0"/>
                    </a:moveTo>
                    <a:cubicBezTo>
                      <a:pt x="3219" y="0"/>
                      <a:pt x="3164" y="21"/>
                      <a:pt x="3120" y="66"/>
                    </a:cubicBezTo>
                    <a:lnTo>
                      <a:pt x="2234" y="869"/>
                    </a:lnTo>
                    <a:lnTo>
                      <a:pt x="414" y="2523"/>
                    </a:lnTo>
                    <a:cubicBezTo>
                      <a:pt x="36" y="2865"/>
                      <a:pt x="1" y="3456"/>
                      <a:pt x="344" y="3834"/>
                    </a:cubicBezTo>
                    <a:lnTo>
                      <a:pt x="946" y="4496"/>
                    </a:lnTo>
                    <a:cubicBezTo>
                      <a:pt x="1271" y="4852"/>
                      <a:pt x="1720" y="5033"/>
                      <a:pt x="2169" y="5033"/>
                    </a:cubicBezTo>
                    <a:cubicBezTo>
                      <a:pt x="2568" y="5033"/>
                      <a:pt x="2968" y="4891"/>
                      <a:pt x="3285" y="4602"/>
                    </a:cubicBezTo>
                    <a:lnTo>
                      <a:pt x="4561" y="3444"/>
                    </a:lnTo>
                    <a:cubicBezTo>
                      <a:pt x="4939" y="3102"/>
                      <a:pt x="4963" y="2523"/>
                      <a:pt x="4620" y="2145"/>
                    </a:cubicBezTo>
                    <a:lnTo>
                      <a:pt x="4006" y="1460"/>
                    </a:lnTo>
                    <a:lnTo>
                      <a:pt x="3947" y="704"/>
                    </a:lnTo>
                    <a:cubicBezTo>
                      <a:pt x="3947" y="656"/>
                      <a:pt x="3923" y="609"/>
                      <a:pt x="3888" y="574"/>
                    </a:cubicBezTo>
                    <a:lnTo>
                      <a:pt x="3439" y="78"/>
                    </a:lnTo>
                    <a:cubicBezTo>
                      <a:pt x="3395" y="27"/>
                      <a:pt x="3334" y="0"/>
                      <a:pt x="327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1"/>
              <p:cNvSpPr/>
              <p:nvPr/>
            </p:nvSpPr>
            <p:spPr>
              <a:xfrm>
                <a:off x="8250470" y="761738"/>
                <a:ext cx="124471" cy="114384"/>
              </a:xfrm>
              <a:custGeom>
                <a:avLst/>
                <a:gdLst/>
                <a:ahLst/>
                <a:cxnLst/>
                <a:rect l="l" t="t" r="r" b="b"/>
                <a:pathLst>
                  <a:path w="3887" h="3572" extrusionOk="0">
                    <a:moveTo>
                      <a:pt x="2319" y="1"/>
                    </a:moveTo>
                    <a:cubicBezTo>
                      <a:pt x="2227" y="1"/>
                      <a:pt x="2134" y="33"/>
                      <a:pt x="2056" y="100"/>
                    </a:cubicBezTo>
                    <a:lnTo>
                      <a:pt x="343" y="1671"/>
                    </a:lnTo>
                    <a:cubicBezTo>
                      <a:pt x="36" y="1931"/>
                      <a:pt x="0" y="2380"/>
                      <a:pt x="260" y="2687"/>
                    </a:cubicBezTo>
                    <a:lnTo>
                      <a:pt x="709" y="3183"/>
                    </a:lnTo>
                    <a:cubicBezTo>
                      <a:pt x="962" y="3442"/>
                      <a:pt x="1297" y="3572"/>
                      <a:pt x="1633" y="3572"/>
                    </a:cubicBezTo>
                    <a:cubicBezTo>
                      <a:pt x="1958" y="3572"/>
                      <a:pt x="2285" y="3451"/>
                      <a:pt x="2540" y="3207"/>
                    </a:cubicBezTo>
                    <a:lnTo>
                      <a:pt x="3556" y="2286"/>
                    </a:lnTo>
                    <a:cubicBezTo>
                      <a:pt x="3851" y="2026"/>
                      <a:pt x="3887" y="1565"/>
                      <a:pt x="3639" y="1270"/>
                    </a:cubicBezTo>
                    <a:lnTo>
                      <a:pt x="3166" y="762"/>
                    </a:lnTo>
                    <a:lnTo>
                      <a:pt x="2599" y="124"/>
                    </a:lnTo>
                    <a:cubicBezTo>
                      <a:pt x="2524" y="42"/>
                      <a:pt x="2422" y="1"/>
                      <a:pt x="231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1"/>
              <p:cNvSpPr/>
              <p:nvPr/>
            </p:nvSpPr>
            <p:spPr>
              <a:xfrm>
                <a:off x="8283741" y="775892"/>
                <a:ext cx="20847" cy="99910"/>
              </a:xfrm>
              <a:custGeom>
                <a:avLst/>
                <a:gdLst/>
                <a:ahLst/>
                <a:cxnLst/>
                <a:rect l="l" t="t" r="r" b="b"/>
                <a:pathLst>
                  <a:path w="651" h="3120" extrusionOk="0">
                    <a:moveTo>
                      <a:pt x="651" y="1"/>
                    </a:moveTo>
                    <a:lnTo>
                      <a:pt x="119" y="485"/>
                    </a:lnTo>
                    <a:cubicBezTo>
                      <a:pt x="72" y="1324"/>
                      <a:pt x="36" y="2151"/>
                      <a:pt x="1" y="2989"/>
                    </a:cubicBezTo>
                    <a:cubicBezTo>
                      <a:pt x="154" y="3072"/>
                      <a:pt x="332" y="3119"/>
                      <a:pt x="509" y="3119"/>
                    </a:cubicBezTo>
                    <a:lnTo>
                      <a:pt x="6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1"/>
              <p:cNvSpPr/>
              <p:nvPr/>
            </p:nvSpPr>
            <p:spPr>
              <a:xfrm>
                <a:off x="8315924" y="761834"/>
                <a:ext cx="16652" cy="112079"/>
              </a:xfrm>
              <a:custGeom>
                <a:avLst/>
                <a:gdLst/>
                <a:ahLst/>
                <a:cxnLst/>
                <a:rect l="l" t="t" r="r" b="b"/>
                <a:pathLst>
                  <a:path w="520" h="3500" extrusionOk="0">
                    <a:moveTo>
                      <a:pt x="260" y="1"/>
                    </a:moveTo>
                    <a:cubicBezTo>
                      <a:pt x="228" y="1"/>
                      <a:pt x="196" y="5"/>
                      <a:pt x="165" y="14"/>
                    </a:cubicBezTo>
                    <a:lnTo>
                      <a:pt x="0" y="3499"/>
                    </a:lnTo>
                    <a:cubicBezTo>
                      <a:pt x="130" y="3452"/>
                      <a:pt x="248" y="3393"/>
                      <a:pt x="366" y="3310"/>
                    </a:cubicBezTo>
                    <a:cubicBezTo>
                      <a:pt x="414" y="2235"/>
                      <a:pt x="461" y="1160"/>
                      <a:pt x="520" y="97"/>
                    </a:cubicBezTo>
                    <a:cubicBezTo>
                      <a:pt x="441" y="36"/>
                      <a:pt x="350" y="1"/>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1"/>
              <p:cNvSpPr/>
              <p:nvPr/>
            </p:nvSpPr>
            <p:spPr>
              <a:xfrm>
                <a:off x="8343912" y="780823"/>
                <a:ext cx="10247" cy="72275"/>
              </a:xfrm>
              <a:custGeom>
                <a:avLst/>
                <a:gdLst/>
                <a:ahLst/>
                <a:cxnLst/>
                <a:rect l="l" t="t" r="r" b="b"/>
                <a:pathLst>
                  <a:path w="320" h="2257" extrusionOk="0">
                    <a:moveTo>
                      <a:pt x="107" y="0"/>
                    </a:moveTo>
                    <a:lnTo>
                      <a:pt x="0" y="2257"/>
                    </a:lnTo>
                    <a:lnTo>
                      <a:pt x="236" y="2044"/>
                    </a:lnTo>
                    <a:cubicBezTo>
                      <a:pt x="260" y="1441"/>
                      <a:pt x="296" y="839"/>
                      <a:pt x="319" y="237"/>
                    </a:cubicBezTo>
                    <a:lnTo>
                      <a:pt x="1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1"/>
              <p:cNvSpPr/>
              <p:nvPr/>
            </p:nvSpPr>
            <p:spPr>
              <a:xfrm>
                <a:off x="8250470" y="806537"/>
                <a:ext cx="20462" cy="51844"/>
              </a:xfrm>
              <a:custGeom>
                <a:avLst/>
                <a:gdLst/>
                <a:ahLst/>
                <a:cxnLst/>
                <a:rect l="l" t="t" r="r" b="b"/>
                <a:pathLst>
                  <a:path w="639" h="1619" extrusionOk="0">
                    <a:moveTo>
                      <a:pt x="638" y="1"/>
                    </a:moveTo>
                    <a:lnTo>
                      <a:pt x="343" y="272"/>
                    </a:lnTo>
                    <a:cubicBezTo>
                      <a:pt x="36" y="532"/>
                      <a:pt x="0" y="981"/>
                      <a:pt x="260" y="1288"/>
                    </a:cubicBezTo>
                    <a:lnTo>
                      <a:pt x="556" y="1619"/>
                    </a:lnTo>
                    <a:cubicBezTo>
                      <a:pt x="579" y="1076"/>
                      <a:pt x="615" y="544"/>
                      <a:pt x="6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6" name="Google Shape;2236;p21"/>
            <p:cNvGrpSpPr/>
            <p:nvPr/>
          </p:nvGrpSpPr>
          <p:grpSpPr>
            <a:xfrm>
              <a:off x="8194314" y="2687554"/>
              <a:ext cx="959394" cy="1094113"/>
              <a:chOff x="8184632" y="2551892"/>
              <a:chExt cx="959394" cy="1094113"/>
            </a:xfrm>
          </p:grpSpPr>
          <p:sp>
            <p:nvSpPr>
              <p:cNvPr id="2237" name="Google Shape;2237;p21"/>
              <p:cNvSpPr/>
              <p:nvPr/>
            </p:nvSpPr>
            <p:spPr>
              <a:xfrm>
                <a:off x="8184632" y="2551892"/>
                <a:ext cx="959394" cy="1094113"/>
              </a:xfrm>
              <a:custGeom>
                <a:avLst/>
                <a:gdLst/>
                <a:ahLst/>
                <a:cxnLst/>
                <a:rect l="l" t="t" r="r" b="b"/>
                <a:pathLst>
                  <a:path w="29960" h="34167" extrusionOk="0">
                    <a:moveTo>
                      <a:pt x="19449" y="0"/>
                    </a:moveTo>
                    <a:cubicBezTo>
                      <a:pt x="16144" y="0"/>
                      <a:pt x="12833" y="956"/>
                      <a:pt x="9948" y="2885"/>
                    </a:cubicBezTo>
                    <a:cubicBezTo>
                      <a:pt x="2104" y="8130"/>
                      <a:pt x="1" y="18738"/>
                      <a:pt x="5258" y="26582"/>
                    </a:cubicBezTo>
                    <a:cubicBezTo>
                      <a:pt x="8550" y="31505"/>
                      <a:pt x="13954" y="34167"/>
                      <a:pt x="19462" y="34167"/>
                    </a:cubicBezTo>
                    <a:cubicBezTo>
                      <a:pt x="22730" y="34167"/>
                      <a:pt x="26034" y="33230"/>
                      <a:pt x="28955" y="31272"/>
                    </a:cubicBezTo>
                    <a:cubicBezTo>
                      <a:pt x="29298" y="31048"/>
                      <a:pt x="29628" y="30799"/>
                      <a:pt x="29959" y="30540"/>
                    </a:cubicBezTo>
                    <a:lnTo>
                      <a:pt x="29959" y="3606"/>
                    </a:lnTo>
                    <a:cubicBezTo>
                      <a:pt x="26876" y="1210"/>
                      <a:pt x="23167" y="0"/>
                      <a:pt x="19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1"/>
              <p:cNvSpPr/>
              <p:nvPr/>
            </p:nvSpPr>
            <p:spPr>
              <a:xfrm>
                <a:off x="9098202" y="2836059"/>
                <a:ext cx="45824" cy="111246"/>
              </a:xfrm>
              <a:custGeom>
                <a:avLst/>
                <a:gdLst/>
                <a:ahLst/>
                <a:cxnLst/>
                <a:rect l="l" t="t" r="r" b="b"/>
                <a:pathLst>
                  <a:path w="1431" h="3474" extrusionOk="0">
                    <a:moveTo>
                      <a:pt x="1430" y="0"/>
                    </a:moveTo>
                    <a:lnTo>
                      <a:pt x="1064" y="236"/>
                    </a:lnTo>
                    <a:cubicBezTo>
                      <a:pt x="225" y="803"/>
                      <a:pt x="1" y="1949"/>
                      <a:pt x="556" y="2788"/>
                    </a:cubicBezTo>
                    <a:cubicBezTo>
                      <a:pt x="769" y="3107"/>
                      <a:pt x="1076" y="3343"/>
                      <a:pt x="1430" y="3473"/>
                    </a:cubicBezTo>
                    <a:lnTo>
                      <a:pt x="1430"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1"/>
              <p:cNvSpPr/>
              <p:nvPr/>
            </p:nvSpPr>
            <p:spPr>
              <a:xfrm>
                <a:off x="8336322" y="3292636"/>
                <a:ext cx="209619" cy="178205"/>
              </a:xfrm>
              <a:custGeom>
                <a:avLst/>
                <a:gdLst/>
                <a:ahLst/>
                <a:cxnLst/>
                <a:rect l="l" t="t" r="r" b="b"/>
                <a:pathLst>
                  <a:path w="6546" h="5565" extrusionOk="0">
                    <a:moveTo>
                      <a:pt x="4462" y="0"/>
                    </a:moveTo>
                    <a:cubicBezTo>
                      <a:pt x="4127" y="0"/>
                      <a:pt x="3789" y="92"/>
                      <a:pt x="3486" y="284"/>
                    </a:cubicBezTo>
                    <a:lnTo>
                      <a:pt x="1" y="2611"/>
                    </a:lnTo>
                    <a:cubicBezTo>
                      <a:pt x="166" y="2895"/>
                      <a:pt x="332" y="3178"/>
                      <a:pt x="521" y="3450"/>
                    </a:cubicBezTo>
                    <a:cubicBezTo>
                      <a:pt x="1017" y="4194"/>
                      <a:pt x="1572" y="4903"/>
                      <a:pt x="2186" y="5565"/>
                    </a:cubicBezTo>
                    <a:lnTo>
                      <a:pt x="5530" y="3344"/>
                    </a:lnTo>
                    <a:cubicBezTo>
                      <a:pt x="6345" y="2765"/>
                      <a:pt x="6545" y="1643"/>
                      <a:pt x="5990" y="816"/>
                    </a:cubicBezTo>
                    <a:cubicBezTo>
                      <a:pt x="5636" y="288"/>
                      <a:pt x="5054" y="0"/>
                      <a:pt x="4462"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1"/>
              <p:cNvSpPr/>
              <p:nvPr/>
            </p:nvSpPr>
            <p:spPr>
              <a:xfrm>
                <a:off x="8479527" y="3054165"/>
                <a:ext cx="198828" cy="150378"/>
              </a:xfrm>
              <a:custGeom>
                <a:avLst/>
                <a:gdLst/>
                <a:ahLst/>
                <a:cxnLst/>
                <a:rect l="l" t="t" r="r" b="b"/>
                <a:pathLst>
                  <a:path w="6209" h="4696" extrusionOk="0">
                    <a:moveTo>
                      <a:pt x="5447" y="0"/>
                    </a:moveTo>
                    <a:cubicBezTo>
                      <a:pt x="5234" y="0"/>
                      <a:pt x="5020" y="179"/>
                      <a:pt x="5098" y="454"/>
                    </a:cubicBezTo>
                    <a:cubicBezTo>
                      <a:pt x="5464" y="1612"/>
                      <a:pt x="5027" y="2876"/>
                      <a:pt x="4011" y="3549"/>
                    </a:cubicBezTo>
                    <a:cubicBezTo>
                      <a:pt x="3552" y="3857"/>
                      <a:pt x="3023" y="4010"/>
                      <a:pt x="2496" y="4010"/>
                    </a:cubicBezTo>
                    <a:cubicBezTo>
                      <a:pt x="1870" y="4010"/>
                      <a:pt x="1245" y="3795"/>
                      <a:pt x="739" y="3372"/>
                    </a:cubicBezTo>
                    <a:cubicBezTo>
                      <a:pt x="662" y="3310"/>
                      <a:pt x="583" y="3284"/>
                      <a:pt x="509" y="3284"/>
                    </a:cubicBezTo>
                    <a:cubicBezTo>
                      <a:pt x="217" y="3284"/>
                      <a:pt x="0" y="3692"/>
                      <a:pt x="302" y="3927"/>
                    </a:cubicBezTo>
                    <a:cubicBezTo>
                      <a:pt x="939" y="4424"/>
                      <a:pt x="1719" y="4695"/>
                      <a:pt x="2522" y="4695"/>
                    </a:cubicBezTo>
                    <a:cubicBezTo>
                      <a:pt x="2541" y="4696"/>
                      <a:pt x="2559" y="4696"/>
                      <a:pt x="2578" y="4696"/>
                    </a:cubicBezTo>
                    <a:cubicBezTo>
                      <a:pt x="3221" y="4696"/>
                      <a:pt x="3861" y="4496"/>
                      <a:pt x="4401" y="4128"/>
                    </a:cubicBezTo>
                    <a:cubicBezTo>
                      <a:pt x="5653" y="3278"/>
                      <a:pt x="6208" y="1718"/>
                      <a:pt x="5783" y="265"/>
                    </a:cubicBezTo>
                    <a:cubicBezTo>
                      <a:pt x="5731" y="80"/>
                      <a:pt x="5589" y="0"/>
                      <a:pt x="544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1"/>
              <p:cNvSpPr/>
              <p:nvPr/>
            </p:nvSpPr>
            <p:spPr>
              <a:xfrm>
                <a:off x="8820214" y="2826645"/>
                <a:ext cx="197451" cy="150922"/>
              </a:xfrm>
              <a:custGeom>
                <a:avLst/>
                <a:gdLst/>
                <a:ahLst/>
                <a:cxnLst/>
                <a:rect l="l" t="t" r="r" b="b"/>
                <a:pathLst>
                  <a:path w="6166" h="4713" extrusionOk="0">
                    <a:moveTo>
                      <a:pt x="5408" y="0"/>
                    </a:moveTo>
                    <a:cubicBezTo>
                      <a:pt x="5193" y="0"/>
                      <a:pt x="4975" y="183"/>
                      <a:pt x="5067" y="460"/>
                    </a:cubicBezTo>
                    <a:cubicBezTo>
                      <a:pt x="5433" y="1617"/>
                      <a:pt x="4984" y="2881"/>
                      <a:pt x="3968" y="3555"/>
                    </a:cubicBezTo>
                    <a:cubicBezTo>
                      <a:pt x="3509" y="3863"/>
                      <a:pt x="2981" y="4015"/>
                      <a:pt x="2453" y="4015"/>
                    </a:cubicBezTo>
                    <a:cubicBezTo>
                      <a:pt x="1827" y="4015"/>
                      <a:pt x="1202" y="3801"/>
                      <a:pt x="696" y="3377"/>
                    </a:cubicBezTo>
                    <a:cubicBezTo>
                      <a:pt x="629" y="3334"/>
                      <a:pt x="562" y="3316"/>
                      <a:pt x="498" y="3316"/>
                    </a:cubicBezTo>
                    <a:cubicBezTo>
                      <a:pt x="212" y="3316"/>
                      <a:pt x="0" y="3691"/>
                      <a:pt x="271" y="3933"/>
                    </a:cubicBezTo>
                    <a:cubicBezTo>
                      <a:pt x="897" y="4429"/>
                      <a:pt x="1677" y="4701"/>
                      <a:pt x="2480" y="4712"/>
                    </a:cubicBezTo>
                    <a:cubicBezTo>
                      <a:pt x="3153" y="4712"/>
                      <a:pt x="3803" y="4511"/>
                      <a:pt x="4370" y="4145"/>
                    </a:cubicBezTo>
                    <a:cubicBezTo>
                      <a:pt x="5610" y="3283"/>
                      <a:pt x="6166" y="1724"/>
                      <a:pt x="5740" y="271"/>
                    </a:cubicBezTo>
                    <a:cubicBezTo>
                      <a:pt x="5693" y="82"/>
                      <a:pt x="5551" y="0"/>
                      <a:pt x="54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1"/>
              <p:cNvSpPr/>
              <p:nvPr/>
            </p:nvSpPr>
            <p:spPr>
              <a:xfrm>
                <a:off x="8379585" y="2904716"/>
                <a:ext cx="160048" cy="115985"/>
              </a:xfrm>
              <a:custGeom>
                <a:avLst/>
                <a:gdLst/>
                <a:ahLst/>
                <a:cxnLst/>
                <a:rect l="l" t="t" r="r" b="b"/>
                <a:pathLst>
                  <a:path w="4998" h="3622" extrusionOk="0">
                    <a:moveTo>
                      <a:pt x="3227" y="0"/>
                    </a:moveTo>
                    <a:cubicBezTo>
                      <a:pt x="1527" y="0"/>
                      <a:pt x="1" y="1486"/>
                      <a:pt x="257" y="3397"/>
                    </a:cubicBezTo>
                    <a:cubicBezTo>
                      <a:pt x="268" y="3527"/>
                      <a:pt x="387" y="3621"/>
                      <a:pt x="516" y="3621"/>
                    </a:cubicBezTo>
                    <a:lnTo>
                      <a:pt x="552" y="3621"/>
                    </a:lnTo>
                    <a:cubicBezTo>
                      <a:pt x="694" y="3597"/>
                      <a:pt x="800" y="3467"/>
                      <a:pt x="776" y="3326"/>
                    </a:cubicBezTo>
                    <a:cubicBezTo>
                      <a:pt x="575" y="1751"/>
                      <a:pt x="1835" y="524"/>
                      <a:pt x="3236" y="524"/>
                    </a:cubicBezTo>
                    <a:cubicBezTo>
                      <a:pt x="3644" y="524"/>
                      <a:pt x="4063" y="628"/>
                      <a:pt x="4462" y="857"/>
                    </a:cubicBezTo>
                    <a:cubicBezTo>
                      <a:pt x="4513" y="890"/>
                      <a:pt x="4564" y="905"/>
                      <a:pt x="4611" y="905"/>
                    </a:cubicBezTo>
                    <a:cubicBezTo>
                      <a:pt x="4847" y="905"/>
                      <a:pt x="4997" y="546"/>
                      <a:pt x="4722" y="408"/>
                    </a:cubicBezTo>
                    <a:cubicBezTo>
                      <a:pt x="4236" y="127"/>
                      <a:pt x="3724" y="0"/>
                      <a:pt x="322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1"/>
              <p:cNvSpPr/>
              <p:nvPr/>
            </p:nvSpPr>
            <p:spPr>
              <a:xfrm>
                <a:off x="8737468" y="2665091"/>
                <a:ext cx="159984" cy="116146"/>
              </a:xfrm>
              <a:custGeom>
                <a:avLst/>
                <a:gdLst/>
                <a:ahLst/>
                <a:cxnLst/>
                <a:rect l="l" t="t" r="r" b="b"/>
                <a:pathLst>
                  <a:path w="4996" h="3627" extrusionOk="0">
                    <a:moveTo>
                      <a:pt x="3222" y="1"/>
                    </a:moveTo>
                    <a:cubicBezTo>
                      <a:pt x="1524" y="1"/>
                      <a:pt x="0" y="1493"/>
                      <a:pt x="256" y="3402"/>
                    </a:cubicBezTo>
                    <a:cubicBezTo>
                      <a:pt x="268" y="3532"/>
                      <a:pt x="386" y="3626"/>
                      <a:pt x="516" y="3626"/>
                    </a:cubicBezTo>
                    <a:lnTo>
                      <a:pt x="539" y="3626"/>
                    </a:lnTo>
                    <a:cubicBezTo>
                      <a:pt x="681" y="3603"/>
                      <a:pt x="787" y="3473"/>
                      <a:pt x="776" y="3331"/>
                    </a:cubicBezTo>
                    <a:cubicBezTo>
                      <a:pt x="556" y="1758"/>
                      <a:pt x="1816" y="525"/>
                      <a:pt x="3224" y="525"/>
                    </a:cubicBezTo>
                    <a:cubicBezTo>
                      <a:pt x="3635" y="525"/>
                      <a:pt x="4058" y="630"/>
                      <a:pt x="4461" y="862"/>
                    </a:cubicBezTo>
                    <a:cubicBezTo>
                      <a:pt x="4514" y="898"/>
                      <a:pt x="4566" y="914"/>
                      <a:pt x="4614" y="914"/>
                    </a:cubicBezTo>
                    <a:cubicBezTo>
                      <a:pt x="4848" y="914"/>
                      <a:pt x="4995" y="550"/>
                      <a:pt x="4721" y="413"/>
                    </a:cubicBezTo>
                    <a:cubicBezTo>
                      <a:pt x="4234" y="129"/>
                      <a:pt x="3720" y="1"/>
                      <a:pt x="322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1"/>
              <p:cNvSpPr/>
              <p:nvPr/>
            </p:nvSpPr>
            <p:spPr>
              <a:xfrm>
                <a:off x="8760012" y="3107386"/>
                <a:ext cx="288683" cy="271839"/>
              </a:xfrm>
              <a:custGeom>
                <a:avLst/>
                <a:gdLst/>
                <a:ahLst/>
                <a:cxnLst/>
                <a:rect l="l" t="t" r="r" b="b"/>
                <a:pathLst>
                  <a:path w="9015" h="8489" extrusionOk="0">
                    <a:moveTo>
                      <a:pt x="3931" y="0"/>
                    </a:moveTo>
                    <a:cubicBezTo>
                      <a:pt x="3264" y="0"/>
                      <a:pt x="2613" y="182"/>
                      <a:pt x="2044" y="564"/>
                    </a:cubicBezTo>
                    <a:cubicBezTo>
                      <a:pt x="308" y="1722"/>
                      <a:pt x="1" y="4321"/>
                      <a:pt x="1359" y="6353"/>
                    </a:cubicBezTo>
                    <a:cubicBezTo>
                      <a:pt x="2273" y="7720"/>
                      <a:pt x="3712" y="8488"/>
                      <a:pt x="5084" y="8488"/>
                    </a:cubicBezTo>
                    <a:cubicBezTo>
                      <a:pt x="5751" y="8488"/>
                      <a:pt x="6402" y="8306"/>
                      <a:pt x="6971" y="7924"/>
                    </a:cubicBezTo>
                    <a:cubicBezTo>
                      <a:pt x="8707" y="6766"/>
                      <a:pt x="9014" y="4167"/>
                      <a:pt x="7656" y="2135"/>
                    </a:cubicBezTo>
                    <a:cubicBezTo>
                      <a:pt x="6742" y="768"/>
                      <a:pt x="5303" y="0"/>
                      <a:pt x="3931" y="0"/>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1"/>
              <p:cNvSpPr/>
              <p:nvPr/>
            </p:nvSpPr>
            <p:spPr>
              <a:xfrm>
                <a:off x="8774774" y="3107930"/>
                <a:ext cx="167221" cy="123447"/>
              </a:xfrm>
              <a:custGeom>
                <a:avLst/>
                <a:gdLst/>
                <a:ahLst/>
                <a:cxnLst/>
                <a:rect l="l" t="t" r="r" b="b"/>
                <a:pathLst>
                  <a:path w="5222" h="3855" extrusionOk="0">
                    <a:moveTo>
                      <a:pt x="3469" y="1"/>
                    </a:moveTo>
                    <a:cubicBezTo>
                      <a:pt x="2806" y="1"/>
                      <a:pt x="2159" y="178"/>
                      <a:pt x="1595" y="547"/>
                    </a:cubicBezTo>
                    <a:cubicBezTo>
                      <a:pt x="520" y="1256"/>
                      <a:pt x="0" y="2520"/>
                      <a:pt x="60" y="3855"/>
                    </a:cubicBezTo>
                    <a:lnTo>
                      <a:pt x="5222" y="406"/>
                    </a:lnTo>
                    <a:cubicBezTo>
                      <a:pt x="4656" y="139"/>
                      <a:pt x="4057" y="1"/>
                      <a:pt x="3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1"/>
              <p:cNvSpPr/>
              <p:nvPr/>
            </p:nvSpPr>
            <p:spPr>
              <a:xfrm>
                <a:off x="8886757" y="3277137"/>
                <a:ext cx="144902" cy="102504"/>
              </a:xfrm>
              <a:custGeom>
                <a:avLst/>
                <a:gdLst/>
                <a:ahLst/>
                <a:cxnLst/>
                <a:rect l="l" t="t" r="r" b="b"/>
                <a:pathLst>
                  <a:path w="4525" h="3201" extrusionOk="0">
                    <a:moveTo>
                      <a:pt x="4525" y="0"/>
                    </a:moveTo>
                    <a:lnTo>
                      <a:pt x="0" y="3025"/>
                    </a:lnTo>
                    <a:cubicBezTo>
                      <a:pt x="380" y="3141"/>
                      <a:pt x="767" y="3201"/>
                      <a:pt x="1148" y="3201"/>
                    </a:cubicBezTo>
                    <a:cubicBezTo>
                      <a:pt x="1809" y="3201"/>
                      <a:pt x="2455" y="3021"/>
                      <a:pt x="3024" y="2647"/>
                    </a:cubicBezTo>
                    <a:cubicBezTo>
                      <a:pt x="3910" y="2044"/>
                      <a:pt x="4418" y="1075"/>
                      <a:pt x="4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7" name="Google Shape;2247;p21"/>
            <p:cNvSpPr/>
            <p:nvPr/>
          </p:nvSpPr>
          <p:spPr>
            <a:xfrm flipH="1">
              <a:off x="-6265" y="4660864"/>
              <a:ext cx="548545" cy="481971"/>
            </a:xfrm>
            <a:custGeom>
              <a:avLst/>
              <a:gdLst/>
              <a:ahLst/>
              <a:cxnLst/>
              <a:rect l="l" t="t" r="r" b="b"/>
              <a:pathLst>
                <a:path w="17130" h="15051" extrusionOk="0">
                  <a:moveTo>
                    <a:pt x="17130" y="0"/>
                  </a:moveTo>
                  <a:cubicBezTo>
                    <a:pt x="13798" y="237"/>
                    <a:pt x="10585" y="1359"/>
                    <a:pt x="7833" y="3261"/>
                  </a:cubicBezTo>
                  <a:cubicBezTo>
                    <a:pt x="3781" y="6013"/>
                    <a:pt x="969" y="10254"/>
                    <a:pt x="0" y="15050"/>
                  </a:cubicBezTo>
                  <a:lnTo>
                    <a:pt x="17130" y="15050"/>
                  </a:lnTo>
                  <a:lnTo>
                    <a:pt x="171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8" name="Google Shape;2248;p21"/>
            <p:cNvGrpSpPr/>
            <p:nvPr/>
          </p:nvGrpSpPr>
          <p:grpSpPr>
            <a:xfrm flipH="1">
              <a:off x="8491364" y="-95665"/>
              <a:ext cx="684353" cy="725246"/>
              <a:chOff x="-17100" y="-95665"/>
              <a:chExt cx="684353" cy="725246"/>
            </a:xfrm>
          </p:grpSpPr>
          <p:sp>
            <p:nvSpPr>
              <p:cNvPr id="2249" name="Google Shape;2249;p21"/>
              <p:cNvSpPr/>
              <p:nvPr/>
            </p:nvSpPr>
            <p:spPr>
              <a:xfrm>
                <a:off x="-17100" y="-95665"/>
                <a:ext cx="684353" cy="725246"/>
              </a:xfrm>
              <a:custGeom>
                <a:avLst/>
                <a:gdLst/>
                <a:ahLst/>
                <a:cxnLst/>
                <a:rect l="l" t="t" r="r" b="b"/>
                <a:pathLst>
                  <a:path w="21371" h="22648" extrusionOk="0">
                    <a:moveTo>
                      <a:pt x="0" y="0"/>
                    </a:moveTo>
                    <a:lnTo>
                      <a:pt x="0" y="22599"/>
                    </a:lnTo>
                    <a:cubicBezTo>
                      <a:pt x="454" y="22631"/>
                      <a:pt x="908" y="22648"/>
                      <a:pt x="1360" y="22648"/>
                    </a:cubicBezTo>
                    <a:cubicBezTo>
                      <a:pt x="5159" y="22648"/>
                      <a:pt x="8881" y="21504"/>
                      <a:pt x="12026" y="19350"/>
                    </a:cubicBezTo>
                    <a:cubicBezTo>
                      <a:pt x="18287" y="15050"/>
                      <a:pt x="21370" y="7431"/>
                      <a:pt x="19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1"/>
              <p:cNvSpPr/>
              <p:nvPr/>
            </p:nvSpPr>
            <p:spPr>
              <a:xfrm>
                <a:off x="-17100" y="-63834"/>
                <a:ext cx="375304" cy="403932"/>
              </a:xfrm>
              <a:custGeom>
                <a:avLst/>
                <a:gdLst/>
                <a:ahLst/>
                <a:cxnLst/>
                <a:rect l="l" t="t" r="r" b="b"/>
                <a:pathLst>
                  <a:path w="11720" h="12614" extrusionOk="0">
                    <a:moveTo>
                      <a:pt x="9372" y="1"/>
                    </a:moveTo>
                    <a:cubicBezTo>
                      <a:pt x="9129" y="1"/>
                      <a:pt x="8881" y="71"/>
                      <a:pt x="8659" y="223"/>
                    </a:cubicBezTo>
                    <a:lnTo>
                      <a:pt x="0" y="6165"/>
                    </a:lnTo>
                    <a:lnTo>
                      <a:pt x="0" y="12414"/>
                    </a:lnTo>
                    <a:cubicBezTo>
                      <a:pt x="626" y="12548"/>
                      <a:pt x="1258" y="12613"/>
                      <a:pt x="1886" y="12613"/>
                    </a:cubicBezTo>
                    <a:cubicBezTo>
                      <a:pt x="3702" y="12613"/>
                      <a:pt x="5490" y="12065"/>
                      <a:pt x="7017" y="11020"/>
                    </a:cubicBezTo>
                    <a:cubicBezTo>
                      <a:pt x="10278" y="8787"/>
                      <a:pt x="11719" y="4700"/>
                      <a:pt x="10585" y="908"/>
                    </a:cubicBezTo>
                    <a:cubicBezTo>
                      <a:pt x="10415" y="340"/>
                      <a:pt x="9904" y="1"/>
                      <a:pt x="9372"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1"/>
              <p:cNvSpPr/>
              <p:nvPr/>
            </p:nvSpPr>
            <p:spPr>
              <a:xfrm>
                <a:off x="-17100" y="93973"/>
                <a:ext cx="347284" cy="246125"/>
              </a:xfrm>
              <a:custGeom>
                <a:avLst/>
                <a:gdLst/>
                <a:ahLst/>
                <a:cxnLst/>
                <a:rect l="l" t="t" r="r" b="b"/>
                <a:pathLst>
                  <a:path w="10845" h="7686" extrusionOk="0">
                    <a:moveTo>
                      <a:pt x="10058" y="1"/>
                    </a:moveTo>
                    <a:cubicBezTo>
                      <a:pt x="8895" y="1"/>
                      <a:pt x="7757" y="359"/>
                      <a:pt x="6793" y="1024"/>
                    </a:cubicBezTo>
                    <a:cubicBezTo>
                      <a:pt x="6025" y="1556"/>
                      <a:pt x="5387" y="2253"/>
                      <a:pt x="4938" y="3068"/>
                    </a:cubicBezTo>
                    <a:cubicBezTo>
                      <a:pt x="4017" y="3186"/>
                      <a:pt x="3131" y="3529"/>
                      <a:pt x="2363" y="4060"/>
                    </a:cubicBezTo>
                    <a:cubicBezTo>
                      <a:pt x="1170" y="4864"/>
                      <a:pt x="319" y="6080"/>
                      <a:pt x="0" y="7486"/>
                    </a:cubicBezTo>
                    <a:cubicBezTo>
                      <a:pt x="626" y="7620"/>
                      <a:pt x="1258" y="7685"/>
                      <a:pt x="1886" y="7685"/>
                    </a:cubicBezTo>
                    <a:cubicBezTo>
                      <a:pt x="3702" y="7685"/>
                      <a:pt x="5490" y="7137"/>
                      <a:pt x="7017" y="6092"/>
                    </a:cubicBezTo>
                    <a:cubicBezTo>
                      <a:pt x="9061" y="4698"/>
                      <a:pt x="10443" y="2513"/>
                      <a:pt x="10845" y="56"/>
                    </a:cubicBezTo>
                    <a:cubicBezTo>
                      <a:pt x="10582" y="19"/>
                      <a:pt x="10319" y="1"/>
                      <a:pt x="10058" y="1"/>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1"/>
              <p:cNvSpPr/>
              <p:nvPr/>
            </p:nvSpPr>
            <p:spPr>
              <a:xfrm>
                <a:off x="-17100" y="-61625"/>
                <a:ext cx="307960" cy="272383"/>
              </a:xfrm>
              <a:custGeom>
                <a:avLst/>
                <a:gdLst/>
                <a:ahLst/>
                <a:cxnLst/>
                <a:rect l="l" t="t" r="r" b="b"/>
                <a:pathLst>
                  <a:path w="9617" h="8506" extrusionOk="0">
                    <a:moveTo>
                      <a:pt x="9026" y="0"/>
                    </a:moveTo>
                    <a:lnTo>
                      <a:pt x="9026" y="0"/>
                    </a:lnTo>
                    <a:cubicBezTo>
                      <a:pt x="8896" y="36"/>
                      <a:pt x="8766" y="83"/>
                      <a:pt x="8659" y="166"/>
                    </a:cubicBezTo>
                    <a:lnTo>
                      <a:pt x="0" y="6096"/>
                    </a:lnTo>
                    <a:lnTo>
                      <a:pt x="0" y="8506"/>
                    </a:lnTo>
                    <a:lnTo>
                      <a:pt x="8506" y="2682"/>
                    </a:lnTo>
                    <a:cubicBezTo>
                      <a:pt x="9380" y="2079"/>
                      <a:pt x="9616" y="886"/>
                      <a:pt x="9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1"/>
              <p:cNvSpPr/>
              <p:nvPr/>
            </p:nvSpPr>
            <p:spPr>
              <a:xfrm>
                <a:off x="16556" y="129390"/>
                <a:ext cx="306071" cy="210804"/>
              </a:xfrm>
              <a:custGeom>
                <a:avLst/>
                <a:gdLst/>
                <a:ahLst/>
                <a:cxnLst/>
                <a:rect l="l" t="t" r="r" b="b"/>
                <a:pathLst>
                  <a:path w="9558" h="6583" extrusionOk="0">
                    <a:moveTo>
                      <a:pt x="9558" y="1"/>
                    </a:moveTo>
                    <a:lnTo>
                      <a:pt x="1" y="6545"/>
                    </a:lnTo>
                    <a:cubicBezTo>
                      <a:pt x="276" y="6570"/>
                      <a:pt x="550" y="6582"/>
                      <a:pt x="822" y="6582"/>
                    </a:cubicBezTo>
                    <a:cubicBezTo>
                      <a:pt x="4845" y="6582"/>
                      <a:pt x="8440" y="3929"/>
                      <a:pt x="95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4" name="Google Shape;2254;p21"/>
            <p:cNvGrpSpPr/>
            <p:nvPr/>
          </p:nvGrpSpPr>
          <p:grpSpPr>
            <a:xfrm flipH="1">
              <a:off x="8518056" y="1645854"/>
              <a:ext cx="997981" cy="881740"/>
              <a:chOff x="158480" y="1731379"/>
              <a:chExt cx="997981" cy="881740"/>
            </a:xfrm>
          </p:grpSpPr>
          <p:sp>
            <p:nvSpPr>
              <p:cNvPr id="2255" name="Google Shape;2255;p21"/>
              <p:cNvSpPr/>
              <p:nvPr/>
            </p:nvSpPr>
            <p:spPr>
              <a:xfrm>
                <a:off x="158480" y="1731379"/>
                <a:ext cx="997981" cy="881740"/>
              </a:xfrm>
              <a:custGeom>
                <a:avLst/>
                <a:gdLst/>
                <a:ahLst/>
                <a:cxnLst/>
                <a:rect l="l" t="t" r="r" b="b"/>
                <a:pathLst>
                  <a:path w="31165" h="27535" extrusionOk="0">
                    <a:moveTo>
                      <a:pt x="15596" y="1"/>
                    </a:moveTo>
                    <a:cubicBezTo>
                      <a:pt x="10070" y="1"/>
                      <a:pt x="4853" y="3346"/>
                      <a:pt x="2741" y="8815"/>
                    </a:cubicBezTo>
                    <a:cubicBezTo>
                      <a:pt x="1" y="15903"/>
                      <a:pt x="3533" y="23877"/>
                      <a:pt x="10633" y="26606"/>
                    </a:cubicBezTo>
                    <a:cubicBezTo>
                      <a:pt x="12262" y="27236"/>
                      <a:pt x="13939" y="27535"/>
                      <a:pt x="15587" y="27535"/>
                    </a:cubicBezTo>
                    <a:cubicBezTo>
                      <a:pt x="21110" y="27535"/>
                      <a:pt x="26322" y="24185"/>
                      <a:pt x="28423" y="18727"/>
                    </a:cubicBezTo>
                    <a:cubicBezTo>
                      <a:pt x="31164" y="11639"/>
                      <a:pt x="27632" y="3665"/>
                      <a:pt x="20544" y="924"/>
                    </a:cubicBezTo>
                    <a:cubicBezTo>
                      <a:pt x="18917" y="298"/>
                      <a:pt x="17242" y="1"/>
                      <a:pt x="155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1"/>
              <p:cNvSpPr/>
              <p:nvPr/>
            </p:nvSpPr>
            <p:spPr>
              <a:xfrm>
                <a:off x="903708" y="1992843"/>
                <a:ext cx="185410" cy="133406"/>
              </a:xfrm>
              <a:custGeom>
                <a:avLst/>
                <a:gdLst/>
                <a:ahLst/>
                <a:cxnLst/>
                <a:rect l="l" t="t" r="r" b="b"/>
                <a:pathLst>
                  <a:path w="5790" h="4166" extrusionOk="0">
                    <a:moveTo>
                      <a:pt x="4891" y="1"/>
                    </a:moveTo>
                    <a:lnTo>
                      <a:pt x="1182" y="1276"/>
                    </a:lnTo>
                    <a:cubicBezTo>
                      <a:pt x="414" y="1548"/>
                      <a:pt x="1" y="2387"/>
                      <a:pt x="261" y="3167"/>
                    </a:cubicBezTo>
                    <a:cubicBezTo>
                      <a:pt x="477" y="3779"/>
                      <a:pt x="1054" y="4166"/>
                      <a:pt x="1675" y="4166"/>
                    </a:cubicBezTo>
                    <a:cubicBezTo>
                      <a:pt x="1832" y="4166"/>
                      <a:pt x="1993" y="4141"/>
                      <a:pt x="2151" y="4088"/>
                    </a:cubicBezTo>
                    <a:lnTo>
                      <a:pt x="5789" y="2824"/>
                    </a:lnTo>
                    <a:cubicBezTo>
                      <a:pt x="5671" y="2245"/>
                      <a:pt x="5518" y="1678"/>
                      <a:pt x="5329" y="1123"/>
                    </a:cubicBezTo>
                    <a:cubicBezTo>
                      <a:pt x="5199" y="733"/>
                      <a:pt x="5045" y="367"/>
                      <a:pt x="4891"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1"/>
              <p:cNvSpPr/>
              <p:nvPr/>
            </p:nvSpPr>
            <p:spPr>
              <a:xfrm>
                <a:off x="229987" y="2235317"/>
                <a:ext cx="187652" cy="132445"/>
              </a:xfrm>
              <a:custGeom>
                <a:avLst/>
                <a:gdLst/>
                <a:ahLst/>
                <a:cxnLst/>
                <a:rect l="l" t="t" r="r" b="b"/>
                <a:pathLst>
                  <a:path w="5860" h="4136" extrusionOk="0">
                    <a:moveTo>
                      <a:pt x="4194" y="0"/>
                    </a:moveTo>
                    <a:cubicBezTo>
                      <a:pt x="4033" y="0"/>
                      <a:pt x="3870" y="27"/>
                      <a:pt x="3710" y="84"/>
                    </a:cubicBezTo>
                    <a:lnTo>
                      <a:pt x="0" y="1359"/>
                    </a:lnTo>
                    <a:cubicBezTo>
                      <a:pt x="95" y="1749"/>
                      <a:pt x="213" y="2139"/>
                      <a:pt x="343" y="2517"/>
                    </a:cubicBezTo>
                    <a:cubicBezTo>
                      <a:pt x="532" y="3072"/>
                      <a:pt x="756" y="3616"/>
                      <a:pt x="1028" y="4135"/>
                    </a:cubicBezTo>
                    <a:lnTo>
                      <a:pt x="4667" y="2883"/>
                    </a:lnTo>
                    <a:cubicBezTo>
                      <a:pt x="5446" y="2623"/>
                      <a:pt x="5860" y="1773"/>
                      <a:pt x="5588" y="1005"/>
                    </a:cubicBezTo>
                    <a:cubicBezTo>
                      <a:pt x="5382" y="388"/>
                      <a:pt x="4806" y="0"/>
                      <a:pt x="4194"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1"/>
              <p:cNvSpPr/>
              <p:nvPr/>
            </p:nvSpPr>
            <p:spPr>
              <a:xfrm>
                <a:off x="421769" y="2108989"/>
                <a:ext cx="130300" cy="107692"/>
              </a:xfrm>
              <a:custGeom>
                <a:avLst/>
                <a:gdLst/>
                <a:ahLst/>
                <a:cxnLst/>
                <a:rect l="l" t="t" r="r" b="b"/>
                <a:pathLst>
                  <a:path w="4069" h="3363" extrusionOk="0">
                    <a:moveTo>
                      <a:pt x="2073" y="1"/>
                    </a:moveTo>
                    <a:cubicBezTo>
                      <a:pt x="1891" y="1"/>
                      <a:pt x="1706" y="31"/>
                      <a:pt x="1525" y="95"/>
                    </a:cubicBezTo>
                    <a:cubicBezTo>
                      <a:pt x="119" y="579"/>
                      <a:pt x="1" y="2540"/>
                      <a:pt x="1347" y="3190"/>
                    </a:cubicBezTo>
                    <a:cubicBezTo>
                      <a:pt x="1593" y="3308"/>
                      <a:pt x="1843" y="3362"/>
                      <a:pt x="2084" y="3362"/>
                    </a:cubicBezTo>
                    <a:cubicBezTo>
                      <a:pt x="3163" y="3362"/>
                      <a:pt x="4069" y="2284"/>
                      <a:pt x="3663" y="1134"/>
                    </a:cubicBezTo>
                    <a:cubicBezTo>
                      <a:pt x="3419" y="441"/>
                      <a:pt x="2768" y="1"/>
                      <a:pt x="207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1"/>
              <p:cNvSpPr/>
              <p:nvPr/>
            </p:nvSpPr>
            <p:spPr>
              <a:xfrm>
                <a:off x="447868" y="2136784"/>
                <a:ext cx="38939" cy="32087"/>
              </a:xfrm>
              <a:custGeom>
                <a:avLst/>
                <a:gdLst/>
                <a:ahLst/>
                <a:cxnLst/>
                <a:rect l="l" t="t" r="r" b="b"/>
                <a:pathLst>
                  <a:path w="1216" h="1002" extrusionOk="0">
                    <a:moveTo>
                      <a:pt x="627" y="1"/>
                    </a:moveTo>
                    <a:cubicBezTo>
                      <a:pt x="572" y="1"/>
                      <a:pt x="516" y="10"/>
                      <a:pt x="462" y="30"/>
                    </a:cubicBezTo>
                    <a:cubicBezTo>
                      <a:pt x="36" y="172"/>
                      <a:pt x="1" y="751"/>
                      <a:pt x="403" y="952"/>
                    </a:cubicBezTo>
                    <a:cubicBezTo>
                      <a:pt x="476" y="986"/>
                      <a:pt x="550" y="1002"/>
                      <a:pt x="621" y="1002"/>
                    </a:cubicBezTo>
                    <a:cubicBezTo>
                      <a:pt x="944" y="1002"/>
                      <a:pt x="1215" y="685"/>
                      <a:pt x="1099" y="337"/>
                    </a:cubicBezTo>
                    <a:cubicBezTo>
                      <a:pt x="1025" y="132"/>
                      <a:pt x="833" y="1"/>
                      <a:pt x="6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1"/>
              <p:cNvSpPr/>
              <p:nvPr/>
            </p:nvSpPr>
            <p:spPr>
              <a:xfrm>
                <a:off x="718746" y="2006837"/>
                <a:ext cx="130236" cy="107468"/>
              </a:xfrm>
              <a:custGeom>
                <a:avLst/>
                <a:gdLst/>
                <a:ahLst/>
                <a:cxnLst/>
                <a:rect l="l" t="t" r="r" b="b"/>
                <a:pathLst>
                  <a:path w="4067" h="3356" extrusionOk="0">
                    <a:moveTo>
                      <a:pt x="2090" y="0"/>
                    </a:moveTo>
                    <a:cubicBezTo>
                      <a:pt x="1906" y="0"/>
                      <a:pt x="1720" y="31"/>
                      <a:pt x="1536" y="95"/>
                    </a:cubicBezTo>
                    <a:cubicBezTo>
                      <a:pt x="118" y="580"/>
                      <a:pt x="0" y="2529"/>
                      <a:pt x="1347" y="3178"/>
                    </a:cubicBezTo>
                    <a:cubicBezTo>
                      <a:pt x="1596" y="3301"/>
                      <a:pt x="1848" y="3356"/>
                      <a:pt x="2092" y="3356"/>
                    </a:cubicBezTo>
                    <a:cubicBezTo>
                      <a:pt x="3168" y="3356"/>
                      <a:pt x="4067" y="2279"/>
                      <a:pt x="3662" y="1123"/>
                    </a:cubicBezTo>
                    <a:cubicBezTo>
                      <a:pt x="3420" y="433"/>
                      <a:pt x="2779" y="0"/>
                      <a:pt x="209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1"/>
              <p:cNvSpPr/>
              <p:nvPr/>
            </p:nvSpPr>
            <p:spPr>
              <a:xfrm>
                <a:off x="745229" y="2034280"/>
                <a:ext cx="38907" cy="32087"/>
              </a:xfrm>
              <a:custGeom>
                <a:avLst/>
                <a:gdLst/>
                <a:ahLst/>
                <a:cxnLst/>
                <a:rect l="l" t="t" r="r" b="b"/>
                <a:pathLst>
                  <a:path w="1215" h="1002" extrusionOk="0">
                    <a:moveTo>
                      <a:pt x="627" y="0"/>
                    </a:moveTo>
                    <a:cubicBezTo>
                      <a:pt x="572" y="0"/>
                      <a:pt x="516" y="10"/>
                      <a:pt x="461" y="30"/>
                    </a:cubicBezTo>
                    <a:cubicBezTo>
                      <a:pt x="35" y="171"/>
                      <a:pt x="0" y="750"/>
                      <a:pt x="402" y="951"/>
                    </a:cubicBezTo>
                    <a:cubicBezTo>
                      <a:pt x="475" y="986"/>
                      <a:pt x="549" y="1001"/>
                      <a:pt x="621" y="1001"/>
                    </a:cubicBezTo>
                    <a:cubicBezTo>
                      <a:pt x="943" y="1001"/>
                      <a:pt x="1215" y="685"/>
                      <a:pt x="1099" y="337"/>
                    </a:cubicBezTo>
                    <a:cubicBezTo>
                      <a:pt x="1024" y="132"/>
                      <a:pt x="832"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1"/>
              <p:cNvSpPr/>
              <p:nvPr/>
            </p:nvSpPr>
            <p:spPr>
              <a:xfrm>
                <a:off x="482292" y="2158816"/>
                <a:ext cx="396503" cy="245773"/>
              </a:xfrm>
              <a:custGeom>
                <a:avLst/>
                <a:gdLst/>
                <a:ahLst/>
                <a:cxnLst/>
                <a:rect l="l" t="t" r="r" b="b"/>
                <a:pathLst>
                  <a:path w="12382" h="7675" extrusionOk="0">
                    <a:moveTo>
                      <a:pt x="11395" y="1"/>
                    </a:moveTo>
                    <a:cubicBezTo>
                      <a:pt x="11296" y="1"/>
                      <a:pt x="11194" y="17"/>
                      <a:pt x="11093" y="51"/>
                    </a:cubicBezTo>
                    <a:lnTo>
                      <a:pt x="816" y="3583"/>
                    </a:lnTo>
                    <a:cubicBezTo>
                      <a:pt x="225" y="3784"/>
                      <a:pt x="1" y="4504"/>
                      <a:pt x="379" y="5012"/>
                    </a:cubicBezTo>
                    <a:cubicBezTo>
                      <a:pt x="1657" y="6720"/>
                      <a:pt x="3642" y="7674"/>
                      <a:pt x="5696" y="7674"/>
                    </a:cubicBezTo>
                    <a:cubicBezTo>
                      <a:pt x="6413" y="7674"/>
                      <a:pt x="7138" y="7558"/>
                      <a:pt x="7845" y="7316"/>
                    </a:cubicBezTo>
                    <a:cubicBezTo>
                      <a:pt x="10574" y="6371"/>
                      <a:pt x="12381" y="3784"/>
                      <a:pt x="12322" y="901"/>
                    </a:cubicBezTo>
                    <a:cubicBezTo>
                      <a:pt x="12312" y="382"/>
                      <a:pt x="11879" y="1"/>
                      <a:pt x="11395"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1"/>
              <p:cNvSpPr/>
              <p:nvPr/>
            </p:nvSpPr>
            <p:spPr>
              <a:xfrm>
                <a:off x="567408" y="2269709"/>
                <a:ext cx="290188" cy="134687"/>
              </a:xfrm>
              <a:custGeom>
                <a:avLst/>
                <a:gdLst/>
                <a:ahLst/>
                <a:cxnLst/>
                <a:rect l="l" t="t" r="r" b="b"/>
                <a:pathLst>
                  <a:path w="9062" h="4206" extrusionOk="0">
                    <a:moveTo>
                      <a:pt x="7391" y="0"/>
                    </a:moveTo>
                    <a:cubicBezTo>
                      <a:pt x="6926" y="0"/>
                      <a:pt x="6460" y="79"/>
                      <a:pt x="6014" y="238"/>
                    </a:cubicBezTo>
                    <a:cubicBezTo>
                      <a:pt x="5376" y="463"/>
                      <a:pt x="4797" y="829"/>
                      <a:pt x="4324" y="1313"/>
                    </a:cubicBezTo>
                    <a:cubicBezTo>
                      <a:pt x="4130" y="1286"/>
                      <a:pt x="3935" y="1272"/>
                      <a:pt x="3739" y="1272"/>
                    </a:cubicBezTo>
                    <a:cubicBezTo>
                      <a:pt x="3258" y="1272"/>
                      <a:pt x="2778" y="1354"/>
                      <a:pt x="2316" y="1514"/>
                    </a:cubicBezTo>
                    <a:cubicBezTo>
                      <a:pt x="1324" y="1845"/>
                      <a:pt x="497" y="2542"/>
                      <a:pt x="1" y="3463"/>
                    </a:cubicBezTo>
                    <a:cubicBezTo>
                      <a:pt x="975" y="3968"/>
                      <a:pt x="2015" y="4206"/>
                      <a:pt x="3040" y="4206"/>
                    </a:cubicBezTo>
                    <a:cubicBezTo>
                      <a:pt x="5541" y="4206"/>
                      <a:pt x="7947" y="2784"/>
                      <a:pt x="9062" y="344"/>
                    </a:cubicBezTo>
                    <a:lnTo>
                      <a:pt x="9050" y="344"/>
                    </a:lnTo>
                    <a:cubicBezTo>
                      <a:pt x="8524" y="117"/>
                      <a:pt x="7958" y="0"/>
                      <a:pt x="7391" y="0"/>
                    </a:cubicBezTo>
                    <a:close/>
                  </a:path>
                </a:pathLst>
              </a:custGeom>
              <a:solidFill>
                <a:srgbClr val="FF9C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1"/>
              <p:cNvSpPr/>
              <p:nvPr/>
            </p:nvSpPr>
            <p:spPr>
              <a:xfrm>
                <a:off x="500096" y="2158912"/>
                <a:ext cx="354489" cy="149577"/>
              </a:xfrm>
              <a:custGeom>
                <a:avLst/>
                <a:gdLst/>
                <a:ahLst/>
                <a:cxnLst/>
                <a:rect l="l" t="t" r="r" b="b"/>
                <a:pathLst>
                  <a:path w="11070" h="4671" extrusionOk="0">
                    <a:moveTo>
                      <a:pt x="10833" y="1"/>
                    </a:moveTo>
                    <a:cubicBezTo>
                      <a:pt x="10726" y="1"/>
                      <a:pt x="10632" y="12"/>
                      <a:pt x="10537" y="48"/>
                    </a:cubicBezTo>
                    <a:lnTo>
                      <a:pt x="260" y="3592"/>
                    </a:lnTo>
                    <a:cubicBezTo>
                      <a:pt x="165" y="3615"/>
                      <a:pt x="83" y="3663"/>
                      <a:pt x="0" y="3734"/>
                    </a:cubicBezTo>
                    <a:cubicBezTo>
                      <a:pt x="216" y="4307"/>
                      <a:pt x="761" y="4671"/>
                      <a:pt x="1344" y="4671"/>
                    </a:cubicBezTo>
                    <a:cubicBezTo>
                      <a:pt x="1494" y="4671"/>
                      <a:pt x="1646" y="4647"/>
                      <a:pt x="1796" y="4596"/>
                    </a:cubicBezTo>
                    <a:lnTo>
                      <a:pt x="9947" y="1784"/>
                    </a:lnTo>
                    <a:cubicBezTo>
                      <a:pt x="10679" y="1525"/>
                      <a:pt x="11069" y="733"/>
                      <a:pt x="10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1"/>
              <p:cNvSpPr/>
              <p:nvPr/>
            </p:nvSpPr>
            <p:spPr>
              <a:xfrm>
                <a:off x="590112" y="2303045"/>
                <a:ext cx="255379" cy="101639"/>
              </a:xfrm>
              <a:custGeom>
                <a:avLst/>
                <a:gdLst/>
                <a:ahLst/>
                <a:cxnLst/>
                <a:rect l="l" t="t" r="r" b="b"/>
                <a:pathLst>
                  <a:path w="7975" h="3174" extrusionOk="0">
                    <a:moveTo>
                      <a:pt x="7975" y="0"/>
                    </a:moveTo>
                    <a:lnTo>
                      <a:pt x="1" y="2753"/>
                    </a:lnTo>
                    <a:cubicBezTo>
                      <a:pt x="763" y="3037"/>
                      <a:pt x="1549" y="3174"/>
                      <a:pt x="2325" y="3174"/>
                    </a:cubicBezTo>
                    <a:cubicBezTo>
                      <a:pt x="4579" y="3174"/>
                      <a:pt x="6744" y="2022"/>
                      <a:pt x="79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1"/>
              <p:cNvSpPr/>
              <p:nvPr/>
            </p:nvSpPr>
            <p:spPr>
              <a:xfrm>
                <a:off x="394934" y="2028068"/>
                <a:ext cx="134302" cy="75285"/>
              </a:xfrm>
              <a:custGeom>
                <a:avLst/>
                <a:gdLst/>
                <a:ahLst/>
                <a:cxnLst/>
                <a:rect l="l" t="t" r="r" b="b"/>
                <a:pathLst>
                  <a:path w="4194" h="2351" extrusionOk="0">
                    <a:moveTo>
                      <a:pt x="2426" y="1"/>
                    </a:moveTo>
                    <a:cubicBezTo>
                      <a:pt x="1288" y="1"/>
                      <a:pt x="187" y="810"/>
                      <a:pt x="24" y="2114"/>
                    </a:cubicBezTo>
                    <a:cubicBezTo>
                      <a:pt x="0" y="2232"/>
                      <a:pt x="83" y="2338"/>
                      <a:pt x="201" y="2350"/>
                    </a:cubicBezTo>
                    <a:lnTo>
                      <a:pt x="236" y="2350"/>
                    </a:lnTo>
                    <a:cubicBezTo>
                      <a:pt x="343" y="2350"/>
                      <a:pt x="437" y="2267"/>
                      <a:pt x="449" y="2161"/>
                    </a:cubicBezTo>
                    <a:cubicBezTo>
                      <a:pt x="581" y="1084"/>
                      <a:pt x="1485" y="418"/>
                      <a:pt x="2422" y="418"/>
                    </a:cubicBezTo>
                    <a:cubicBezTo>
                      <a:pt x="2913" y="418"/>
                      <a:pt x="3413" y="601"/>
                      <a:pt x="3816" y="1003"/>
                    </a:cubicBezTo>
                    <a:cubicBezTo>
                      <a:pt x="3857" y="1039"/>
                      <a:pt x="3910" y="1057"/>
                      <a:pt x="3963" y="1057"/>
                    </a:cubicBezTo>
                    <a:cubicBezTo>
                      <a:pt x="4016" y="1057"/>
                      <a:pt x="4070" y="1039"/>
                      <a:pt x="4111" y="1003"/>
                    </a:cubicBezTo>
                    <a:cubicBezTo>
                      <a:pt x="4194" y="921"/>
                      <a:pt x="4194" y="779"/>
                      <a:pt x="4111" y="708"/>
                    </a:cubicBezTo>
                    <a:cubicBezTo>
                      <a:pt x="3625" y="222"/>
                      <a:pt x="3020" y="1"/>
                      <a:pt x="242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1"/>
              <p:cNvSpPr/>
              <p:nvPr/>
            </p:nvSpPr>
            <p:spPr>
              <a:xfrm>
                <a:off x="688837" y="1926877"/>
                <a:ext cx="135007" cy="75445"/>
              </a:xfrm>
              <a:custGeom>
                <a:avLst/>
                <a:gdLst/>
                <a:ahLst/>
                <a:cxnLst/>
                <a:rect l="l" t="t" r="r" b="b"/>
                <a:pathLst>
                  <a:path w="4216" h="2356" extrusionOk="0">
                    <a:moveTo>
                      <a:pt x="2418" y="0"/>
                    </a:moveTo>
                    <a:cubicBezTo>
                      <a:pt x="1276" y="0"/>
                      <a:pt x="176" y="804"/>
                      <a:pt x="13" y="2108"/>
                    </a:cubicBezTo>
                    <a:cubicBezTo>
                      <a:pt x="1" y="2226"/>
                      <a:pt x="84" y="2332"/>
                      <a:pt x="202" y="2356"/>
                    </a:cubicBezTo>
                    <a:lnTo>
                      <a:pt x="225" y="2356"/>
                    </a:lnTo>
                    <a:cubicBezTo>
                      <a:pt x="332" y="2356"/>
                      <a:pt x="426" y="2273"/>
                      <a:pt x="438" y="2155"/>
                    </a:cubicBezTo>
                    <a:cubicBezTo>
                      <a:pt x="578" y="1084"/>
                      <a:pt x="1483" y="420"/>
                      <a:pt x="2423" y="420"/>
                    </a:cubicBezTo>
                    <a:cubicBezTo>
                      <a:pt x="2912" y="420"/>
                      <a:pt x="3412" y="601"/>
                      <a:pt x="3817" y="997"/>
                    </a:cubicBezTo>
                    <a:cubicBezTo>
                      <a:pt x="3854" y="1023"/>
                      <a:pt x="3894" y="1035"/>
                      <a:pt x="3932" y="1035"/>
                    </a:cubicBezTo>
                    <a:cubicBezTo>
                      <a:pt x="4085" y="1035"/>
                      <a:pt x="4216" y="853"/>
                      <a:pt x="4112" y="702"/>
                    </a:cubicBezTo>
                    <a:cubicBezTo>
                      <a:pt x="3621" y="220"/>
                      <a:pt x="3014" y="0"/>
                      <a:pt x="241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8" name="Google Shape;2268;p21"/>
            <p:cNvGrpSpPr/>
            <p:nvPr/>
          </p:nvGrpSpPr>
          <p:grpSpPr>
            <a:xfrm flipH="1">
              <a:off x="8675573" y="810796"/>
              <a:ext cx="488872" cy="695337"/>
              <a:chOff x="-5828" y="810796"/>
              <a:chExt cx="488872" cy="695337"/>
            </a:xfrm>
          </p:grpSpPr>
          <p:sp>
            <p:nvSpPr>
              <p:cNvPr id="2269" name="Google Shape;2269;p21"/>
              <p:cNvSpPr/>
              <p:nvPr/>
            </p:nvSpPr>
            <p:spPr>
              <a:xfrm>
                <a:off x="-5828" y="810796"/>
                <a:ext cx="481586" cy="695337"/>
              </a:xfrm>
              <a:custGeom>
                <a:avLst/>
                <a:gdLst/>
                <a:ahLst/>
                <a:cxnLst/>
                <a:rect l="l" t="t" r="r" b="b"/>
                <a:pathLst>
                  <a:path w="15039" h="21714" extrusionOk="0">
                    <a:moveTo>
                      <a:pt x="3193" y="0"/>
                    </a:moveTo>
                    <a:cubicBezTo>
                      <a:pt x="2140" y="0"/>
                      <a:pt x="1066" y="155"/>
                      <a:pt x="1" y="482"/>
                    </a:cubicBezTo>
                    <a:lnTo>
                      <a:pt x="1" y="21238"/>
                    </a:lnTo>
                    <a:cubicBezTo>
                      <a:pt x="1023" y="21553"/>
                      <a:pt x="2091" y="21714"/>
                      <a:pt x="3162" y="21714"/>
                    </a:cubicBezTo>
                    <a:cubicBezTo>
                      <a:pt x="3416" y="21714"/>
                      <a:pt x="3669" y="21705"/>
                      <a:pt x="3923" y="21686"/>
                    </a:cubicBezTo>
                    <a:cubicBezTo>
                      <a:pt x="10396" y="21249"/>
                      <a:pt x="15039" y="15260"/>
                      <a:pt x="13858" y="8881"/>
                    </a:cubicBezTo>
                    <a:cubicBezTo>
                      <a:pt x="12879" y="3598"/>
                      <a:pt x="8271" y="0"/>
                      <a:pt x="31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1"/>
              <p:cNvSpPr/>
              <p:nvPr/>
            </p:nvSpPr>
            <p:spPr>
              <a:xfrm>
                <a:off x="-5828" y="1175725"/>
                <a:ext cx="297745" cy="135871"/>
              </a:xfrm>
              <a:custGeom>
                <a:avLst/>
                <a:gdLst/>
                <a:ahLst/>
                <a:cxnLst/>
                <a:rect l="l" t="t" r="r" b="b"/>
                <a:pathLst>
                  <a:path w="9298" h="4243" extrusionOk="0">
                    <a:moveTo>
                      <a:pt x="8101" y="0"/>
                    </a:moveTo>
                    <a:cubicBezTo>
                      <a:pt x="8094" y="0"/>
                      <a:pt x="8088" y="1"/>
                      <a:pt x="8081" y="1"/>
                    </a:cubicBezTo>
                    <a:cubicBezTo>
                      <a:pt x="7951" y="13"/>
                      <a:pt x="7856" y="119"/>
                      <a:pt x="7868" y="237"/>
                    </a:cubicBezTo>
                    <a:cubicBezTo>
                      <a:pt x="7880" y="462"/>
                      <a:pt x="7963" y="663"/>
                      <a:pt x="8093" y="840"/>
                    </a:cubicBezTo>
                    <a:cubicBezTo>
                      <a:pt x="6864" y="2588"/>
                      <a:pt x="5187" y="3663"/>
                      <a:pt x="3462" y="3781"/>
                    </a:cubicBezTo>
                    <a:cubicBezTo>
                      <a:pt x="3351" y="3789"/>
                      <a:pt x="3240" y="3793"/>
                      <a:pt x="3129" y="3793"/>
                    </a:cubicBezTo>
                    <a:cubicBezTo>
                      <a:pt x="2077" y="3793"/>
                      <a:pt x="1005" y="3443"/>
                      <a:pt x="1" y="2813"/>
                    </a:cubicBezTo>
                    <a:lnTo>
                      <a:pt x="1" y="3333"/>
                    </a:lnTo>
                    <a:cubicBezTo>
                      <a:pt x="946" y="3911"/>
                      <a:pt x="2021" y="4219"/>
                      <a:pt x="3119" y="4242"/>
                    </a:cubicBezTo>
                    <a:cubicBezTo>
                      <a:pt x="3237" y="4242"/>
                      <a:pt x="3367" y="4230"/>
                      <a:pt x="3497" y="4219"/>
                    </a:cubicBezTo>
                    <a:cubicBezTo>
                      <a:pt x="5340" y="4089"/>
                      <a:pt x="7124" y="2966"/>
                      <a:pt x="8435" y="1135"/>
                    </a:cubicBezTo>
                    <a:cubicBezTo>
                      <a:pt x="8601" y="1230"/>
                      <a:pt x="8802" y="1289"/>
                      <a:pt x="8991" y="1289"/>
                    </a:cubicBezTo>
                    <a:lnTo>
                      <a:pt x="9073" y="1289"/>
                    </a:lnTo>
                    <a:cubicBezTo>
                      <a:pt x="9203" y="1277"/>
                      <a:pt x="9298" y="1171"/>
                      <a:pt x="9286" y="1041"/>
                    </a:cubicBezTo>
                    <a:cubicBezTo>
                      <a:pt x="9275" y="929"/>
                      <a:pt x="9179" y="839"/>
                      <a:pt x="9060" y="839"/>
                    </a:cubicBezTo>
                    <a:cubicBezTo>
                      <a:pt x="9052" y="839"/>
                      <a:pt x="9045" y="839"/>
                      <a:pt x="9038" y="840"/>
                    </a:cubicBezTo>
                    <a:cubicBezTo>
                      <a:pt x="9024" y="841"/>
                      <a:pt x="9010" y="841"/>
                      <a:pt x="8996" y="841"/>
                    </a:cubicBezTo>
                    <a:cubicBezTo>
                      <a:pt x="8847" y="841"/>
                      <a:pt x="8708" y="784"/>
                      <a:pt x="8589" y="686"/>
                    </a:cubicBezTo>
                    <a:cubicBezTo>
                      <a:pt x="8565" y="663"/>
                      <a:pt x="8542" y="639"/>
                      <a:pt x="8518" y="627"/>
                    </a:cubicBezTo>
                    <a:lnTo>
                      <a:pt x="8506" y="627"/>
                    </a:lnTo>
                    <a:cubicBezTo>
                      <a:pt x="8400" y="509"/>
                      <a:pt x="8329" y="367"/>
                      <a:pt x="8317" y="214"/>
                    </a:cubicBezTo>
                    <a:cubicBezTo>
                      <a:pt x="8306" y="91"/>
                      <a:pt x="8211" y="0"/>
                      <a:pt x="810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1"/>
              <p:cNvSpPr/>
              <p:nvPr/>
            </p:nvSpPr>
            <p:spPr>
              <a:xfrm>
                <a:off x="355178" y="1114466"/>
                <a:ext cx="127866" cy="80697"/>
              </a:xfrm>
              <a:custGeom>
                <a:avLst/>
                <a:gdLst/>
                <a:ahLst/>
                <a:cxnLst/>
                <a:rect l="l" t="t" r="r" b="b"/>
                <a:pathLst>
                  <a:path w="3993" h="2520" extrusionOk="0">
                    <a:moveTo>
                      <a:pt x="3887" y="0"/>
                    </a:moveTo>
                    <a:lnTo>
                      <a:pt x="1229" y="189"/>
                    </a:lnTo>
                    <a:cubicBezTo>
                      <a:pt x="1222" y="189"/>
                      <a:pt x="1215" y="189"/>
                      <a:pt x="1208" y="189"/>
                    </a:cubicBezTo>
                    <a:cubicBezTo>
                      <a:pt x="533" y="189"/>
                      <a:pt x="1" y="763"/>
                      <a:pt x="47" y="1430"/>
                    </a:cubicBezTo>
                    <a:cubicBezTo>
                      <a:pt x="90" y="2053"/>
                      <a:pt x="611" y="2519"/>
                      <a:pt x="1212" y="2519"/>
                    </a:cubicBezTo>
                    <a:cubicBezTo>
                      <a:pt x="1272" y="2519"/>
                      <a:pt x="1333" y="2515"/>
                      <a:pt x="1394" y="2505"/>
                    </a:cubicBezTo>
                    <a:lnTo>
                      <a:pt x="3946" y="2328"/>
                    </a:lnTo>
                    <a:cubicBezTo>
                      <a:pt x="3993" y="1749"/>
                      <a:pt x="3993" y="1182"/>
                      <a:pt x="3958" y="603"/>
                    </a:cubicBezTo>
                    <a:cubicBezTo>
                      <a:pt x="3934" y="402"/>
                      <a:pt x="3922" y="189"/>
                      <a:pt x="388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1"/>
              <p:cNvSpPr/>
              <p:nvPr/>
            </p:nvSpPr>
            <p:spPr>
              <a:xfrm>
                <a:off x="-5828" y="1084973"/>
                <a:ext cx="34232" cy="53734"/>
              </a:xfrm>
              <a:custGeom>
                <a:avLst/>
                <a:gdLst/>
                <a:ahLst/>
                <a:cxnLst/>
                <a:rect l="l" t="t" r="r" b="b"/>
                <a:pathLst>
                  <a:path w="1069" h="1678" extrusionOk="0">
                    <a:moveTo>
                      <a:pt x="819" y="0"/>
                    </a:moveTo>
                    <a:cubicBezTo>
                      <a:pt x="734" y="0"/>
                      <a:pt x="649" y="47"/>
                      <a:pt x="615" y="154"/>
                    </a:cubicBezTo>
                    <a:cubicBezTo>
                      <a:pt x="520" y="532"/>
                      <a:pt x="308" y="874"/>
                      <a:pt x="1" y="1134"/>
                    </a:cubicBezTo>
                    <a:lnTo>
                      <a:pt x="1" y="1678"/>
                    </a:lnTo>
                    <a:cubicBezTo>
                      <a:pt x="520" y="1359"/>
                      <a:pt x="898" y="851"/>
                      <a:pt x="1040" y="260"/>
                    </a:cubicBezTo>
                    <a:cubicBezTo>
                      <a:pt x="1068" y="99"/>
                      <a:pt x="943" y="0"/>
                      <a:pt x="81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1"/>
              <p:cNvSpPr/>
              <p:nvPr/>
            </p:nvSpPr>
            <p:spPr>
              <a:xfrm>
                <a:off x="151178" y="1066816"/>
                <a:ext cx="136352" cy="63180"/>
              </a:xfrm>
              <a:custGeom>
                <a:avLst/>
                <a:gdLst/>
                <a:ahLst/>
                <a:cxnLst/>
                <a:rect l="l" t="t" r="r" b="b"/>
                <a:pathLst>
                  <a:path w="4258" h="1973" extrusionOk="0">
                    <a:moveTo>
                      <a:pt x="4006" y="0"/>
                    </a:moveTo>
                    <a:cubicBezTo>
                      <a:pt x="3919" y="0"/>
                      <a:pt x="3831" y="47"/>
                      <a:pt x="3792" y="154"/>
                    </a:cubicBezTo>
                    <a:cubicBezTo>
                      <a:pt x="3592" y="1048"/>
                      <a:pt x="2843" y="1515"/>
                      <a:pt x="2092" y="1515"/>
                    </a:cubicBezTo>
                    <a:cubicBezTo>
                      <a:pt x="1425" y="1515"/>
                      <a:pt x="756" y="1145"/>
                      <a:pt x="473" y="378"/>
                    </a:cubicBezTo>
                    <a:cubicBezTo>
                      <a:pt x="437" y="297"/>
                      <a:pt x="346" y="243"/>
                      <a:pt x="258" y="243"/>
                    </a:cubicBezTo>
                    <a:cubicBezTo>
                      <a:pt x="230" y="243"/>
                      <a:pt x="203" y="249"/>
                      <a:pt x="177" y="260"/>
                    </a:cubicBezTo>
                    <a:cubicBezTo>
                      <a:pt x="59" y="307"/>
                      <a:pt x="0" y="437"/>
                      <a:pt x="47" y="555"/>
                    </a:cubicBezTo>
                    <a:cubicBezTo>
                      <a:pt x="390" y="1394"/>
                      <a:pt x="1193" y="1961"/>
                      <a:pt x="2103" y="1973"/>
                    </a:cubicBezTo>
                    <a:cubicBezTo>
                      <a:pt x="2134" y="1973"/>
                      <a:pt x="2166" y="1968"/>
                      <a:pt x="2197" y="1968"/>
                    </a:cubicBezTo>
                    <a:cubicBezTo>
                      <a:pt x="2213" y="1968"/>
                      <a:pt x="2229" y="1969"/>
                      <a:pt x="2245" y="1973"/>
                    </a:cubicBezTo>
                    <a:cubicBezTo>
                      <a:pt x="3213" y="1890"/>
                      <a:pt x="4005" y="1205"/>
                      <a:pt x="4229" y="260"/>
                    </a:cubicBezTo>
                    <a:cubicBezTo>
                      <a:pt x="4257" y="99"/>
                      <a:pt x="4132" y="0"/>
                      <a:pt x="40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1"/>
              <p:cNvSpPr/>
              <p:nvPr/>
            </p:nvSpPr>
            <p:spPr>
              <a:xfrm>
                <a:off x="-5828" y="963544"/>
                <a:ext cx="6853" cy="15691"/>
              </a:xfrm>
              <a:custGeom>
                <a:avLst/>
                <a:gdLst/>
                <a:ahLst/>
                <a:cxnLst/>
                <a:rect l="l" t="t" r="r" b="b"/>
                <a:pathLst>
                  <a:path w="214" h="490" extrusionOk="0">
                    <a:moveTo>
                      <a:pt x="1" y="0"/>
                    </a:moveTo>
                    <a:lnTo>
                      <a:pt x="1" y="484"/>
                    </a:lnTo>
                    <a:cubicBezTo>
                      <a:pt x="11" y="488"/>
                      <a:pt x="21" y="489"/>
                      <a:pt x="32" y="489"/>
                    </a:cubicBezTo>
                    <a:cubicBezTo>
                      <a:pt x="57" y="489"/>
                      <a:pt x="82" y="481"/>
                      <a:pt x="107" y="473"/>
                    </a:cubicBezTo>
                    <a:cubicBezTo>
                      <a:pt x="190" y="425"/>
                      <a:pt x="213" y="319"/>
                      <a:pt x="166" y="248"/>
                    </a:cubicBezTo>
                    <a:cubicBezTo>
                      <a:pt x="119" y="165"/>
                      <a:pt x="60" y="83"/>
                      <a:pt x="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1"/>
              <p:cNvSpPr/>
              <p:nvPr/>
            </p:nvSpPr>
            <p:spPr>
              <a:xfrm>
                <a:off x="162130" y="921722"/>
                <a:ext cx="112847" cy="45248"/>
              </a:xfrm>
              <a:custGeom>
                <a:avLst/>
                <a:gdLst/>
                <a:ahLst/>
                <a:cxnLst/>
                <a:rect l="l" t="t" r="r" b="b"/>
                <a:pathLst>
                  <a:path w="3524" h="1413" extrusionOk="0">
                    <a:moveTo>
                      <a:pt x="1808" y="0"/>
                    </a:moveTo>
                    <a:cubicBezTo>
                      <a:pt x="1082" y="0"/>
                      <a:pt x="358" y="405"/>
                      <a:pt x="36" y="1188"/>
                    </a:cubicBezTo>
                    <a:cubicBezTo>
                      <a:pt x="1" y="1271"/>
                      <a:pt x="48" y="1365"/>
                      <a:pt x="131" y="1401"/>
                    </a:cubicBezTo>
                    <a:cubicBezTo>
                      <a:pt x="154" y="1412"/>
                      <a:pt x="178" y="1412"/>
                      <a:pt x="190" y="1412"/>
                    </a:cubicBezTo>
                    <a:cubicBezTo>
                      <a:pt x="261" y="1412"/>
                      <a:pt x="320" y="1377"/>
                      <a:pt x="343" y="1318"/>
                    </a:cubicBezTo>
                    <a:cubicBezTo>
                      <a:pt x="608" y="674"/>
                      <a:pt x="1204" y="341"/>
                      <a:pt x="1802" y="341"/>
                    </a:cubicBezTo>
                    <a:cubicBezTo>
                      <a:pt x="2323" y="341"/>
                      <a:pt x="2847" y="594"/>
                      <a:pt x="3155" y="1117"/>
                    </a:cubicBezTo>
                    <a:cubicBezTo>
                      <a:pt x="3188" y="1176"/>
                      <a:pt x="3239" y="1200"/>
                      <a:pt x="3291" y="1200"/>
                    </a:cubicBezTo>
                    <a:cubicBezTo>
                      <a:pt x="3406" y="1200"/>
                      <a:pt x="3524" y="1078"/>
                      <a:pt x="3450" y="940"/>
                    </a:cubicBezTo>
                    <a:cubicBezTo>
                      <a:pt x="3076" y="307"/>
                      <a:pt x="2441" y="0"/>
                      <a:pt x="18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6" name="Google Shape;2276;p21"/>
            <p:cNvGrpSpPr/>
            <p:nvPr/>
          </p:nvGrpSpPr>
          <p:grpSpPr>
            <a:xfrm flipH="1">
              <a:off x="8522681" y="4659199"/>
              <a:ext cx="635935" cy="483764"/>
              <a:chOff x="1" y="4659199"/>
              <a:chExt cx="635935" cy="483764"/>
            </a:xfrm>
          </p:grpSpPr>
          <p:sp>
            <p:nvSpPr>
              <p:cNvPr id="2277" name="Google Shape;2277;p21"/>
              <p:cNvSpPr/>
              <p:nvPr/>
            </p:nvSpPr>
            <p:spPr>
              <a:xfrm>
                <a:off x="1" y="4659199"/>
                <a:ext cx="635935" cy="483636"/>
              </a:xfrm>
              <a:custGeom>
                <a:avLst/>
                <a:gdLst/>
                <a:ahLst/>
                <a:cxnLst/>
                <a:rect l="l" t="t" r="r" b="b"/>
                <a:pathLst>
                  <a:path w="19859" h="15103" extrusionOk="0">
                    <a:moveTo>
                      <a:pt x="1395" y="1"/>
                    </a:moveTo>
                    <a:cubicBezTo>
                      <a:pt x="932" y="1"/>
                      <a:pt x="466" y="18"/>
                      <a:pt x="0" y="52"/>
                    </a:cubicBezTo>
                    <a:lnTo>
                      <a:pt x="0" y="15102"/>
                    </a:lnTo>
                    <a:lnTo>
                      <a:pt x="19858" y="15102"/>
                    </a:lnTo>
                    <a:cubicBezTo>
                      <a:pt x="19362" y="12634"/>
                      <a:pt x="18370" y="10283"/>
                      <a:pt x="16940" y="8204"/>
                    </a:cubicBezTo>
                    <a:cubicBezTo>
                      <a:pt x="13412" y="3049"/>
                      <a:pt x="7584" y="1"/>
                      <a:pt x="1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1"/>
              <p:cNvSpPr/>
              <p:nvPr/>
            </p:nvSpPr>
            <p:spPr>
              <a:xfrm>
                <a:off x="331754" y="4879898"/>
                <a:ext cx="250064" cy="215896"/>
              </a:xfrm>
              <a:custGeom>
                <a:avLst/>
                <a:gdLst/>
                <a:ahLst/>
                <a:cxnLst/>
                <a:rect l="l" t="t" r="r" b="b"/>
                <a:pathLst>
                  <a:path w="7809" h="6742" extrusionOk="0">
                    <a:moveTo>
                      <a:pt x="5588" y="0"/>
                    </a:moveTo>
                    <a:lnTo>
                      <a:pt x="1158" y="3036"/>
                    </a:lnTo>
                    <a:cubicBezTo>
                      <a:pt x="236" y="3674"/>
                      <a:pt x="0" y="4938"/>
                      <a:pt x="626" y="5860"/>
                    </a:cubicBezTo>
                    <a:cubicBezTo>
                      <a:pt x="1023" y="6433"/>
                      <a:pt x="1663" y="6741"/>
                      <a:pt x="2311" y="6741"/>
                    </a:cubicBezTo>
                    <a:cubicBezTo>
                      <a:pt x="2705" y="6741"/>
                      <a:pt x="3102" y="6628"/>
                      <a:pt x="3450" y="6391"/>
                    </a:cubicBezTo>
                    <a:lnTo>
                      <a:pt x="7809" y="3403"/>
                    </a:lnTo>
                    <a:cubicBezTo>
                      <a:pt x="7443" y="2682"/>
                      <a:pt x="7029" y="1985"/>
                      <a:pt x="6580" y="1312"/>
                    </a:cubicBezTo>
                    <a:cubicBezTo>
                      <a:pt x="6261" y="851"/>
                      <a:pt x="5930" y="414"/>
                      <a:pt x="558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1"/>
              <p:cNvSpPr/>
              <p:nvPr/>
            </p:nvSpPr>
            <p:spPr>
              <a:xfrm>
                <a:off x="76022" y="4995467"/>
                <a:ext cx="190950" cy="147496"/>
              </a:xfrm>
              <a:custGeom>
                <a:avLst/>
                <a:gdLst/>
                <a:ahLst/>
                <a:cxnLst/>
                <a:rect l="l" t="t" r="r" b="b"/>
                <a:pathLst>
                  <a:path w="5963" h="4606" extrusionOk="0">
                    <a:moveTo>
                      <a:pt x="2989" y="1"/>
                    </a:moveTo>
                    <a:cubicBezTo>
                      <a:pt x="2540" y="1"/>
                      <a:pt x="2086" y="133"/>
                      <a:pt x="1690" y="408"/>
                    </a:cubicBezTo>
                    <a:cubicBezTo>
                      <a:pt x="0" y="1565"/>
                      <a:pt x="556" y="4188"/>
                      <a:pt x="2576" y="4566"/>
                    </a:cubicBezTo>
                    <a:cubicBezTo>
                      <a:pt x="2723" y="4593"/>
                      <a:pt x="2868" y="4606"/>
                      <a:pt x="3008" y="4606"/>
                    </a:cubicBezTo>
                    <a:cubicBezTo>
                      <a:pt x="4785" y="4606"/>
                      <a:pt x="5963" y="2564"/>
                      <a:pt x="4879" y="998"/>
                    </a:cubicBezTo>
                    <a:cubicBezTo>
                      <a:pt x="4434" y="348"/>
                      <a:pt x="3717" y="1"/>
                      <a:pt x="2989"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1"/>
              <p:cNvSpPr/>
              <p:nvPr/>
            </p:nvSpPr>
            <p:spPr>
              <a:xfrm>
                <a:off x="112336" y="5041419"/>
                <a:ext cx="57064" cy="43967"/>
              </a:xfrm>
              <a:custGeom>
                <a:avLst/>
                <a:gdLst/>
                <a:ahLst/>
                <a:cxnLst/>
                <a:rect l="l" t="t" r="r" b="b"/>
                <a:pathLst>
                  <a:path w="1782" h="1373" extrusionOk="0">
                    <a:moveTo>
                      <a:pt x="898" y="0"/>
                    </a:moveTo>
                    <a:cubicBezTo>
                      <a:pt x="764" y="0"/>
                      <a:pt x="629" y="38"/>
                      <a:pt x="508" y="119"/>
                    </a:cubicBezTo>
                    <a:cubicBezTo>
                      <a:pt x="1" y="461"/>
                      <a:pt x="166" y="1253"/>
                      <a:pt x="768" y="1359"/>
                    </a:cubicBezTo>
                    <a:cubicBezTo>
                      <a:pt x="816" y="1368"/>
                      <a:pt x="862" y="1373"/>
                      <a:pt x="907" y="1373"/>
                    </a:cubicBezTo>
                    <a:cubicBezTo>
                      <a:pt x="1435" y="1373"/>
                      <a:pt x="1781" y="764"/>
                      <a:pt x="1465" y="296"/>
                    </a:cubicBezTo>
                    <a:cubicBezTo>
                      <a:pt x="1333" y="105"/>
                      <a:pt x="1118" y="0"/>
                      <a:pt x="8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1"/>
              <p:cNvSpPr/>
              <p:nvPr/>
            </p:nvSpPr>
            <p:spPr>
              <a:xfrm>
                <a:off x="11081" y="4895909"/>
                <a:ext cx="174010" cy="129275"/>
              </a:xfrm>
              <a:custGeom>
                <a:avLst/>
                <a:gdLst/>
                <a:ahLst/>
                <a:cxnLst/>
                <a:rect l="l" t="t" r="r" b="b"/>
                <a:pathLst>
                  <a:path w="5434" h="4037" extrusionOk="0">
                    <a:moveTo>
                      <a:pt x="3577" y="1"/>
                    </a:moveTo>
                    <a:cubicBezTo>
                      <a:pt x="1688" y="1"/>
                      <a:pt x="0" y="1673"/>
                      <a:pt x="304" y="3789"/>
                    </a:cubicBezTo>
                    <a:cubicBezTo>
                      <a:pt x="327" y="3930"/>
                      <a:pt x="445" y="4037"/>
                      <a:pt x="587" y="4037"/>
                    </a:cubicBezTo>
                    <a:lnTo>
                      <a:pt x="634" y="4037"/>
                    </a:lnTo>
                    <a:cubicBezTo>
                      <a:pt x="788" y="4013"/>
                      <a:pt x="894" y="3859"/>
                      <a:pt x="883" y="3706"/>
                    </a:cubicBezTo>
                    <a:cubicBezTo>
                      <a:pt x="625" y="1959"/>
                      <a:pt x="2014" y="584"/>
                      <a:pt x="3572" y="584"/>
                    </a:cubicBezTo>
                    <a:cubicBezTo>
                      <a:pt x="4016" y="584"/>
                      <a:pt x="4474" y="695"/>
                      <a:pt x="4911" y="942"/>
                    </a:cubicBezTo>
                    <a:cubicBezTo>
                      <a:pt x="4949" y="956"/>
                      <a:pt x="4985" y="962"/>
                      <a:pt x="5020" y="962"/>
                    </a:cubicBezTo>
                    <a:cubicBezTo>
                      <a:pt x="5279" y="962"/>
                      <a:pt x="5434" y="611"/>
                      <a:pt x="5194" y="434"/>
                    </a:cubicBezTo>
                    <a:cubicBezTo>
                      <a:pt x="4667" y="136"/>
                      <a:pt x="4114" y="1"/>
                      <a:pt x="357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2" name="Google Shape;2282;p21"/>
            <p:cNvGrpSpPr/>
            <p:nvPr/>
          </p:nvGrpSpPr>
          <p:grpSpPr>
            <a:xfrm flipH="1">
              <a:off x="-6265" y="-114590"/>
              <a:ext cx="581465" cy="723709"/>
              <a:chOff x="8570903" y="-114590"/>
              <a:chExt cx="581465" cy="723709"/>
            </a:xfrm>
          </p:grpSpPr>
          <p:sp>
            <p:nvSpPr>
              <p:cNvPr id="2283" name="Google Shape;2283;p21"/>
              <p:cNvSpPr/>
              <p:nvPr/>
            </p:nvSpPr>
            <p:spPr>
              <a:xfrm>
                <a:off x="8570903" y="-114590"/>
                <a:ext cx="581465" cy="723709"/>
              </a:xfrm>
              <a:custGeom>
                <a:avLst/>
                <a:gdLst/>
                <a:ahLst/>
                <a:cxnLst/>
                <a:rect l="l" t="t" r="r" b="b"/>
                <a:pathLst>
                  <a:path w="18158" h="22600" extrusionOk="0">
                    <a:moveTo>
                      <a:pt x="1028" y="0"/>
                    </a:moveTo>
                    <a:cubicBezTo>
                      <a:pt x="1" y="5009"/>
                      <a:pt x="1052" y="10219"/>
                      <a:pt x="3946" y="14436"/>
                    </a:cubicBezTo>
                    <a:cubicBezTo>
                      <a:pt x="7195" y="19185"/>
                      <a:pt x="12428" y="22186"/>
                      <a:pt x="18158" y="22599"/>
                    </a:cubicBezTo>
                    <a:lnTo>
                      <a:pt x="181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1"/>
              <p:cNvSpPr/>
              <p:nvPr/>
            </p:nvSpPr>
            <p:spPr>
              <a:xfrm>
                <a:off x="8669629" y="194619"/>
                <a:ext cx="252754" cy="214359"/>
              </a:xfrm>
              <a:custGeom>
                <a:avLst/>
                <a:gdLst/>
                <a:ahLst/>
                <a:cxnLst/>
                <a:rect l="l" t="t" r="r" b="b"/>
                <a:pathLst>
                  <a:path w="7893" h="6694" extrusionOk="0">
                    <a:moveTo>
                      <a:pt x="5569" y="0"/>
                    </a:moveTo>
                    <a:cubicBezTo>
                      <a:pt x="5176" y="0"/>
                      <a:pt x="4779" y="114"/>
                      <a:pt x="4431" y="350"/>
                    </a:cubicBezTo>
                    <a:lnTo>
                      <a:pt x="1" y="3386"/>
                    </a:lnTo>
                    <a:cubicBezTo>
                      <a:pt x="273" y="3859"/>
                      <a:pt x="556" y="4331"/>
                      <a:pt x="863" y="4780"/>
                    </a:cubicBezTo>
                    <a:cubicBezTo>
                      <a:pt x="1324" y="5454"/>
                      <a:pt x="1820" y="6091"/>
                      <a:pt x="2364" y="6694"/>
                    </a:cubicBezTo>
                    <a:lnTo>
                      <a:pt x="6723" y="3705"/>
                    </a:lnTo>
                    <a:cubicBezTo>
                      <a:pt x="7656" y="3067"/>
                      <a:pt x="7892" y="1803"/>
                      <a:pt x="7254" y="882"/>
                    </a:cubicBezTo>
                    <a:cubicBezTo>
                      <a:pt x="6857" y="308"/>
                      <a:pt x="6218" y="0"/>
                      <a:pt x="5569"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1"/>
              <p:cNvSpPr/>
              <p:nvPr/>
            </p:nvSpPr>
            <p:spPr>
              <a:xfrm>
                <a:off x="8872779" y="-18394"/>
                <a:ext cx="190566" cy="147303"/>
              </a:xfrm>
              <a:custGeom>
                <a:avLst/>
                <a:gdLst/>
                <a:ahLst/>
                <a:cxnLst/>
                <a:rect l="l" t="t" r="r" b="b"/>
                <a:pathLst>
                  <a:path w="5951" h="4600" extrusionOk="0">
                    <a:moveTo>
                      <a:pt x="2984" y="1"/>
                    </a:moveTo>
                    <a:cubicBezTo>
                      <a:pt x="2536" y="1"/>
                      <a:pt x="2084" y="130"/>
                      <a:pt x="1690" y="399"/>
                    </a:cubicBezTo>
                    <a:cubicBezTo>
                      <a:pt x="1" y="1568"/>
                      <a:pt x="556" y="4191"/>
                      <a:pt x="2564" y="4557"/>
                    </a:cubicBezTo>
                    <a:cubicBezTo>
                      <a:pt x="2716" y="4585"/>
                      <a:pt x="2864" y="4599"/>
                      <a:pt x="3009" y="4599"/>
                    </a:cubicBezTo>
                    <a:cubicBezTo>
                      <a:pt x="4779" y="4599"/>
                      <a:pt x="5951" y="2563"/>
                      <a:pt x="4891" y="1001"/>
                    </a:cubicBezTo>
                    <a:cubicBezTo>
                      <a:pt x="4444" y="348"/>
                      <a:pt x="3718" y="1"/>
                      <a:pt x="298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1"/>
              <p:cNvSpPr/>
              <p:nvPr/>
            </p:nvSpPr>
            <p:spPr>
              <a:xfrm>
                <a:off x="8909477" y="27654"/>
                <a:ext cx="56744" cy="43903"/>
              </a:xfrm>
              <a:custGeom>
                <a:avLst/>
                <a:gdLst/>
                <a:ahLst/>
                <a:cxnLst/>
                <a:rect l="l" t="t" r="r" b="b"/>
                <a:pathLst>
                  <a:path w="1772" h="1371" extrusionOk="0">
                    <a:moveTo>
                      <a:pt x="886" y="0"/>
                    </a:moveTo>
                    <a:cubicBezTo>
                      <a:pt x="752" y="0"/>
                      <a:pt x="617" y="38"/>
                      <a:pt x="497" y="118"/>
                    </a:cubicBezTo>
                    <a:cubicBezTo>
                      <a:pt x="1" y="461"/>
                      <a:pt x="166" y="1241"/>
                      <a:pt x="768" y="1359"/>
                    </a:cubicBezTo>
                    <a:cubicBezTo>
                      <a:pt x="811" y="1366"/>
                      <a:pt x="853" y="1370"/>
                      <a:pt x="894" y="1370"/>
                    </a:cubicBezTo>
                    <a:cubicBezTo>
                      <a:pt x="1418" y="1370"/>
                      <a:pt x="1771" y="767"/>
                      <a:pt x="1454" y="296"/>
                    </a:cubicBezTo>
                    <a:cubicBezTo>
                      <a:pt x="1321" y="104"/>
                      <a:pt x="1106" y="0"/>
                      <a:pt x="8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1"/>
              <p:cNvSpPr/>
              <p:nvPr/>
            </p:nvSpPr>
            <p:spPr>
              <a:xfrm>
                <a:off x="9011981" y="114659"/>
                <a:ext cx="140387" cy="200141"/>
              </a:xfrm>
              <a:custGeom>
                <a:avLst/>
                <a:gdLst/>
                <a:ahLst/>
                <a:cxnLst/>
                <a:rect l="l" t="t" r="r" b="b"/>
                <a:pathLst>
                  <a:path w="4384" h="6250" extrusionOk="0">
                    <a:moveTo>
                      <a:pt x="4384" y="0"/>
                    </a:moveTo>
                    <a:lnTo>
                      <a:pt x="745" y="2493"/>
                    </a:lnTo>
                    <a:cubicBezTo>
                      <a:pt x="36" y="2977"/>
                      <a:pt x="1" y="4017"/>
                      <a:pt x="674" y="4548"/>
                    </a:cubicBezTo>
                    <a:cubicBezTo>
                      <a:pt x="1773" y="5387"/>
                      <a:pt x="3037" y="5966"/>
                      <a:pt x="4384" y="6249"/>
                    </a:cubicBezTo>
                    <a:lnTo>
                      <a:pt x="4384" y="0"/>
                    </a:ln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1"/>
              <p:cNvSpPr/>
              <p:nvPr/>
            </p:nvSpPr>
            <p:spPr>
              <a:xfrm>
                <a:off x="9026359" y="114659"/>
                <a:ext cx="126009" cy="115409"/>
              </a:xfrm>
              <a:custGeom>
                <a:avLst/>
                <a:gdLst/>
                <a:ahLst/>
                <a:cxnLst/>
                <a:rect l="l" t="t" r="r" b="b"/>
                <a:pathLst>
                  <a:path w="3935" h="3604" extrusionOk="0">
                    <a:moveTo>
                      <a:pt x="3935" y="0"/>
                    </a:moveTo>
                    <a:lnTo>
                      <a:pt x="296" y="2493"/>
                    </a:lnTo>
                    <a:cubicBezTo>
                      <a:pt x="178" y="2576"/>
                      <a:pt x="84" y="2670"/>
                      <a:pt x="1" y="2788"/>
                    </a:cubicBezTo>
                    <a:cubicBezTo>
                      <a:pt x="379" y="3319"/>
                      <a:pt x="976" y="3604"/>
                      <a:pt x="1583" y="3604"/>
                    </a:cubicBezTo>
                    <a:cubicBezTo>
                      <a:pt x="1963" y="3604"/>
                      <a:pt x="2346" y="3492"/>
                      <a:pt x="2682" y="3261"/>
                    </a:cubicBezTo>
                    <a:lnTo>
                      <a:pt x="3935" y="2410"/>
                    </a:lnTo>
                    <a:lnTo>
                      <a:pt x="39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1"/>
              <p:cNvSpPr/>
              <p:nvPr/>
            </p:nvSpPr>
            <p:spPr>
              <a:xfrm>
                <a:off x="8816036" y="-114590"/>
                <a:ext cx="170039" cy="122966"/>
              </a:xfrm>
              <a:custGeom>
                <a:avLst/>
                <a:gdLst/>
                <a:ahLst/>
                <a:cxnLst/>
                <a:rect l="l" t="t" r="r" b="b"/>
                <a:pathLst>
                  <a:path w="5310" h="3840" extrusionOk="0">
                    <a:moveTo>
                      <a:pt x="2363" y="0"/>
                    </a:moveTo>
                    <a:cubicBezTo>
                      <a:pt x="2092" y="95"/>
                      <a:pt x="1832" y="225"/>
                      <a:pt x="1595" y="390"/>
                    </a:cubicBezTo>
                    <a:cubicBezTo>
                      <a:pt x="544" y="1099"/>
                      <a:pt x="1" y="2339"/>
                      <a:pt x="178" y="3592"/>
                    </a:cubicBezTo>
                    <a:cubicBezTo>
                      <a:pt x="201" y="3733"/>
                      <a:pt x="331" y="3840"/>
                      <a:pt x="473" y="3840"/>
                    </a:cubicBezTo>
                    <a:lnTo>
                      <a:pt x="520" y="3840"/>
                    </a:lnTo>
                    <a:cubicBezTo>
                      <a:pt x="674" y="3816"/>
                      <a:pt x="780" y="3663"/>
                      <a:pt x="769" y="3509"/>
                    </a:cubicBezTo>
                    <a:cubicBezTo>
                      <a:pt x="511" y="1762"/>
                      <a:pt x="1900" y="387"/>
                      <a:pt x="3458" y="387"/>
                    </a:cubicBezTo>
                    <a:cubicBezTo>
                      <a:pt x="3902" y="387"/>
                      <a:pt x="4360" y="499"/>
                      <a:pt x="4797" y="745"/>
                    </a:cubicBezTo>
                    <a:cubicBezTo>
                      <a:pt x="4835" y="759"/>
                      <a:pt x="4871" y="765"/>
                      <a:pt x="4906" y="765"/>
                    </a:cubicBezTo>
                    <a:cubicBezTo>
                      <a:pt x="5162" y="765"/>
                      <a:pt x="5309" y="414"/>
                      <a:pt x="5080" y="237"/>
                    </a:cubicBezTo>
                    <a:cubicBezTo>
                      <a:pt x="4915" y="142"/>
                      <a:pt x="4738" y="60"/>
                      <a:pt x="4549"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0" name="Google Shape;2290;p21"/>
            <p:cNvGrpSpPr/>
            <p:nvPr/>
          </p:nvGrpSpPr>
          <p:grpSpPr>
            <a:xfrm flipH="1">
              <a:off x="364425" y="4008074"/>
              <a:ext cx="726402" cy="652796"/>
              <a:chOff x="6981284" y="2074039"/>
              <a:chExt cx="1107658" cy="995419"/>
            </a:xfrm>
          </p:grpSpPr>
          <p:grpSp>
            <p:nvGrpSpPr>
              <p:cNvPr id="2291" name="Google Shape;2291;p21"/>
              <p:cNvGrpSpPr/>
              <p:nvPr/>
            </p:nvGrpSpPr>
            <p:grpSpPr>
              <a:xfrm>
                <a:off x="6981284" y="2074039"/>
                <a:ext cx="1107658" cy="995419"/>
                <a:chOff x="6928484" y="2220726"/>
                <a:chExt cx="1107658" cy="995419"/>
              </a:xfrm>
            </p:grpSpPr>
            <p:sp>
              <p:nvSpPr>
                <p:cNvPr id="2292" name="Google Shape;2292;p21"/>
                <p:cNvSpPr/>
                <p:nvPr/>
              </p:nvSpPr>
              <p:spPr>
                <a:xfrm>
                  <a:off x="6928484" y="2220726"/>
                  <a:ext cx="1107658" cy="995419"/>
                </a:xfrm>
                <a:custGeom>
                  <a:avLst/>
                  <a:gdLst/>
                  <a:ahLst/>
                  <a:cxnLst/>
                  <a:rect l="l" t="t" r="r" b="b"/>
                  <a:pathLst>
                    <a:path w="34590" h="31085" extrusionOk="0">
                      <a:moveTo>
                        <a:pt x="17299" y="1"/>
                      </a:moveTo>
                      <a:cubicBezTo>
                        <a:pt x="15896" y="1"/>
                        <a:pt x="14470" y="192"/>
                        <a:pt x="13054" y="593"/>
                      </a:cubicBezTo>
                      <a:cubicBezTo>
                        <a:pt x="4796" y="2932"/>
                        <a:pt x="0" y="11520"/>
                        <a:pt x="2339" y="19778"/>
                      </a:cubicBezTo>
                      <a:cubicBezTo>
                        <a:pt x="4277" y="26619"/>
                        <a:pt x="10505" y="31085"/>
                        <a:pt x="17280" y="31085"/>
                      </a:cubicBezTo>
                      <a:cubicBezTo>
                        <a:pt x="18682" y="31085"/>
                        <a:pt x="20108" y="30893"/>
                        <a:pt x="21524" y="30492"/>
                      </a:cubicBezTo>
                      <a:cubicBezTo>
                        <a:pt x="29781" y="28165"/>
                        <a:pt x="34589" y="19565"/>
                        <a:pt x="32250" y="11308"/>
                      </a:cubicBezTo>
                      <a:cubicBezTo>
                        <a:pt x="30312" y="4466"/>
                        <a:pt x="24077" y="1"/>
                        <a:pt x="17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1"/>
                <p:cNvSpPr/>
                <p:nvPr/>
              </p:nvSpPr>
              <p:spPr>
                <a:xfrm>
                  <a:off x="7770548" y="2828257"/>
                  <a:ext cx="180863" cy="153292"/>
                </a:xfrm>
                <a:custGeom>
                  <a:avLst/>
                  <a:gdLst/>
                  <a:ahLst/>
                  <a:cxnLst/>
                  <a:rect l="l" t="t" r="r" b="b"/>
                  <a:pathLst>
                    <a:path w="5648" h="4787" extrusionOk="0">
                      <a:moveTo>
                        <a:pt x="1918" y="0"/>
                      </a:moveTo>
                      <a:cubicBezTo>
                        <a:pt x="1320" y="0"/>
                        <a:pt x="741" y="322"/>
                        <a:pt x="437" y="889"/>
                      </a:cubicBezTo>
                      <a:cubicBezTo>
                        <a:pt x="0" y="1704"/>
                        <a:pt x="308" y="2708"/>
                        <a:pt x="1123" y="3145"/>
                      </a:cubicBezTo>
                      <a:lnTo>
                        <a:pt x="4194" y="4787"/>
                      </a:lnTo>
                      <a:cubicBezTo>
                        <a:pt x="4371" y="4503"/>
                        <a:pt x="4537" y="4220"/>
                        <a:pt x="4702" y="3925"/>
                      </a:cubicBezTo>
                      <a:cubicBezTo>
                        <a:pt x="5068" y="3228"/>
                        <a:pt x="5387" y="2507"/>
                        <a:pt x="5647" y="1775"/>
                      </a:cubicBezTo>
                      <a:lnTo>
                        <a:pt x="2694" y="192"/>
                      </a:lnTo>
                      <a:cubicBezTo>
                        <a:pt x="2446" y="62"/>
                        <a:pt x="2180" y="0"/>
                        <a:pt x="1918"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1"/>
                <p:cNvSpPr/>
                <p:nvPr/>
              </p:nvSpPr>
              <p:spPr>
                <a:xfrm>
                  <a:off x="7265906" y="2447862"/>
                  <a:ext cx="207346" cy="201101"/>
                </a:xfrm>
                <a:custGeom>
                  <a:avLst/>
                  <a:gdLst/>
                  <a:ahLst/>
                  <a:cxnLst/>
                  <a:rect l="l" t="t" r="r" b="b"/>
                  <a:pathLst>
                    <a:path w="6475" h="6280" extrusionOk="0">
                      <a:moveTo>
                        <a:pt x="4555" y="0"/>
                      </a:moveTo>
                      <a:cubicBezTo>
                        <a:pt x="4497" y="0"/>
                        <a:pt x="4438" y="18"/>
                        <a:pt x="4383" y="57"/>
                      </a:cubicBezTo>
                      <a:lnTo>
                        <a:pt x="2859" y="1143"/>
                      </a:lnTo>
                      <a:lnTo>
                        <a:pt x="1099" y="505"/>
                      </a:lnTo>
                      <a:cubicBezTo>
                        <a:pt x="1068" y="496"/>
                        <a:pt x="1037" y="491"/>
                        <a:pt x="1007" y="491"/>
                      </a:cubicBezTo>
                      <a:cubicBezTo>
                        <a:pt x="821" y="491"/>
                        <a:pt x="672" y="668"/>
                        <a:pt x="733" y="872"/>
                      </a:cubicBezTo>
                      <a:lnTo>
                        <a:pt x="1288" y="2644"/>
                      </a:lnTo>
                      <a:lnTo>
                        <a:pt x="142" y="4120"/>
                      </a:lnTo>
                      <a:cubicBezTo>
                        <a:pt x="1" y="4309"/>
                        <a:pt x="130" y="4581"/>
                        <a:pt x="367" y="4593"/>
                      </a:cubicBezTo>
                      <a:lnTo>
                        <a:pt x="2245" y="4605"/>
                      </a:lnTo>
                      <a:lnTo>
                        <a:pt x="3296" y="6152"/>
                      </a:lnTo>
                      <a:cubicBezTo>
                        <a:pt x="3352" y="6239"/>
                        <a:pt x="3439" y="6279"/>
                        <a:pt x="3527" y="6279"/>
                      </a:cubicBezTo>
                      <a:cubicBezTo>
                        <a:pt x="3642" y="6279"/>
                        <a:pt x="3757" y="6209"/>
                        <a:pt x="3804" y="6081"/>
                      </a:cubicBezTo>
                      <a:lnTo>
                        <a:pt x="4395" y="4309"/>
                      </a:lnTo>
                      <a:lnTo>
                        <a:pt x="6191" y="3790"/>
                      </a:lnTo>
                      <a:cubicBezTo>
                        <a:pt x="6415" y="3719"/>
                        <a:pt x="6474" y="3423"/>
                        <a:pt x="6285" y="3282"/>
                      </a:cubicBezTo>
                      <a:lnTo>
                        <a:pt x="4785" y="2171"/>
                      </a:lnTo>
                      <a:lnTo>
                        <a:pt x="4844" y="305"/>
                      </a:lnTo>
                      <a:cubicBezTo>
                        <a:pt x="4844" y="124"/>
                        <a:pt x="4707" y="0"/>
                        <a:pt x="45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1"/>
                <p:cNvSpPr/>
                <p:nvPr/>
              </p:nvSpPr>
              <p:spPr>
                <a:xfrm>
                  <a:off x="7593496" y="2623217"/>
                  <a:ext cx="207346" cy="201101"/>
                </a:xfrm>
                <a:custGeom>
                  <a:avLst/>
                  <a:gdLst/>
                  <a:ahLst/>
                  <a:cxnLst/>
                  <a:rect l="l" t="t" r="r" b="b"/>
                  <a:pathLst>
                    <a:path w="6475" h="6280" extrusionOk="0">
                      <a:moveTo>
                        <a:pt x="4547" y="1"/>
                      </a:moveTo>
                      <a:cubicBezTo>
                        <a:pt x="4493" y="1"/>
                        <a:pt x="4436" y="16"/>
                        <a:pt x="4383" y="50"/>
                      </a:cubicBezTo>
                      <a:lnTo>
                        <a:pt x="2860" y="1137"/>
                      </a:lnTo>
                      <a:lnTo>
                        <a:pt x="1099" y="499"/>
                      </a:lnTo>
                      <a:cubicBezTo>
                        <a:pt x="1069" y="489"/>
                        <a:pt x="1040" y="485"/>
                        <a:pt x="1011" y="485"/>
                      </a:cubicBezTo>
                      <a:cubicBezTo>
                        <a:pt x="823" y="485"/>
                        <a:pt x="672" y="671"/>
                        <a:pt x="733" y="865"/>
                      </a:cubicBezTo>
                      <a:lnTo>
                        <a:pt x="1288" y="2649"/>
                      </a:lnTo>
                      <a:lnTo>
                        <a:pt x="143" y="4126"/>
                      </a:lnTo>
                      <a:cubicBezTo>
                        <a:pt x="1" y="4315"/>
                        <a:pt x="131" y="4586"/>
                        <a:pt x="367" y="4598"/>
                      </a:cubicBezTo>
                      <a:lnTo>
                        <a:pt x="2245" y="4610"/>
                      </a:lnTo>
                      <a:lnTo>
                        <a:pt x="3297" y="6157"/>
                      </a:lnTo>
                      <a:cubicBezTo>
                        <a:pt x="3353" y="6240"/>
                        <a:pt x="3444" y="6280"/>
                        <a:pt x="3533" y="6280"/>
                      </a:cubicBezTo>
                      <a:cubicBezTo>
                        <a:pt x="3650" y="6280"/>
                        <a:pt x="3765" y="6213"/>
                        <a:pt x="3805" y="6087"/>
                      </a:cubicBezTo>
                      <a:lnTo>
                        <a:pt x="4395" y="4315"/>
                      </a:lnTo>
                      <a:lnTo>
                        <a:pt x="6191" y="3795"/>
                      </a:lnTo>
                      <a:cubicBezTo>
                        <a:pt x="6427" y="3724"/>
                        <a:pt x="6474" y="3429"/>
                        <a:pt x="6285" y="3275"/>
                      </a:cubicBezTo>
                      <a:lnTo>
                        <a:pt x="4785" y="2165"/>
                      </a:lnTo>
                      <a:lnTo>
                        <a:pt x="4844" y="298"/>
                      </a:lnTo>
                      <a:cubicBezTo>
                        <a:pt x="4844" y="124"/>
                        <a:pt x="4702" y="1"/>
                        <a:pt x="4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1"/>
                <p:cNvSpPr/>
                <p:nvPr/>
              </p:nvSpPr>
              <p:spPr>
                <a:xfrm>
                  <a:off x="7282173" y="2721334"/>
                  <a:ext cx="286761" cy="220507"/>
                </a:xfrm>
                <a:custGeom>
                  <a:avLst/>
                  <a:gdLst/>
                  <a:ahLst/>
                  <a:cxnLst/>
                  <a:rect l="l" t="t" r="r" b="b"/>
                  <a:pathLst>
                    <a:path w="8955" h="6886" extrusionOk="0">
                      <a:moveTo>
                        <a:pt x="1526" y="1"/>
                      </a:moveTo>
                      <a:cubicBezTo>
                        <a:pt x="1328" y="1"/>
                        <a:pt x="1121" y="153"/>
                        <a:pt x="1040" y="388"/>
                      </a:cubicBezTo>
                      <a:cubicBezTo>
                        <a:pt x="1" y="3259"/>
                        <a:pt x="910" y="5350"/>
                        <a:pt x="2812" y="6366"/>
                      </a:cubicBezTo>
                      <a:cubicBezTo>
                        <a:pt x="3442" y="6704"/>
                        <a:pt x="4112" y="6885"/>
                        <a:pt x="4791" y="6885"/>
                      </a:cubicBezTo>
                      <a:cubicBezTo>
                        <a:pt x="6151" y="6885"/>
                        <a:pt x="7553" y="6161"/>
                        <a:pt x="8766" y="4523"/>
                      </a:cubicBezTo>
                      <a:cubicBezTo>
                        <a:pt x="8955" y="4263"/>
                        <a:pt x="8908" y="3909"/>
                        <a:pt x="8683" y="3779"/>
                      </a:cubicBezTo>
                      <a:lnTo>
                        <a:pt x="1702" y="46"/>
                      </a:lnTo>
                      <a:cubicBezTo>
                        <a:pt x="1646" y="15"/>
                        <a:pt x="1586" y="1"/>
                        <a:pt x="1526" y="1"/>
                      </a:cubicBezTo>
                      <a:close/>
                    </a:path>
                  </a:pathLst>
                </a:custGeom>
                <a:solidFill>
                  <a:srgbClr val="B4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1"/>
                <p:cNvSpPr/>
                <p:nvPr/>
              </p:nvSpPr>
              <p:spPr>
                <a:xfrm>
                  <a:off x="7308656" y="2721334"/>
                  <a:ext cx="260279" cy="162258"/>
                </a:xfrm>
                <a:custGeom>
                  <a:avLst/>
                  <a:gdLst/>
                  <a:ahLst/>
                  <a:cxnLst/>
                  <a:rect l="l" t="t" r="r" b="b"/>
                  <a:pathLst>
                    <a:path w="8128" h="5067" extrusionOk="0">
                      <a:moveTo>
                        <a:pt x="699" y="1"/>
                      </a:moveTo>
                      <a:cubicBezTo>
                        <a:pt x="501" y="1"/>
                        <a:pt x="294" y="153"/>
                        <a:pt x="213" y="388"/>
                      </a:cubicBezTo>
                      <a:cubicBezTo>
                        <a:pt x="130" y="613"/>
                        <a:pt x="59" y="837"/>
                        <a:pt x="0" y="1050"/>
                      </a:cubicBezTo>
                      <a:lnTo>
                        <a:pt x="7490" y="5066"/>
                      </a:lnTo>
                      <a:cubicBezTo>
                        <a:pt x="7644" y="4889"/>
                        <a:pt x="7785" y="4712"/>
                        <a:pt x="7939" y="4523"/>
                      </a:cubicBezTo>
                      <a:cubicBezTo>
                        <a:pt x="8128" y="4263"/>
                        <a:pt x="8092" y="3909"/>
                        <a:pt x="7856" y="3779"/>
                      </a:cubicBezTo>
                      <a:lnTo>
                        <a:pt x="875" y="46"/>
                      </a:lnTo>
                      <a:cubicBezTo>
                        <a:pt x="819" y="15"/>
                        <a:pt x="759" y="1"/>
                        <a:pt x="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1"/>
                <p:cNvSpPr/>
                <p:nvPr/>
              </p:nvSpPr>
              <p:spPr>
                <a:xfrm>
                  <a:off x="7305261" y="2840042"/>
                  <a:ext cx="174779" cy="101255"/>
                </a:xfrm>
                <a:custGeom>
                  <a:avLst/>
                  <a:gdLst/>
                  <a:ahLst/>
                  <a:cxnLst/>
                  <a:rect l="l" t="t" r="r" b="b"/>
                  <a:pathLst>
                    <a:path w="5458" h="3162" extrusionOk="0">
                      <a:moveTo>
                        <a:pt x="0" y="1"/>
                      </a:moveTo>
                      <a:lnTo>
                        <a:pt x="0" y="1"/>
                      </a:lnTo>
                      <a:cubicBezTo>
                        <a:pt x="482" y="1910"/>
                        <a:pt x="2197" y="3162"/>
                        <a:pt x="4056" y="3162"/>
                      </a:cubicBezTo>
                      <a:cubicBezTo>
                        <a:pt x="4520" y="3162"/>
                        <a:pt x="4993" y="3084"/>
                        <a:pt x="5458" y="291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9" name="Google Shape;2299;p21"/>
              <p:cNvSpPr/>
              <p:nvPr/>
            </p:nvSpPr>
            <p:spPr>
              <a:xfrm rot="-268389">
                <a:off x="7058190" y="2322094"/>
                <a:ext cx="185026" cy="151307"/>
              </a:xfrm>
              <a:custGeom>
                <a:avLst/>
                <a:gdLst/>
                <a:ahLst/>
                <a:cxnLst/>
                <a:rect l="l" t="t" r="r" b="b"/>
                <a:pathLst>
                  <a:path w="5778" h="4725" extrusionOk="0">
                    <a:moveTo>
                      <a:pt x="1702" y="1"/>
                    </a:moveTo>
                    <a:cubicBezTo>
                      <a:pt x="1241" y="627"/>
                      <a:pt x="816" y="1288"/>
                      <a:pt x="449" y="1985"/>
                    </a:cubicBezTo>
                    <a:cubicBezTo>
                      <a:pt x="284" y="2281"/>
                      <a:pt x="142" y="2576"/>
                      <a:pt x="0" y="2883"/>
                    </a:cubicBezTo>
                    <a:lnTo>
                      <a:pt x="3072" y="4525"/>
                    </a:lnTo>
                    <a:cubicBezTo>
                      <a:pt x="3324" y="4660"/>
                      <a:pt x="3594" y="4724"/>
                      <a:pt x="3861" y="4724"/>
                    </a:cubicBezTo>
                    <a:cubicBezTo>
                      <a:pt x="4459" y="4724"/>
                      <a:pt x="5038" y="4403"/>
                      <a:pt x="5340" y="3840"/>
                    </a:cubicBezTo>
                    <a:cubicBezTo>
                      <a:pt x="5777" y="3025"/>
                      <a:pt x="5470" y="2009"/>
                      <a:pt x="4655" y="1572"/>
                    </a:cubicBezTo>
                    <a:lnTo>
                      <a:pt x="4655" y="1584"/>
                    </a:lnTo>
                    <a:lnTo>
                      <a:pt x="1702"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0" name="Google Shape;2300;p21"/>
            <p:cNvGrpSpPr/>
            <p:nvPr/>
          </p:nvGrpSpPr>
          <p:grpSpPr>
            <a:xfrm flipH="1">
              <a:off x="1010240" y="-428894"/>
              <a:ext cx="1125046" cy="985941"/>
              <a:chOff x="6952566" y="-423319"/>
              <a:chExt cx="1125046" cy="985941"/>
            </a:xfrm>
          </p:grpSpPr>
          <p:sp>
            <p:nvSpPr>
              <p:cNvPr id="2301" name="Google Shape;2301;p21"/>
              <p:cNvSpPr/>
              <p:nvPr/>
            </p:nvSpPr>
            <p:spPr>
              <a:xfrm>
                <a:off x="6952566" y="-423319"/>
                <a:ext cx="1125046" cy="985941"/>
              </a:xfrm>
              <a:custGeom>
                <a:avLst/>
                <a:gdLst/>
                <a:ahLst/>
                <a:cxnLst/>
                <a:rect l="l" t="t" r="r" b="b"/>
                <a:pathLst>
                  <a:path w="35133" h="30789" extrusionOk="0">
                    <a:moveTo>
                      <a:pt x="17578" y="0"/>
                    </a:moveTo>
                    <a:cubicBezTo>
                      <a:pt x="11934" y="0"/>
                      <a:pt x="6501" y="3111"/>
                      <a:pt x="3804" y="8496"/>
                    </a:cubicBezTo>
                    <a:cubicBezTo>
                      <a:pt x="0" y="16103"/>
                      <a:pt x="3072" y="25353"/>
                      <a:pt x="10668" y="29157"/>
                    </a:cubicBezTo>
                    <a:cubicBezTo>
                      <a:pt x="12879" y="30264"/>
                      <a:pt x="15230" y="30789"/>
                      <a:pt x="17547" y="30789"/>
                    </a:cubicBezTo>
                    <a:cubicBezTo>
                      <a:pt x="23188" y="30789"/>
                      <a:pt x="28624" y="27678"/>
                      <a:pt x="31329" y="22293"/>
                    </a:cubicBezTo>
                    <a:cubicBezTo>
                      <a:pt x="35133" y="14698"/>
                      <a:pt x="32061" y="5448"/>
                      <a:pt x="24465" y="1632"/>
                    </a:cubicBezTo>
                    <a:cubicBezTo>
                      <a:pt x="22251" y="525"/>
                      <a:pt x="19897" y="0"/>
                      <a:pt x="17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1"/>
              <p:cNvSpPr/>
              <p:nvPr/>
            </p:nvSpPr>
            <p:spPr>
              <a:xfrm>
                <a:off x="7858547" y="-125926"/>
                <a:ext cx="140002" cy="125208"/>
              </a:xfrm>
              <a:custGeom>
                <a:avLst/>
                <a:gdLst/>
                <a:ahLst/>
                <a:cxnLst/>
                <a:rect l="l" t="t" r="r" b="b"/>
                <a:pathLst>
                  <a:path w="4372" h="3910" extrusionOk="0">
                    <a:moveTo>
                      <a:pt x="3391" y="0"/>
                    </a:moveTo>
                    <a:lnTo>
                      <a:pt x="1348" y="685"/>
                    </a:lnTo>
                    <a:cubicBezTo>
                      <a:pt x="473" y="969"/>
                      <a:pt x="1" y="1902"/>
                      <a:pt x="296" y="2776"/>
                    </a:cubicBezTo>
                    <a:cubicBezTo>
                      <a:pt x="524" y="3469"/>
                      <a:pt x="1171" y="3910"/>
                      <a:pt x="1869" y="3910"/>
                    </a:cubicBezTo>
                    <a:cubicBezTo>
                      <a:pt x="2041" y="3910"/>
                      <a:pt x="2215" y="3883"/>
                      <a:pt x="2387" y="3828"/>
                    </a:cubicBezTo>
                    <a:lnTo>
                      <a:pt x="4372" y="3166"/>
                    </a:lnTo>
                    <a:cubicBezTo>
                      <a:pt x="4242" y="2516"/>
                      <a:pt x="4076" y="1878"/>
                      <a:pt x="3876" y="1252"/>
                    </a:cubicBezTo>
                    <a:cubicBezTo>
                      <a:pt x="3734" y="815"/>
                      <a:pt x="3568" y="402"/>
                      <a:pt x="339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1"/>
              <p:cNvSpPr/>
              <p:nvPr/>
            </p:nvSpPr>
            <p:spPr>
              <a:xfrm>
                <a:off x="7035408" y="158754"/>
                <a:ext cx="143012" cy="125016"/>
              </a:xfrm>
              <a:custGeom>
                <a:avLst/>
                <a:gdLst/>
                <a:ahLst/>
                <a:cxnLst/>
                <a:rect l="l" t="t" r="r" b="b"/>
                <a:pathLst>
                  <a:path w="4466" h="3904" extrusionOk="0">
                    <a:moveTo>
                      <a:pt x="2607" y="0"/>
                    </a:moveTo>
                    <a:cubicBezTo>
                      <a:pt x="2420" y="0"/>
                      <a:pt x="2230" y="32"/>
                      <a:pt x="2044" y="100"/>
                    </a:cubicBezTo>
                    <a:lnTo>
                      <a:pt x="0" y="773"/>
                    </a:lnTo>
                    <a:cubicBezTo>
                      <a:pt x="107" y="1210"/>
                      <a:pt x="225" y="1636"/>
                      <a:pt x="366" y="2073"/>
                    </a:cubicBezTo>
                    <a:cubicBezTo>
                      <a:pt x="567" y="2699"/>
                      <a:pt x="815" y="3301"/>
                      <a:pt x="1099" y="3904"/>
                    </a:cubicBezTo>
                    <a:lnTo>
                      <a:pt x="3084" y="3242"/>
                    </a:lnTo>
                    <a:cubicBezTo>
                      <a:pt x="3981" y="2971"/>
                      <a:pt x="4466" y="2014"/>
                      <a:pt x="4170" y="1128"/>
                    </a:cubicBezTo>
                    <a:cubicBezTo>
                      <a:pt x="3947" y="439"/>
                      <a:pt x="3299" y="0"/>
                      <a:pt x="2607"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1"/>
              <p:cNvSpPr/>
              <p:nvPr/>
            </p:nvSpPr>
            <p:spPr>
              <a:xfrm>
                <a:off x="7426083" y="118502"/>
                <a:ext cx="251697" cy="153932"/>
              </a:xfrm>
              <a:custGeom>
                <a:avLst/>
                <a:gdLst/>
                <a:ahLst/>
                <a:cxnLst/>
                <a:rect l="l" t="t" r="r" b="b"/>
                <a:pathLst>
                  <a:path w="7860" h="4807" extrusionOk="0">
                    <a:moveTo>
                      <a:pt x="7157" y="1"/>
                    </a:moveTo>
                    <a:cubicBezTo>
                      <a:pt x="7026" y="1"/>
                      <a:pt x="6894" y="100"/>
                      <a:pt x="6914" y="270"/>
                    </a:cubicBezTo>
                    <a:cubicBezTo>
                      <a:pt x="7257" y="1948"/>
                      <a:pt x="6288" y="3613"/>
                      <a:pt x="4658" y="4157"/>
                    </a:cubicBezTo>
                    <a:cubicBezTo>
                      <a:pt x="4302" y="4275"/>
                      <a:pt x="3939" y="4332"/>
                      <a:pt x="3582" y="4332"/>
                    </a:cubicBezTo>
                    <a:cubicBezTo>
                      <a:pt x="2303" y="4332"/>
                      <a:pt x="1096" y="3606"/>
                      <a:pt x="523" y="2396"/>
                    </a:cubicBezTo>
                    <a:cubicBezTo>
                      <a:pt x="475" y="2296"/>
                      <a:pt x="394" y="2254"/>
                      <a:pt x="313" y="2254"/>
                    </a:cubicBezTo>
                    <a:cubicBezTo>
                      <a:pt x="156" y="2254"/>
                      <a:pt x="0" y="2410"/>
                      <a:pt x="86" y="2597"/>
                    </a:cubicBezTo>
                    <a:cubicBezTo>
                      <a:pt x="736" y="3944"/>
                      <a:pt x="2094" y="4795"/>
                      <a:pt x="3595" y="4795"/>
                    </a:cubicBezTo>
                    <a:lnTo>
                      <a:pt x="3595" y="4806"/>
                    </a:lnTo>
                    <a:cubicBezTo>
                      <a:pt x="6028" y="4795"/>
                      <a:pt x="7859" y="2562"/>
                      <a:pt x="7387" y="176"/>
                    </a:cubicBezTo>
                    <a:cubicBezTo>
                      <a:pt x="7351" y="55"/>
                      <a:pt x="7254" y="1"/>
                      <a:pt x="71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1"/>
              <p:cNvSpPr/>
              <p:nvPr/>
            </p:nvSpPr>
            <p:spPr>
              <a:xfrm>
                <a:off x="7208266" y="-128680"/>
                <a:ext cx="153708" cy="83355"/>
              </a:xfrm>
              <a:custGeom>
                <a:avLst/>
                <a:gdLst/>
                <a:ahLst/>
                <a:cxnLst/>
                <a:rect l="l" t="t" r="r" b="b"/>
                <a:pathLst>
                  <a:path w="4800" h="2603" extrusionOk="0">
                    <a:moveTo>
                      <a:pt x="2716" y="1"/>
                    </a:moveTo>
                    <a:cubicBezTo>
                      <a:pt x="1452" y="1"/>
                      <a:pt x="225" y="889"/>
                      <a:pt x="25" y="2331"/>
                    </a:cubicBezTo>
                    <a:cubicBezTo>
                      <a:pt x="1" y="2461"/>
                      <a:pt x="95" y="2579"/>
                      <a:pt x="225" y="2602"/>
                    </a:cubicBezTo>
                    <a:lnTo>
                      <a:pt x="261" y="2602"/>
                    </a:lnTo>
                    <a:cubicBezTo>
                      <a:pt x="379" y="2602"/>
                      <a:pt x="473" y="2520"/>
                      <a:pt x="497" y="2401"/>
                    </a:cubicBezTo>
                    <a:cubicBezTo>
                      <a:pt x="659" y="1207"/>
                      <a:pt x="1666" y="474"/>
                      <a:pt x="2707" y="474"/>
                    </a:cubicBezTo>
                    <a:cubicBezTo>
                      <a:pt x="3262" y="474"/>
                      <a:pt x="3826" y="682"/>
                      <a:pt x="4277" y="1137"/>
                    </a:cubicBezTo>
                    <a:cubicBezTo>
                      <a:pt x="4331" y="1197"/>
                      <a:pt x="4393" y="1222"/>
                      <a:pt x="4452" y="1222"/>
                    </a:cubicBezTo>
                    <a:cubicBezTo>
                      <a:pt x="4638" y="1222"/>
                      <a:pt x="4799" y="977"/>
                      <a:pt x="4620" y="807"/>
                    </a:cubicBezTo>
                    <a:cubicBezTo>
                      <a:pt x="4074" y="253"/>
                      <a:pt x="3390" y="1"/>
                      <a:pt x="271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1"/>
              <p:cNvSpPr/>
              <p:nvPr/>
            </p:nvSpPr>
            <p:spPr>
              <a:xfrm>
                <a:off x="7531725" y="-257634"/>
                <a:ext cx="153644" cy="83323"/>
              </a:xfrm>
              <a:custGeom>
                <a:avLst/>
                <a:gdLst/>
                <a:ahLst/>
                <a:cxnLst/>
                <a:rect l="l" t="t" r="r" b="b"/>
                <a:pathLst>
                  <a:path w="4798" h="2602" extrusionOk="0">
                    <a:moveTo>
                      <a:pt x="2706" y="0"/>
                    </a:moveTo>
                    <a:cubicBezTo>
                      <a:pt x="1440" y="0"/>
                      <a:pt x="213" y="891"/>
                      <a:pt x="12" y="2341"/>
                    </a:cubicBezTo>
                    <a:cubicBezTo>
                      <a:pt x="0" y="2471"/>
                      <a:pt x="83" y="2589"/>
                      <a:pt x="213" y="2601"/>
                    </a:cubicBezTo>
                    <a:lnTo>
                      <a:pt x="248" y="2601"/>
                    </a:lnTo>
                    <a:cubicBezTo>
                      <a:pt x="366" y="2601"/>
                      <a:pt x="473" y="2518"/>
                      <a:pt x="485" y="2400"/>
                    </a:cubicBezTo>
                    <a:cubicBezTo>
                      <a:pt x="646" y="1208"/>
                      <a:pt x="1654" y="476"/>
                      <a:pt x="2696" y="476"/>
                    </a:cubicBezTo>
                    <a:cubicBezTo>
                      <a:pt x="3255" y="476"/>
                      <a:pt x="3823" y="686"/>
                      <a:pt x="4277" y="1148"/>
                    </a:cubicBezTo>
                    <a:cubicBezTo>
                      <a:pt x="4326" y="1203"/>
                      <a:pt x="4384" y="1226"/>
                      <a:pt x="4441" y="1226"/>
                    </a:cubicBezTo>
                    <a:cubicBezTo>
                      <a:pt x="4627" y="1226"/>
                      <a:pt x="4798" y="978"/>
                      <a:pt x="4607" y="805"/>
                    </a:cubicBezTo>
                    <a:cubicBezTo>
                      <a:pt x="4062" y="252"/>
                      <a:pt x="3379" y="0"/>
                      <a:pt x="270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1"/>
              <p:cNvSpPr/>
              <p:nvPr/>
            </p:nvSpPr>
            <p:spPr>
              <a:xfrm>
                <a:off x="7394412" y="-68509"/>
                <a:ext cx="175804" cy="71602"/>
              </a:xfrm>
              <a:custGeom>
                <a:avLst/>
                <a:gdLst/>
                <a:ahLst/>
                <a:cxnLst/>
                <a:rect l="l" t="t" r="r" b="b"/>
                <a:pathLst>
                  <a:path w="5490" h="2236" extrusionOk="0">
                    <a:moveTo>
                      <a:pt x="4341" y="0"/>
                    </a:moveTo>
                    <a:cubicBezTo>
                      <a:pt x="2774" y="0"/>
                      <a:pt x="1255" y="608"/>
                      <a:pt x="118" y="1704"/>
                    </a:cubicBezTo>
                    <a:cubicBezTo>
                      <a:pt x="0" y="1834"/>
                      <a:pt x="0" y="2023"/>
                      <a:pt x="130" y="2153"/>
                    </a:cubicBezTo>
                    <a:cubicBezTo>
                      <a:pt x="189" y="2200"/>
                      <a:pt x="260" y="2235"/>
                      <a:pt x="343" y="2235"/>
                    </a:cubicBezTo>
                    <a:cubicBezTo>
                      <a:pt x="425" y="2235"/>
                      <a:pt x="508" y="2200"/>
                      <a:pt x="579" y="2141"/>
                    </a:cubicBezTo>
                    <a:cubicBezTo>
                      <a:pt x="1606" y="1165"/>
                      <a:pt x="2963" y="627"/>
                      <a:pt x="4371" y="627"/>
                    </a:cubicBezTo>
                    <a:cubicBezTo>
                      <a:pt x="4582" y="627"/>
                      <a:pt x="4796" y="640"/>
                      <a:pt x="5009" y="664"/>
                    </a:cubicBezTo>
                    <a:cubicBezTo>
                      <a:pt x="5024" y="666"/>
                      <a:pt x="5039" y="667"/>
                      <a:pt x="5053" y="667"/>
                    </a:cubicBezTo>
                    <a:cubicBezTo>
                      <a:pt x="5406" y="667"/>
                      <a:pt x="5490" y="129"/>
                      <a:pt x="5115" y="50"/>
                    </a:cubicBezTo>
                    <a:cubicBezTo>
                      <a:pt x="4857" y="17"/>
                      <a:pt x="4598" y="0"/>
                      <a:pt x="434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1"/>
              <p:cNvSpPr/>
              <p:nvPr/>
            </p:nvSpPr>
            <p:spPr>
              <a:xfrm>
                <a:off x="7128466" y="-56181"/>
                <a:ext cx="332554" cy="256949"/>
              </a:xfrm>
              <a:custGeom>
                <a:avLst/>
                <a:gdLst/>
                <a:ahLst/>
                <a:cxnLst/>
                <a:rect l="l" t="t" r="r" b="b"/>
                <a:pathLst>
                  <a:path w="10385" h="8024" extrusionOk="0">
                    <a:moveTo>
                      <a:pt x="7597" y="1"/>
                    </a:moveTo>
                    <a:cubicBezTo>
                      <a:pt x="7413" y="1"/>
                      <a:pt x="7226" y="29"/>
                      <a:pt x="7041" y="90"/>
                    </a:cubicBezTo>
                    <a:lnTo>
                      <a:pt x="2564" y="1579"/>
                    </a:lnTo>
                    <a:lnTo>
                      <a:pt x="355" y="2311"/>
                    </a:lnTo>
                    <a:cubicBezTo>
                      <a:pt x="130" y="2394"/>
                      <a:pt x="0" y="2642"/>
                      <a:pt x="83" y="2866"/>
                    </a:cubicBezTo>
                    <a:lnTo>
                      <a:pt x="485" y="4095"/>
                    </a:lnTo>
                    <a:cubicBezTo>
                      <a:pt x="520" y="4178"/>
                      <a:pt x="579" y="4260"/>
                      <a:pt x="662" y="4319"/>
                    </a:cubicBezTo>
                    <a:lnTo>
                      <a:pt x="1867" y="5134"/>
                    </a:lnTo>
                    <a:lnTo>
                      <a:pt x="2422" y="6800"/>
                    </a:lnTo>
                    <a:cubicBezTo>
                      <a:pt x="2678" y="7549"/>
                      <a:pt x="3375" y="8024"/>
                      <a:pt x="4122" y="8024"/>
                    </a:cubicBezTo>
                    <a:cubicBezTo>
                      <a:pt x="4306" y="8024"/>
                      <a:pt x="4494" y="7995"/>
                      <a:pt x="4678" y="7934"/>
                    </a:cubicBezTo>
                    <a:lnTo>
                      <a:pt x="7809" y="6883"/>
                    </a:lnTo>
                    <a:cubicBezTo>
                      <a:pt x="9475" y="6328"/>
                      <a:pt x="10384" y="4520"/>
                      <a:pt x="9829" y="2855"/>
                    </a:cubicBezTo>
                    <a:lnTo>
                      <a:pt x="9297" y="1224"/>
                    </a:lnTo>
                    <a:cubicBezTo>
                      <a:pt x="9041" y="476"/>
                      <a:pt x="8345" y="1"/>
                      <a:pt x="759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1"/>
              <p:cNvSpPr/>
              <p:nvPr/>
            </p:nvSpPr>
            <p:spPr>
              <a:xfrm>
                <a:off x="7193535" y="-25920"/>
                <a:ext cx="237959" cy="196010"/>
              </a:xfrm>
              <a:custGeom>
                <a:avLst/>
                <a:gdLst/>
                <a:ahLst/>
                <a:cxnLst/>
                <a:rect l="l" t="t" r="r" b="b"/>
                <a:pathLst>
                  <a:path w="7431" h="6121" extrusionOk="0">
                    <a:moveTo>
                      <a:pt x="5314" y="1"/>
                    </a:moveTo>
                    <a:cubicBezTo>
                      <a:pt x="5158" y="1"/>
                      <a:pt x="4999" y="26"/>
                      <a:pt x="4844" y="78"/>
                    </a:cubicBezTo>
                    <a:lnTo>
                      <a:pt x="591" y="1484"/>
                    </a:lnTo>
                    <a:cubicBezTo>
                      <a:pt x="213" y="1614"/>
                      <a:pt x="0" y="2028"/>
                      <a:pt x="130" y="2417"/>
                    </a:cubicBezTo>
                    <a:lnTo>
                      <a:pt x="650" y="3965"/>
                    </a:lnTo>
                    <a:lnTo>
                      <a:pt x="1063" y="5217"/>
                    </a:lnTo>
                    <a:cubicBezTo>
                      <a:pt x="1250" y="5769"/>
                      <a:pt x="1785" y="6120"/>
                      <a:pt x="2368" y="6120"/>
                    </a:cubicBezTo>
                    <a:cubicBezTo>
                      <a:pt x="2523" y="6120"/>
                      <a:pt x="2680" y="6096"/>
                      <a:pt x="2835" y="6044"/>
                    </a:cubicBezTo>
                    <a:lnTo>
                      <a:pt x="5340" y="5205"/>
                    </a:lnTo>
                    <a:cubicBezTo>
                      <a:pt x="6675" y="4756"/>
                      <a:pt x="7431" y="3374"/>
                      <a:pt x="7017" y="2122"/>
                    </a:cubicBezTo>
                    <a:lnTo>
                      <a:pt x="6616" y="894"/>
                    </a:lnTo>
                    <a:cubicBezTo>
                      <a:pt x="6430" y="345"/>
                      <a:pt x="5892" y="1"/>
                      <a:pt x="531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1"/>
              <p:cNvSpPr/>
              <p:nvPr/>
            </p:nvSpPr>
            <p:spPr>
              <a:xfrm>
                <a:off x="7193535" y="-7154"/>
                <a:ext cx="105930" cy="145670"/>
              </a:xfrm>
              <a:custGeom>
                <a:avLst/>
                <a:gdLst/>
                <a:ahLst/>
                <a:cxnLst/>
                <a:rect l="l" t="t" r="r" b="b"/>
                <a:pathLst>
                  <a:path w="3308" h="4549" extrusionOk="0">
                    <a:moveTo>
                      <a:pt x="3308" y="0"/>
                    </a:moveTo>
                    <a:lnTo>
                      <a:pt x="591" y="898"/>
                    </a:lnTo>
                    <a:cubicBezTo>
                      <a:pt x="213" y="1028"/>
                      <a:pt x="0" y="1442"/>
                      <a:pt x="130" y="1831"/>
                    </a:cubicBezTo>
                    <a:lnTo>
                      <a:pt x="1028" y="4549"/>
                    </a:lnTo>
                    <a:lnTo>
                      <a:pt x="3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1"/>
              <p:cNvSpPr/>
              <p:nvPr/>
            </p:nvSpPr>
            <p:spPr>
              <a:xfrm>
                <a:off x="7310417" y="-12438"/>
                <a:ext cx="97252" cy="171384"/>
              </a:xfrm>
              <a:custGeom>
                <a:avLst/>
                <a:gdLst/>
                <a:ahLst/>
                <a:cxnLst/>
                <a:rect l="l" t="t" r="r" b="b"/>
                <a:pathLst>
                  <a:path w="3037" h="5352" extrusionOk="0">
                    <a:moveTo>
                      <a:pt x="2682" y="0"/>
                    </a:moveTo>
                    <a:lnTo>
                      <a:pt x="1" y="5351"/>
                    </a:lnTo>
                    <a:lnTo>
                      <a:pt x="827" y="5068"/>
                    </a:lnTo>
                    <a:lnTo>
                      <a:pt x="3036" y="685"/>
                    </a:lnTo>
                    <a:lnTo>
                      <a:pt x="2966" y="473"/>
                    </a:lnTo>
                    <a:cubicBezTo>
                      <a:pt x="2907" y="295"/>
                      <a:pt x="2812" y="142"/>
                      <a:pt x="2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1"/>
              <p:cNvSpPr/>
              <p:nvPr/>
            </p:nvSpPr>
            <p:spPr>
              <a:xfrm>
                <a:off x="7378882" y="51095"/>
                <a:ext cx="48066" cy="83643"/>
              </a:xfrm>
              <a:custGeom>
                <a:avLst/>
                <a:gdLst/>
                <a:ahLst/>
                <a:cxnLst/>
                <a:rect l="l" t="t" r="r" b="b"/>
                <a:pathLst>
                  <a:path w="1501" h="2612" extrusionOk="0">
                    <a:moveTo>
                      <a:pt x="1312" y="1"/>
                    </a:moveTo>
                    <a:lnTo>
                      <a:pt x="1" y="2611"/>
                    </a:lnTo>
                    <a:cubicBezTo>
                      <a:pt x="969" y="2080"/>
                      <a:pt x="1501" y="1028"/>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1"/>
              <p:cNvSpPr/>
              <p:nvPr/>
            </p:nvSpPr>
            <p:spPr>
              <a:xfrm>
                <a:off x="7247621" y="-25984"/>
                <a:ext cx="121077" cy="195561"/>
              </a:xfrm>
              <a:custGeom>
                <a:avLst/>
                <a:gdLst/>
                <a:ahLst/>
                <a:cxnLst/>
                <a:rect l="l" t="t" r="r" b="b"/>
                <a:pathLst>
                  <a:path w="3781" h="6107" extrusionOk="0">
                    <a:moveTo>
                      <a:pt x="3621" y="1"/>
                    </a:moveTo>
                    <a:cubicBezTo>
                      <a:pt x="3463" y="1"/>
                      <a:pt x="3305" y="27"/>
                      <a:pt x="3155" y="80"/>
                    </a:cubicBezTo>
                    <a:lnTo>
                      <a:pt x="2895" y="163"/>
                    </a:lnTo>
                    <a:lnTo>
                      <a:pt x="1" y="5952"/>
                    </a:lnTo>
                    <a:cubicBezTo>
                      <a:pt x="203" y="6058"/>
                      <a:pt x="434" y="6107"/>
                      <a:pt x="659" y="6107"/>
                    </a:cubicBezTo>
                    <a:cubicBezTo>
                      <a:pt x="684" y="6107"/>
                      <a:pt x="708" y="6106"/>
                      <a:pt x="733" y="6105"/>
                    </a:cubicBezTo>
                    <a:lnTo>
                      <a:pt x="3781" y="10"/>
                    </a:lnTo>
                    <a:cubicBezTo>
                      <a:pt x="3728" y="4"/>
                      <a:pt x="3674" y="1"/>
                      <a:pt x="3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1"/>
              <p:cNvSpPr/>
              <p:nvPr/>
            </p:nvSpPr>
            <p:spPr>
              <a:xfrm>
                <a:off x="7788962" y="-254304"/>
                <a:ext cx="118515" cy="100038"/>
              </a:xfrm>
              <a:custGeom>
                <a:avLst/>
                <a:gdLst/>
                <a:ahLst/>
                <a:cxnLst/>
                <a:rect l="l" t="t" r="r" b="b"/>
                <a:pathLst>
                  <a:path w="3701" h="3124" extrusionOk="0">
                    <a:moveTo>
                      <a:pt x="3246" y="1"/>
                    </a:moveTo>
                    <a:cubicBezTo>
                      <a:pt x="3177" y="1"/>
                      <a:pt x="3104" y="27"/>
                      <a:pt x="3036" y="87"/>
                    </a:cubicBezTo>
                    <a:lnTo>
                      <a:pt x="154" y="2580"/>
                    </a:lnTo>
                    <a:cubicBezTo>
                      <a:pt x="24" y="2686"/>
                      <a:pt x="0" y="2887"/>
                      <a:pt x="118" y="3017"/>
                    </a:cubicBezTo>
                    <a:cubicBezTo>
                      <a:pt x="177" y="3088"/>
                      <a:pt x="260" y="3123"/>
                      <a:pt x="355" y="3123"/>
                    </a:cubicBezTo>
                    <a:cubicBezTo>
                      <a:pt x="426" y="3123"/>
                      <a:pt x="508" y="3099"/>
                      <a:pt x="567" y="3052"/>
                    </a:cubicBezTo>
                    <a:lnTo>
                      <a:pt x="3450" y="560"/>
                    </a:lnTo>
                    <a:cubicBezTo>
                      <a:pt x="3700" y="346"/>
                      <a:pt x="3498" y="1"/>
                      <a:pt x="3246"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1"/>
              <p:cNvSpPr/>
              <p:nvPr/>
            </p:nvSpPr>
            <p:spPr>
              <a:xfrm>
                <a:off x="7524136" y="-197112"/>
                <a:ext cx="302677" cy="265947"/>
              </a:xfrm>
              <a:custGeom>
                <a:avLst/>
                <a:gdLst/>
                <a:ahLst/>
                <a:cxnLst/>
                <a:rect l="l" t="t" r="r" b="b"/>
                <a:pathLst>
                  <a:path w="9452" h="8305" extrusionOk="0">
                    <a:moveTo>
                      <a:pt x="8257" y="1"/>
                    </a:moveTo>
                    <a:cubicBezTo>
                      <a:pt x="8210" y="1"/>
                      <a:pt x="8163" y="9"/>
                      <a:pt x="8117" y="26"/>
                    </a:cubicBezTo>
                    <a:lnTo>
                      <a:pt x="5908" y="758"/>
                    </a:lnTo>
                    <a:lnTo>
                      <a:pt x="1430" y="2247"/>
                    </a:lnTo>
                    <a:cubicBezTo>
                      <a:pt x="497" y="2554"/>
                      <a:pt x="1" y="3570"/>
                      <a:pt x="308" y="4503"/>
                    </a:cubicBezTo>
                    <a:lnTo>
                      <a:pt x="852" y="6121"/>
                    </a:lnTo>
                    <a:cubicBezTo>
                      <a:pt x="1296" y="7455"/>
                      <a:pt x="2544" y="8305"/>
                      <a:pt x="3879" y="8305"/>
                    </a:cubicBezTo>
                    <a:cubicBezTo>
                      <a:pt x="4211" y="8305"/>
                      <a:pt x="4548" y="8252"/>
                      <a:pt x="4880" y="8141"/>
                    </a:cubicBezTo>
                    <a:lnTo>
                      <a:pt x="8022" y="7102"/>
                    </a:lnTo>
                    <a:cubicBezTo>
                      <a:pt x="8955" y="6795"/>
                      <a:pt x="9452" y="5791"/>
                      <a:pt x="9144" y="4857"/>
                    </a:cubicBezTo>
                    <a:lnTo>
                      <a:pt x="8589" y="3180"/>
                    </a:lnTo>
                    <a:lnTo>
                      <a:pt x="9074" y="1810"/>
                    </a:lnTo>
                    <a:cubicBezTo>
                      <a:pt x="9109" y="1715"/>
                      <a:pt x="9109" y="1609"/>
                      <a:pt x="9074" y="1526"/>
                    </a:cubicBezTo>
                    <a:lnTo>
                      <a:pt x="8672" y="298"/>
                    </a:lnTo>
                    <a:cubicBezTo>
                      <a:pt x="8606" y="119"/>
                      <a:pt x="8436" y="1"/>
                      <a:pt x="8257"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1"/>
              <p:cNvSpPr/>
              <p:nvPr/>
            </p:nvSpPr>
            <p:spPr>
              <a:xfrm>
                <a:off x="7555165" y="-150999"/>
                <a:ext cx="239881" cy="192263"/>
              </a:xfrm>
              <a:custGeom>
                <a:avLst/>
                <a:gdLst/>
                <a:ahLst/>
                <a:cxnLst/>
                <a:rect l="l" t="t" r="r" b="b"/>
                <a:pathLst>
                  <a:path w="7491" h="6004" extrusionOk="0">
                    <a:moveTo>
                      <a:pt x="5634" y="1"/>
                    </a:moveTo>
                    <a:cubicBezTo>
                      <a:pt x="5556" y="1"/>
                      <a:pt x="5477" y="13"/>
                      <a:pt x="5399" y="39"/>
                    </a:cubicBezTo>
                    <a:lnTo>
                      <a:pt x="1158" y="1445"/>
                    </a:lnTo>
                    <a:cubicBezTo>
                      <a:pt x="414" y="1693"/>
                      <a:pt x="1" y="2472"/>
                      <a:pt x="225" y="3169"/>
                    </a:cubicBezTo>
                    <a:lnTo>
                      <a:pt x="639" y="4386"/>
                    </a:lnTo>
                    <a:cubicBezTo>
                      <a:pt x="964" y="5382"/>
                      <a:pt x="1927" y="6003"/>
                      <a:pt x="2968" y="6003"/>
                    </a:cubicBezTo>
                    <a:cubicBezTo>
                      <a:pt x="3249" y="6003"/>
                      <a:pt x="3535" y="5958"/>
                      <a:pt x="3816" y="5863"/>
                    </a:cubicBezTo>
                    <a:lnTo>
                      <a:pt x="6333" y="5036"/>
                    </a:lnTo>
                    <a:cubicBezTo>
                      <a:pt x="7077" y="4788"/>
                      <a:pt x="7490" y="4008"/>
                      <a:pt x="7266" y="3311"/>
                    </a:cubicBezTo>
                    <a:lnTo>
                      <a:pt x="6841" y="2059"/>
                    </a:lnTo>
                    <a:lnTo>
                      <a:pt x="6333" y="500"/>
                    </a:lnTo>
                    <a:cubicBezTo>
                      <a:pt x="6229" y="197"/>
                      <a:pt x="5943" y="1"/>
                      <a:pt x="563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1"/>
              <p:cNvSpPr/>
              <p:nvPr/>
            </p:nvSpPr>
            <p:spPr>
              <a:xfrm>
                <a:off x="7587316" y="-139920"/>
                <a:ext cx="111630" cy="172121"/>
              </a:xfrm>
              <a:custGeom>
                <a:avLst/>
                <a:gdLst/>
                <a:ahLst/>
                <a:cxnLst/>
                <a:rect l="l" t="t" r="r" b="b"/>
                <a:pathLst>
                  <a:path w="3486" h="5375" extrusionOk="0">
                    <a:moveTo>
                      <a:pt x="3486" y="0"/>
                    </a:moveTo>
                    <a:lnTo>
                      <a:pt x="2163" y="437"/>
                    </a:lnTo>
                    <a:lnTo>
                      <a:pt x="1" y="4749"/>
                    </a:lnTo>
                    <a:cubicBezTo>
                      <a:pt x="213" y="5009"/>
                      <a:pt x="485" y="5221"/>
                      <a:pt x="792" y="5375"/>
                    </a:cubicBezTo>
                    <a:lnTo>
                      <a:pt x="34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1"/>
              <p:cNvSpPr/>
              <p:nvPr/>
            </p:nvSpPr>
            <p:spPr>
              <a:xfrm>
                <a:off x="7642555" y="-150519"/>
                <a:ext cx="113904" cy="191815"/>
              </a:xfrm>
              <a:custGeom>
                <a:avLst/>
                <a:gdLst/>
                <a:ahLst/>
                <a:cxnLst/>
                <a:rect l="l" t="t" r="r" b="b"/>
                <a:pathLst>
                  <a:path w="3557" h="5990" extrusionOk="0">
                    <a:moveTo>
                      <a:pt x="2989" y="0"/>
                    </a:moveTo>
                    <a:lnTo>
                      <a:pt x="1" y="5978"/>
                    </a:lnTo>
                    <a:cubicBezTo>
                      <a:pt x="87" y="5986"/>
                      <a:pt x="174" y="5990"/>
                      <a:pt x="260" y="5990"/>
                    </a:cubicBezTo>
                    <a:cubicBezTo>
                      <a:pt x="434" y="5990"/>
                      <a:pt x="607" y="5974"/>
                      <a:pt x="780" y="5942"/>
                    </a:cubicBezTo>
                    <a:cubicBezTo>
                      <a:pt x="1702" y="4088"/>
                      <a:pt x="2635" y="2245"/>
                      <a:pt x="3556" y="402"/>
                    </a:cubicBezTo>
                    <a:cubicBezTo>
                      <a:pt x="3450" y="177"/>
                      <a:pt x="3237" y="24"/>
                      <a:pt x="29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1"/>
              <p:cNvSpPr/>
              <p:nvPr/>
            </p:nvSpPr>
            <p:spPr>
              <a:xfrm>
                <a:off x="7708009" y="-97554"/>
                <a:ext cx="68496" cy="124471"/>
              </a:xfrm>
              <a:custGeom>
                <a:avLst/>
                <a:gdLst/>
                <a:ahLst/>
                <a:cxnLst/>
                <a:rect l="l" t="t" r="r" b="b"/>
                <a:pathLst>
                  <a:path w="2139" h="3887" extrusionOk="0">
                    <a:moveTo>
                      <a:pt x="1949" y="0"/>
                    </a:moveTo>
                    <a:lnTo>
                      <a:pt x="0" y="3887"/>
                    </a:lnTo>
                    <a:lnTo>
                      <a:pt x="0" y="3887"/>
                    </a:lnTo>
                    <a:lnTo>
                      <a:pt x="567" y="3698"/>
                    </a:lnTo>
                    <a:cubicBezTo>
                      <a:pt x="1087" y="2646"/>
                      <a:pt x="1607" y="1607"/>
                      <a:pt x="2138" y="579"/>
                    </a:cubicBezTo>
                    <a:lnTo>
                      <a:pt x="1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1"/>
              <p:cNvSpPr/>
              <p:nvPr/>
            </p:nvSpPr>
            <p:spPr>
              <a:xfrm>
                <a:off x="7554781" y="-112316"/>
                <a:ext cx="60939" cy="88926"/>
              </a:xfrm>
              <a:custGeom>
                <a:avLst/>
                <a:gdLst/>
                <a:ahLst/>
                <a:cxnLst/>
                <a:rect l="l" t="t" r="r" b="b"/>
                <a:pathLst>
                  <a:path w="1903" h="2777" extrusionOk="0">
                    <a:moveTo>
                      <a:pt x="1903" y="0"/>
                    </a:moveTo>
                    <a:lnTo>
                      <a:pt x="1170" y="248"/>
                    </a:lnTo>
                    <a:cubicBezTo>
                      <a:pt x="426" y="497"/>
                      <a:pt x="1" y="1264"/>
                      <a:pt x="237" y="1961"/>
                    </a:cubicBezTo>
                    <a:lnTo>
                      <a:pt x="509" y="2776"/>
                    </a:lnTo>
                    <a:lnTo>
                      <a:pt x="19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1" name="Google Shape;2321;p21"/>
            <p:cNvGrpSpPr/>
            <p:nvPr/>
          </p:nvGrpSpPr>
          <p:grpSpPr>
            <a:xfrm flipH="1">
              <a:off x="-321102" y="2939514"/>
              <a:ext cx="1035272" cy="943453"/>
              <a:chOff x="889714" y="2598292"/>
              <a:chExt cx="1330855" cy="1212820"/>
            </a:xfrm>
          </p:grpSpPr>
          <p:grpSp>
            <p:nvGrpSpPr>
              <p:cNvPr id="2322" name="Google Shape;2322;p21"/>
              <p:cNvGrpSpPr/>
              <p:nvPr/>
            </p:nvGrpSpPr>
            <p:grpSpPr>
              <a:xfrm>
                <a:off x="889714" y="2598292"/>
                <a:ext cx="1330855" cy="1212820"/>
                <a:chOff x="889714" y="2598292"/>
                <a:chExt cx="1330855" cy="1212820"/>
              </a:xfrm>
            </p:grpSpPr>
            <p:sp>
              <p:nvSpPr>
                <p:cNvPr id="2323" name="Google Shape;2323;p21"/>
                <p:cNvSpPr/>
                <p:nvPr/>
              </p:nvSpPr>
              <p:spPr>
                <a:xfrm>
                  <a:off x="889714" y="2598292"/>
                  <a:ext cx="1330855" cy="1212820"/>
                </a:xfrm>
                <a:custGeom>
                  <a:avLst/>
                  <a:gdLst/>
                  <a:ahLst/>
                  <a:cxnLst/>
                  <a:rect l="l" t="t" r="r" b="b"/>
                  <a:pathLst>
                    <a:path w="41560" h="37874" extrusionOk="0">
                      <a:moveTo>
                        <a:pt x="20776" y="1"/>
                      </a:moveTo>
                      <a:cubicBezTo>
                        <a:pt x="15931" y="1"/>
                        <a:pt x="11087" y="1849"/>
                        <a:pt x="7396" y="5547"/>
                      </a:cubicBezTo>
                      <a:cubicBezTo>
                        <a:pt x="1" y="12942"/>
                        <a:pt x="1" y="24932"/>
                        <a:pt x="7396" y="32327"/>
                      </a:cubicBezTo>
                      <a:cubicBezTo>
                        <a:pt x="11087" y="36025"/>
                        <a:pt x="15931" y="37874"/>
                        <a:pt x="20776" y="37874"/>
                      </a:cubicBezTo>
                      <a:cubicBezTo>
                        <a:pt x="25621" y="37874"/>
                        <a:pt x="30467" y="36025"/>
                        <a:pt x="34165" y="32327"/>
                      </a:cubicBezTo>
                      <a:cubicBezTo>
                        <a:pt x="41560" y="24932"/>
                        <a:pt x="41560" y="12942"/>
                        <a:pt x="34165" y="5547"/>
                      </a:cubicBezTo>
                      <a:cubicBezTo>
                        <a:pt x="30467" y="1849"/>
                        <a:pt x="25621" y="1"/>
                        <a:pt x="207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1"/>
                <p:cNvSpPr/>
                <p:nvPr/>
              </p:nvSpPr>
              <p:spPr>
                <a:xfrm>
                  <a:off x="1326277" y="3151321"/>
                  <a:ext cx="541757" cy="324452"/>
                </a:xfrm>
                <a:custGeom>
                  <a:avLst/>
                  <a:gdLst/>
                  <a:ahLst/>
                  <a:cxnLst/>
                  <a:rect l="l" t="t" r="r" b="b"/>
                  <a:pathLst>
                    <a:path w="16918" h="10132" extrusionOk="0">
                      <a:moveTo>
                        <a:pt x="16487" y="0"/>
                      </a:moveTo>
                      <a:cubicBezTo>
                        <a:pt x="16328" y="0"/>
                        <a:pt x="16169" y="90"/>
                        <a:pt x="16113" y="291"/>
                      </a:cubicBezTo>
                      <a:cubicBezTo>
                        <a:pt x="15322" y="4083"/>
                        <a:pt x="13278" y="7048"/>
                        <a:pt x="10490" y="8430"/>
                      </a:cubicBezTo>
                      <a:cubicBezTo>
                        <a:pt x="9242" y="9044"/>
                        <a:pt x="7833" y="9349"/>
                        <a:pt x="6343" y="9349"/>
                      </a:cubicBezTo>
                      <a:cubicBezTo>
                        <a:pt x="4506" y="9349"/>
                        <a:pt x="2546" y="8884"/>
                        <a:pt x="614" y="7958"/>
                      </a:cubicBezTo>
                      <a:cubicBezTo>
                        <a:pt x="562" y="7931"/>
                        <a:pt x="505" y="7919"/>
                        <a:pt x="449" y="7919"/>
                      </a:cubicBezTo>
                      <a:cubicBezTo>
                        <a:pt x="304" y="7919"/>
                        <a:pt x="163" y="8002"/>
                        <a:pt x="95" y="8147"/>
                      </a:cubicBezTo>
                      <a:cubicBezTo>
                        <a:pt x="0" y="8336"/>
                        <a:pt x="83" y="8572"/>
                        <a:pt x="284" y="8666"/>
                      </a:cubicBezTo>
                      <a:cubicBezTo>
                        <a:pt x="2320" y="9639"/>
                        <a:pt x="4395" y="10131"/>
                        <a:pt x="6349" y="10131"/>
                      </a:cubicBezTo>
                      <a:cubicBezTo>
                        <a:pt x="7955" y="10131"/>
                        <a:pt x="9479" y="9799"/>
                        <a:pt x="10833" y="9127"/>
                      </a:cubicBezTo>
                      <a:cubicBezTo>
                        <a:pt x="13042" y="8040"/>
                        <a:pt x="14814" y="6044"/>
                        <a:pt x="15924" y="3469"/>
                      </a:cubicBezTo>
                      <a:cubicBezTo>
                        <a:pt x="16338" y="2500"/>
                        <a:pt x="16657" y="1484"/>
                        <a:pt x="16869" y="444"/>
                      </a:cubicBezTo>
                      <a:cubicBezTo>
                        <a:pt x="16917" y="166"/>
                        <a:pt x="16702" y="0"/>
                        <a:pt x="16487"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1"/>
                <p:cNvSpPr/>
                <p:nvPr/>
              </p:nvSpPr>
              <p:spPr>
                <a:xfrm>
                  <a:off x="1810361" y="3126760"/>
                  <a:ext cx="98918" cy="52965"/>
                </a:xfrm>
                <a:custGeom>
                  <a:avLst/>
                  <a:gdLst/>
                  <a:ahLst/>
                  <a:cxnLst/>
                  <a:rect l="l" t="t" r="r" b="b"/>
                  <a:pathLst>
                    <a:path w="3089" h="1654" extrusionOk="0">
                      <a:moveTo>
                        <a:pt x="515" y="1"/>
                      </a:moveTo>
                      <a:cubicBezTo>
                        <a:pt x="257" y="1"/>
                        <a:pt x="0" y="255"/>
                        <a:pt x="158" y="562"/>
                      </a:cubicBezTo>
                      <a:cubicBezTo>
                        <a:pt x="502" y="1251"/>
                        <a:pt x="1200" y="1653"/>
                        <a:pt x="1923" y="1653"/>
                      </a:cubicBezTo>
                      <a:cubicBezTo>
                        <a:pt x="2216" y="1653"/>
                        <a:pt x="2513" y="1587"/>
                        <a:pt x="2792" y="1448"/>
                      </a:cubicBezTo>
                      <a:cubicBezTo>
                        <a:pt x="2875" y="1412"/>
                        <a:pt x="2934" y="1341"/>
                        <a:pt x="2981" y="1259"/>
                      </a:cubicBezTo>
                      <a:cubicBezTo>
                        <a:pt x="3088" y="985"/>
                        <a:pt x="2873" y="712"/>
                        <a:pt x="2615" y="712"/>
                      </a:cubicBezTo>
                      <a:cubicBezTo>
                        <a:pt x="2561" y="712"/>
                        <a:pt x="2505" y="724"/>
                        <a:pt x="2449" y="751"/>
                      </a:cubicBezTo>
                      <a:cubicBezTo>
                        <a:pt x="2277" y="837"/>
                        <a:pt x="2093" y="878"/>
                        <a:pt x="1913" y="878"/>
                      </a:cubicBezTo>
                      <a:cubicBezTo>
                        <a:pt x="1475" y="878"/>
                        <a:pt x="1055" y="637"/>
                        <a:pt x="855" y="219"/>
                      </a:cubicBezTo>
                      <a:cubicBezTo>
                        <a:pt x="776" y="65"/>
                        <a:pt x="645" y="1"/>
                        <a:pt x="51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1"/>
                <p:cNvSpPr/>
                <p:nvPr/>
              </p:nvSpPr>
              <p:spPr>
                <a:xfrm>
                  <a:off x="1296784" y="3367537"/>
                  <a:ext cx="61675" cy="93730"/>
                </a:xfrm>
                <a:custGeom>
                  <a:avLst/>
                  <a:gdLst/>
                  <a:ahLst/>
                  <a:cxnLst/>
                  <a:rect l="l" t="t" r="r" b="b"/>
                  <a:pathLst>
                    <a:path w="1926" h="2927" extrusionOk="0">
                      <a:moveTo>
                        <a:pt x="1310" y="0"/>
                      </a:moveTo>
                      <a:cubicBezTo>
                        <a:pt x="1048" y="0"/>
                        <a:pt x="784" y="267"/>
                        <a:pt x="957" y="580"/>
                      </a:cubicBezTo>
                      <a:cubicBezTo>
                        <a:pt x="1240" y="1170"/>
                        <a:pt x="1004" y="1879"/>
                        <a:pt x="413" y="2174"/>
                      </a:cubicBezTo>
                      <a:cubicBezTo>
                        <a:pt x="0" y="2366"/>
                        <a:pt x="197" y="2926"/>
                        <a:pt x="557" y="2926"/>
                      </a:cubicBezTo>
                      <a:cubicBezTo>
                        <a:pt x="619" y="2926"/>
                        <a:pt x="686" y="2910"/>
                        <a:pt x="756" y="2871"/>
                      </a:cubicBezTo>
                      <a:cubicBezTo>
                        <a:pt x="1181" y="2670"/>
                        <a:pt x="1512" y="2316"/>
                        <a:pt x="1689" y="1891"/>
                      </a:cubicBezTo>
                      <a:cubicBezTo>
                        <a:pt x="1925" y="1359"/>
                        <a:pt x="1913" y="757"/>
                        <a:pt x="1654" y="237"/>
                      </a:cubicBezTo>
                      <a:cubicBezTo>
                        <a:pt x="1578" y="69"/>
                        <a:pt x="1444" y="0"/>
                        <a:pt x="1310"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1"/>
                <p:cNvSpPr/>
                <p:nvPr/>
              </p:nvSpPr>
              <p:spPr>
                <a:xfrm>
                  <a:off x="1904667" y="2904908"/>
                  <a:ext cx="229665" cy="189285"/>
                </a:xfrm>
                <a:custGeom>
                  <a:avLst/>
                  <a:gdLst/>
                  <a:ahLst/>
                  <a:cxnLst/>
                  <a:rect l="l" t="t" r="r" b="b"/>
                  <a:pathLst>
                    <a:path w="7172" h="5911" extrusionOk="0">
                      <a:moveTo>
                        <a:pt x="5541" y="0"/>
                      </a:moveTo>
                      <a:lnTo>
                        <a:pt x="1371" y="2067"/>
                      </a:lnTo>
                      <a:cubicBezTo>
                        <a:pt x="390" y="2575"/>
                        <a:pt x="1" y="3780"/>
                        <a:pt x="497" y="4773"/>
                      </a:cubicBezTo>
                      <a:cubicBezTo>
                        <a:pt x="847" y="5490"/>
                        <a:pt x="1567" y="5911"/>
                        <a:pt x="2318" y="5911"/>
                      </a:cubicBezTo>
                      <a:cubicBezTo>
                        <a:pt x="2607" y="5911"/>
                        <a:pt x="2900" y="5849"/>
                        <a:pt x="3178" y="5718"/>
                      </a:cubicBezTo>
                      <a:lnTo>
                        <a:pt x="7171" y="3745"/>
                      </a:lnTo>
                      <a:cubicBezTo>
                        <a:pt x="6876" y="2788"/>
                        <a:pt x="6498" y="1855"/>
                        <a:pt x="6061" y="969"/>
                      </a:cubicBezTo>
                      <a:cubicBezTo>
                        <a:pt x="5895" y="638"/>
                        <a:pt x="5718" y="307"/>
                        <a:pt x="554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1"/>
                <p:cNvSpPr/>
                <p:nvPr/>
              </p:nvSpPr>
              <p:spPr>
                <a:xfrm>
                  <a:off x="997150" y="3369266"/>
                  <a:ext cx="236838" cy="187075"/>
                </a:xfrm>
                <a:custGeom>
                  <a:avLst/>
                  <a:gdLst/>
                  <a:ahLst/>
                  <a:cxnLst/>
                  <a:rect l="l" t="t" r="r" b="b"/>
                  <a:pathLst>
                    <a:path w="7396" h="5842" extrusionOk="0">
                      <a:moveTo>
                        <a:pt x="5080" y="1"/>
                      </a:moveTo>
                      <a:cubicBezTo>
                        <a:pt x="4774" y="1"/>
                        <a:pt x="4463" y="71"/>
                        <a:pt x="4171" y="218"/>
                      </a:cubicBezTo>
                      <a:lnTo>
                        <a:pt x="4171" y="207"/>
                      </a:lnTo>
                      <a:lnTo>
                        <a:pt x="1" y="2274"/>
                      </a:lnTo>
                      <a:cubicBezTo>
                        <a:pt x="154" y="2605"/>
                        <a:pt x="296" y="2935"/>
                        <a:pt x="450" y="3266"/>
                      </a:cubicBezTo>
                      <a:cubicBezTo>
                        <a:pt x="898" y="4164"/>
                        <a:pt x="1406" y="5026"/>
                        <a:pt x="1985" y="5841"/>
                      </a:cubicBezTo>
                      <a:lnTo>
                        <a:pt x="5978" y="3869"/>
                      </a:lnTo>
                      <a:cubicBezTo>
                        <a:pt x="6982" y="3361"/>
                        <a:pt x="7396" y="2144"/>
                        <a:pt x="6900" y="1128"/>
                      </a:cubicBezTo>
                      <a:cubicBezTo>
                        <a:pt x="6548" y="416"/>
                        <a:pt x="5827" y="1"/>
                        <a:pt x="5080"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1"/>
                <p:cNvSpPr/>
                <p:nvPr/>
              </p:nvSpPr>
              <p:spPr>
                <a:xfrm>
                  <a:off x="1184513" y="3132652"/>
                  <a:ext cx="221980" cy="153580"/>
                </a:xfrm>
                <a:custGeom>
                  <a:avLst/>
                  <a:gdLst/>
                  <a:ahLst/>
                  <a:cxnLst/>
                  <a:rect l="l" t="t" r="r" b="b"/>
                  <a:pathLst>
                    <a:path w="6932" h="4796" extrusionOk="0">
                      <a:moveTo>
                        <a:pt x="6444" y="1"/>
                      </a:moveTo>
                      <a:cubicBezTo>
                        <a:pt x="6222" y="1"/>
                        <a:pt x="5999" y="171"/>
                        <a:pt x="6057" y="472"/>
                      </a:cubicBezTo>
                      <a:cubicBezTo>
                        <a:pt x="6282" y="1795"/>
                        <a:pt x="5620" y="3107"/>
                        <a:pt x="4415" y="3709"/>
                      </a:cubicBezTo>
                      <a:cubicBezTo>
                        <a:pt x="3986" y="3919"/>
                        <a:pt x="3526" y="4022"/>
                        <a:pt x="3069" y="4022"/>
                      </a:cubicBezTo>
                      <a:cubicBezTo>
                        <a:pt x="2243" y="4022"/>
                        <a:pt x="1429" y="3687"/>
                        <a:pt x="836" y="3048"/>
                      </a:cubicBezTo>
                      <a:cubicBezTo>
                        <a:pt x="750" y="2962"/>
                        <a:pt x="655" y="2926"/>
                        <a:pt x="563" y="2926"/>
                      </a:cubicBezTo>
                      <a:cubicBezTo>
                        <a:pt x="261" y="2926"/>
                        <a:pt x="0" y="3313"/>
                        <a:pt x="281" y="3603"/>
                      </a:cubicBezTo>
                      <a:cubicBezTo>
                        <a:pt x="1037" y="4382"/>
                        <a:pt x="2055" y="4796"/>
                        <a:pt x="3093" y="4796"/>
                      </a:cubicBezTo>
                      <a:cubicBezTo>
                        <a:pt x="3659" y="4796"/>
                        <a:pt x="4231" y="4672"/>
                        <a:pt x="4770" y="4418"/>
                      </a:cubicBezTo>
                      <a:cubicBezTo>
                        <a:pt x="5561" y="4016"/>
                        <a:pt x="6187" y="3355"/>
                        <a:pt x="6542" y="2540"/>
                      </a:cubicBezTo>
                      <a:cubicBezTo>
                        <a:pt x="6837" y="1843"/>
                        <a:pt x="6932" y="1098"/>
                        <a:pt x="6825" y="354"/>
                      </a:cubicBezTo>
                      <a:cubicBezTo>
                        <a:pt x="6799" y="112"/>
                        <a:pt x="6622" y="1"/>
                        <a:pt x="6444"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1"/>
                <p:cNvSpPr/>
                <p:nvPr/>
              </p:nvSpPr>
              <p:spPr>
                <a:xfrm>
                  <a:off x="1590398" y="2933024"/>
                  <a:ext cx="222012" cy="152331"/>
                </a:xfrm>
                <a:custGeom>
                  <a:avLst/>
                  <a:gdLst/>
                  <a:ahLst/>
                  <a:cxnLst/>
                  <a:rect l="l" t="t" r="r" b="b"/>
                  <a:pathLst>
                    <a:path w="6933" h="4757" extrusionOk="0">
                      <a:moveTo>
                        <a:pt x="6450" y="1"/>
                      </a:moveTo>
                      <a:cubicBezTo>
                        <a:pt x="6241" y="1"/>
                        <a:pt x="6032" y="153"/>
                        <a:pt x="6058" y="422"/>
                      </a:cubicBezTo>
                      <a:cubicBezTo>
                        <a:pt x="6294" y="1757"/>
                        <a:pt x="5621" y="3080"/>
                        <a:pt x="4416" y="3670"/>
                      </a:cubicBezTo>
                      <a:cubicBezTo>
                        <a:pt x="3987" y="3885"/>
                        <a:pt x="3526" y="3988"/>
                        <a:pt x="3068" y="3988"/>
                      </a:cubicBezTo>
                      <a:cubicBezTo>
                        <a:pt x="2239" y="3988"/>
                        <a:pt x="1423" y="3648"/>
                        <a:pt x="837" y="3009"/>
                      </a:cubicBezTo>
                      <a:cubicBezTo>
                        <a:pt x="751" y="2923"/>
                        <a:pt x="655" y="2887"/>
                        <a:pt x="563" y="2887"/>
                      </a:cubicBezTo>
                      <a:cubicBezTo>
                        <a:pt x="261" y="2887"/>
                        <a:pt x="1" y="3274"/>
                        <a:pt x="281" y="3564"/>
                      </a:cubicBezTo>
                      <a:cubicBezTo>
                        <a:pt x="1030" y="4343"/>
                        <a:pt x="2051" y="4757"/>
                        <a:pt x="3087" y="4757"/>
                      </a:cubicBezTo>
                      <a:cubicBezTo>
                        <a:pt x="3653" y="4757"/>
                        <a:pt x="4224" y="4634"/>
                        <a:pt x="4759" y="4379"/>
                      </a:cubicBezTo>
                      <a:cubicBezTo>
                        <a:pt x="5550" y="3977"/>
                        <a:pt x="6188" y="3316"/>
                        <a:pt x="6530" y="2501"/>
                      </a:cubicBezTo>
                      <a:cubicBezTo>
                        <a:pt x="6826" y="1816"/>
                        <a:pt x="6932" y="1060"/>
                        <a:pt x="6826" y="315"/>
                      </a:cubicBezTo>
                      <a:cubicBezTo>
                        <a:pt x="6784" y="99"/>
                        <a:pt x="6617" y="1"/>
                        <a:pt x="6450"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1"/>
                <p:cNvSpPr/>
                <p:nvPr/>
              </p:nvSpPr>
              <p:spPr>
                <a:xfrm>
                  <a:off x="1533302" y="2731858"/>
                  <a:ext cx="175836" cy="116242"/>
                </a:xfrm>
                <a:custGeom>
                  <a:avLst/>
                  <a:gdLst/>
                  <a:ahLst/>
                  <a:cxnLst/>
                  <a:rect l="l" t="t" r="r" b="b"/>
                  <a:pathLst>
                    <a:path w="5491" h="3630" extrusionOk="0">
                      <a:moveTo>
                        <a:pt x="3341" y="0"/>
                      </a:moveTo>
                      <a:cubicBezTo>
                        <a:pt x="1616" y="0"/>
                        <a:pt x="0" y="1366"/>
                        <a:pt x="9" y="3337"/>
                      </a:cubicBezTo>
                      <a:cubicBezTo>
                        <a:pt x="9" y="3532"/>
                        <a:pt x="156" y="3629"/>
                        <a:pt x="304" y="3629"/>
                      </a:cubicBezTo>
                      <a:cubicBezTo>
                        <a:pt x="452" y="3629"/>
                        <a:pt x="599" y="3532"/>
                        <a:pt x="599" y="3337"/>
                      </a:cubicBezTo>
                      <a:cubicBezTo>
                        <a:pt x="591" y="1705"/>
                        <a:pt x="1926" y="581"/>
                        <a:pt x="3344" y="581"/>
                      </a:cubicBezTo>
                      <a:cubicBezTo>
                        <a:pt x="3907" y="581"/>
                        <a:pt x="4484" y="759"/>
                        <a:pt x="4994" y="1151"/>
                      </a:cubicBezTo>
                      <a:cubicBezTo>
                        <a:pt x="5048" y="1191"/>
                        <a:pt x="5111" y="1210"/>
                        <a:pt x="5173" y="1210"/>
                      </a:cubicBezTo>
                      <a:cubicBezTo>
                        <a:pt x="5260" y="1210"/>
                        <a:pt x="5346" y="1173"/>
                        <a:pt x="5407" y="1104"/>
                      </a:cubicBezTo>
                      <a:cubicBezTo>
                        <a:pt x="5419" y="1081"/>
                        <a:pt x="5431" y="1057"/>
                        <a:pt x="5443" y="1045"/>
                      </a:cubicBezTo>
                      <a:cubicBezTo>
                        <a:pt x="5490" y="915"/>
                        <a:pt x="5455" y="773"/>
                        <a:pt x="5348" y="691"/>
                      </a:cubicBezTo>
                      <a:cubicBezTo>
                        <a:pt x="4725" y="215"/>
                        <a:pt x="4024" y="0"/>
                        <a:pt x="334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2" name="Google Shape;2332;p21"/>
              <p:cNvSpPr/>
              <p:nvPr/>
            </p:nvSpPr>
            <p:spPr>
              <a:xfrm>
                <a:off x="1105738" y="2943623"/>
                <a:ext cx="175932" cy="116210"/>
              </a:xfrm>
              <a:custGeom>
                <a:avLst/>
                <a:gdLst/>
                <a:ahLst/>
                <a:cxnLst/>
                <a:rect l="l" t="t" r="r" b="b"/>
                <a:pathLst>
                  <a:path w="5494" h="3629" extrusionOk="0">
                    <a:moveTo>
                      <a:pt x="3333" y="0"/>
                    </a:moveTo>
                    <a:cubicBezTo>
                      <a:pt x="1614" y="0"/>
                      <a:pt x="0" y="1359"/>
                      <a:pt x="0" y="3327"/>
                    </a:cubicBezTo>
                    <a:cubicBezTo>
                      <a:pt x="0" y="3528"/>
                      <a:pt x="148" y="3629"/>
                      <a:pt x="295" y="3629"/>
                    </a:cubicBezTo>
                    <a:cubicBezTo>
                      <a:pt x="443" y="3629"/>
                      <a:pt x="591" y="3528"/>
                      <a:pt x="591" y="3327"/>
                    </a:cubicBezTo>
                    <a:cubicBezTo>
                      <a:pt x="591" y="1704"/>
                      <a:pt x="1921" y="584"/>
                      <a:pt x="3341" y="584"/>
                    </a:cubicBezTo>
                    <a:cubicBezTo>
                      <a:pt x="3905" y="584"/>
                      <a:pt x="4483" y="761"/>
                      <a:pt x="4997" y="1154"/>
                    </a:cubicBezTo>
                    <a:cubicBezTo>
                      <a:pt x="5050" y="1192"/>
                      <a:pt x="5111" y="1211"/>
                      <a:pt x="5171" y="1211"/>
                    </a:cubicBezTo>
                    <a:cubicBezTo>
                      <a:pt x="5258" y="1211"/>
                      <a:pt x="5343" y="1172"/>
                      <a:pt x="5399" y="1095"/>
                    </a:cubicBezTo>
                    <a:cubicBezTo>
                      <a:pt x="5411" y="1083"/>
                      <a:pt x="5434" y="1059"/>
                      <a:pt x="5434" y="1036"/>
                    </a:cubicBezTo>
                    <a:cubicBezTo>
                      <a:pt x="5493" y="918"/>
                      <a:pt x="5446" y="764"/>
                      <a:pt x="5340" y="693"/>
                    </a:cubicBezTo>
                    <a:cubicBezTo>
                      <a:pt x="4717" y="216"/>
                      <a:pt x="4017" y="0"/>
                      <a:pt x="3333"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21"/>
            <p:cNvGrpSpPr/>
            <p:nvPr/>
          </p:nvGrpSpPr>
          <p:grpSpPr>
            <a:xfrm flipH="1">
              <a:off x="542282" y="706707"/>
              <a:ext cx="548553" cy="481121"/>
              <a:chOff x="6816620" y="3288554"/>
              <a:chExt cx="1040699" cy="912769"/>
            </a:xfrm>
          </p:grpSpPr>
          <p:sp>
            <p:nvSpPr>
              <p:cNvPr id="2334" name="Google Shape;2334;p21"/>
              <p:cNvSpPr/>
              <p:nvPr/>
            </p:nvSpPr>
            <p:spPr>
              <a:xfrm>
                <a:off x="6816620" y="3288554"/>
                <a:ext cx="1040699" cy="912769"/>
              </a:xfrm>
              <a:custGeom>
                <a:avLst/>
                <a:gdLst/>
                <a:ahLst/>
                <a:cxnLst/>
                <a:rect l="l" t="t" r="r" b="b"/>
                <a:pathLst>
                  <a:path w="32499" h="28504" extrusionOk="0">
                    <a:moveTo>
                      <a:pt x="16263" y="0"/>
                    </a:moveTo>
                    <a:cubicBezTo>
                      <a:pt x="10964" y="0"/>
                      <a:pt x="5876" y="2964"/>
                      <a:pt x="3415" y="8056"/>
                    </a:cubicBezTo>
                    <a:cubicBezTo>
                      <a:pt x="1" y="15144"/>
                      <a:pt x="2966" y="23661"/>
                      <a:pt x="10054" y="27087"/>
                    </a:cubicBezTo>
                    <a:cubicBezTo>
                      <a:pt x="12050" y="28048"/>
                      <a:pt x="14159" y="28504"/>
                      <a:pt x="16237" y="28504"/>
                    </a:cubicBezTo>
                    <a:cubicBezTo>
                      <a:pt x="21535" y="28504"/>
                      <a:pt x="26624" y="25540"/>
                      <a:pt x="29085" y="20448"/>
                    </a:cubicBezTo>
                    <a:cubicBezTo>
                      <a:pt x="32499" y="13360"/>
                      <a:pt x="29534" y="4843"/>
                      <a:pt x="22446" y="1417"/>
                    </a:cubicBezTo>
                    <a:cubicBezTo>
                      <a:pt x="20450" y="456"/>
                      <a:pt x="18340" y="0"/>
                      <a:pt x="16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1"/>
              <p:cNvSpPr/>
              <p:nvPr/>
            </p:nvSpPr>
            <p:spPr>
              <a:xfrm>
                <a:off x="7593998" y="3568815"/>
                <a:ext cx="191847" cy="135551"/>
              </a:xfrm>
              <a:custGeom>
                <a:avLst/>
                <a:gdLst/>
                <a:ahLst/>
                <a:cxnLst/>
                <a:rect l="l" t="t" r="r" b="b"/>
                <a:pathLst>
                  <a:path w="5991" h="4233" extrusionOk="0">
                    <a:moveTo>
                      <a:pt x="5116" y="1"/>
                    </a:moveTo>
                    <a:lnTo>
                      <a:pt x="1253" y="1241"/>
                    </a:lnTo>
                    <a:cubicBezTo>
                      <a:pt x="450" y="1489"/>
                      <a:pt x="1" y="2352"/>
                      <a:pt x="261" y="3167"/>
                    </a:cubicBezTo>
                    <a:cubicBezTo>
                      <a:pt x="471" y="3815"/>
                      <a:pt x="1073" y="4233"/>
                      <a:pt x="1720" y="4233"/>
                    </a:cubicBezTo>
                    <a:cubicBezTo>
                      <a:pt x="1875" y="4233"/>
                      <a:pt x="2032" y="4209"/>
                      <a:pt x="2186" y="4159"/>
                    </a:cubicBezTo>
                    <a:lnTo>
                      <a:pt x="5990" y="2942"/>
                    </a:lnTo>
                    <a:cubicBezTo>
                      <a:pt x="5884" y="2340"/>
                      <a:pt x="5730" y="1749"/>
                      <a:pt x="5541" y="1170"/>
                    </a:cubicBezTo>
                    <a:cubicBezTo>
                      <a:pt x="5435" y="769"/>
                      <a:pt x="5281" y="379"/>
                      <a:pt x="5116"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1"/>
              <p:cNvSpPr/>
              <p:nvPr/>
            </p:nvSpPr>
            <p:spPr>
              <a:xfrm>
                <a:off x="7095055" y="3684544"/>
                <a:ext cx="134783" cy="111246"/>
              </a:xfrm>
              <a:custGeom>
                <a:avLst/>
                <a:gdLst/>
                <a:ahLst/>
                <a:cxnLst/>
                <a:rect l="l" t="t" r="r" b="b"/>
                <a:pathLst>
                  <a:path w="4209" h="3474" extrusionOk="0">
                    <a:moveTo>
                      <a:pt x="2184" y="0"/>
                    </a:moveTo>
                    <a:cubicBezTo>
                      <a:pt x="2008" y="0"/>
                      <a:pt x="1830" y="27"/>
                      <a:pt x="1654" y="84"/>
                    </a:cubicBezTo>
                    <a:cubicBezTo>
                      <a:pt x="177" y="545"/>
                      <a:pt x="0" y="2565"/>
                      <a:pt x="1382" y="3274"/>
                    </a:cubicBezTo>
                    <a:cubicBezTo>
                      <a:pt x="1648" y="3411"/>
                      <a:pt x="1919" y="3473"/>
                      <a:pt x="2182" y="3473"/>
                    </a:cubicBezTo>
                    <a:cubicBezTo>
                      <a:pt x="3276" y="3473"/>
                      <a:pt x="4209" y="2398"/>
                      <a:pt x="3828" y="1207"/>
                    </a:cubicBezTo>
                    <a:cubicBezTo>
                      <a:pt x="3599" y="473"/>
                      <a:pt x="2916" y="0"/>
                      <a:pt x="218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1"/>
              <p:cNvSpPr/>
              <p:nvPr/>
            </p:nvSpPr>
            <p:spPr>
              <a:xfrm>
                <a:off x="7123043" y="3712820"/>
                <a:ext cx="40380" cy="33111"/>
              </a:xfrm>
              <a:custGeom>
                <a:avLst/>
                <a:gdLst/>
                <a:ahLst/>
                <a:cxnLst/>
                <a:rect l="l" t="t" r="r" b="b"/>
                <a:pathLst>
                  <a:path w="1261" h="1034" extrusionOk="0">
                    <a:moveTo>
                      <a:pt x="661" y="0"/>
                    </a:moveTo>
                    <a:cubicBezTo>
                      <a:pt x="607" y="0"/>
                      <a:pt x="551" y="9"/>
                      <a:pt x="497" y="28"/>
                    </a:cubicBezTo>
                    <a:cubicBezTo>
                      <a:pt x="48" y="170"/>
                      <a:pt x="0" y="773"/>
                      <a:pt x="414" y="973"/>
                    </a:cubicBezTo>
                    <a:cubicBezTo>
                      <a:pt x="494" y="1015"/>
                      <a:pt x="576" y="1033"/>
                      <a:pt x="655" y="1033"/>
                    </a:cubicBezTo>
                    <a:cubicBezTo>
                      <a:pt x="983" y="1033"/>
                      <a:pt x="1261" y="712"/>
                      <a:pt x="1146" y="359"/>
                    </a:cubicBezTo>
                    <a:cubicBezTo>
                      <a:pt x="1080" y="142"/>
                      <a:pt x="87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1"/>
              <p:cNvSpPr/>
              <p:nvPr/>
            </p:nvSpPr>
            <p:spPr>
              <a:xfrm>
                <a:off x="7405257" y="3585435"/>
                <a:ext cx="134495" cy="111566"/>
              </a:xfrm>
              <a:custGeom>
                <a:avLst/>
                <a:gdLst/>
                <a:ahLst/>
                <a:cxnLst/>
                <a:rect l="l" t="t" r="r" b="b"/>
                <a:pathLst>
                  <a:path w="4200" h="3484" extrusionOk="0">
                    <a:moveTo>
                      <a:pt x="2172" y="0"/>
                    </a:moveTo>
                    <a:cubicBezTo>
                      <a:pt x="1996" y="0"/>
                      <a:pt x="1818" y="27"/>
                      <a:pt x="1642" y="84"/>
                    </a:cubicBezTo>
                    <a:cubicBezTo>
                      <a:pt x="165" y="557"/>
                      <a:pt x="0" y="2577"/>
                      <a:pt x="1370" y="3286"/>
                    </a:cubicBezTo>
                    <a:cubicBezTo>
                      <a:pt x="1634" y="3422"/>
                      <a:pt x="1904" y="3484"/>
                      <a:pt x="2166" y="3484"/>
                    </a:cubicBezTo>
                    <a:cubicBezTo>
                      <a:pt x="3262" y="3484"/>
                      <a:pt x="4200" y="2399"/>
                      <a:pt x="3828" y="1207"/>
                    </a:cubicBezTo>
                    <a:cubicBezTo>
                      <a:pt x="3589" y="473"/>
                      <a:pt x="2905" y="0"/>
                      <a:pt x="217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1"/>
              <p:cNvSpPr/>
              <p:nvPr/>
            </p:nvSpPr>
            <p:spPr>
              <a:xfrm>
                <a:off x="7433245" y="3613839"/>
                <a:ext cx="39996" cy="33335"/>
              </a:xfrm>
              <a:custGeom>
                <a:avLst/>
                <a:gdLst/>
                <a:ahLst/>
                <a:cxnLst/>
                <a:rect l="l" t="t" r="r" b="b"/>
                <a:pathLst>
                  <a:path w="1249" h="1041" extrusionOk="0">
                    <a:moveTo>
                      <a:pt x="642" y="1"/>
                    </a:moveTo>
                    <a:cubicBezTo>
                      <a:pt x="590" y="1"/>
                      <a:pt x="537" y="8"/>
                      <a:pt x="485" y="24"/>
                    </a:cubicBezTo>
                    <a:cubicBezTo>
                      <a:pt x="48" y="166"/>
                      <a:pt x="0" y="769"/>
                      <a:pt x="402" y="981"/>
                    </a:cubicBezTo>
                    <a:cubicBezTo>
                      <a:pt x="482" y="1022"/>
                      <a:pt x="564" y="1041"/>
                      <a:pt x="642" y="1041"/>
                    </a:cubicBezTo>
                    <a:cubicBezTo>
                      <a:pt x="971" y="1041"/>
                      <a:pt x="1249" y="717"/>
                      <a:pt x="1134" y="355"/>
                    </a:cubicBezTo>
                    <a:cubicBezTo>
                      <a:pt x="1068" y="136"/>
                      <a:pt x="862" y="1"/>
                      <a:pt x="6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1"/>
              <p:cNvSpPr/>
              <p:nvPr/>
            </p:nvSpPr>
            <p:spPr>
              <a:xfrm>
                <a:off x="7241814" y="3759221"/>
                <a:ext cx="237223" cy="145190"/>
              </a:xfrm>
              <a:custGeom>
                <a:avLst/>
                <a:gdLst/>
                <a:ahLst/>
                <a:cxnLst/>
                <a:rect l="l" t="t" r="r" b="b"/>
                <a:pathLst>
                  <a:path w="7408" h="4534" extrusionOk="0">
                    <a:moveTo>
                      <a:pt x="6734" y="0"/>
                    </a:moveTo>
                    <a:cubicBezTo>
                      <a:pt x="6553" y="0"/>
                      <a:pt x="6353" y="118"/>
                      <a:pt x="6415" y="304"/>
                    </a:cubicBezTo>
                    <a:cubicBezTo>
                      <a:pt x="6699" y="1828"/>
                      <a:pt x="5813" y="3328"/>
                      <a:pt x="4336" y="3801"/>
                    </a:cubicBezTo>
                    <a:cubicBezTo>
                      <a:pt x="4025" y="3900"/>
                      <a:pt x="3709" y="3948"/>
                      <a:pt x="3397" y="3948"/>
                    </a:cubicBezTo>
                    <a:cubicBezTo>
                      <a:pt x="2226" y="3948"/>
                      <a:pt x="1119" y="3278"/>
                      <a:pt x="615" y="2159"/>
                    </a:cubicBezTo>
                    <a:cubicBezTo>
                      <a:pt x="552" y="2060"/>
                      <a:pt x="459" y="2018"/>
                      <a:pt x="367" y="2018"/>
                    </a:cubicBezTo>
                    <a:cubicBezTo>
                      <a:pt x="182" y="2018"/>
                      <a:pt x="1" y="2186"/>
                      <a:pt x="72" y="2407"/>
                    </a:cubicBezTo>
                    <a:cubicBezTo>
                      <a:pt x="674" y="3706"/>
                      <a:pt x="1974" y="4533"/>
                      <a:pt x="3403" y="4533"/>
                    </a:cubicBezTo>
                    <a:cubicBezTo>
                      <a:pt x="5683" y="4533"/>
                      <a:pt x="7408" y="2454"/>
                      <a:pt x="6994" y="198"/>
                    </a:cubicBezTo>
                    <a:cubicBezTo>
                      <a:pt x="6984" y="60"/>
                      <a:pt x="6864" y="0"/>
                      <a:pt x="673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1"/>
              <p:cNvSpPr/>
              <p:nvPr/>
            </p:nvSpPr>
            <p:spPr>
              <a:xfrm>
                <a:off x="7071967" y="3612782"/>
                <a:ext cx="140002" cy="76374"/>
              </a:xfrm>
              <a:custGeom>
                <a:avLst/>
                <a:gdLst/>
                <a:ahLst/>
                <a:cxnLst/>
                <a:rect l="l" t="t" r="r" b="b"/>
                <a:pathLst>
                  <a:path w="4372" h="2385" extrusionOk="0">
                    <a:moveTo>
                      <a:pt x="2505" y="1"/>
                    </a:moveTo>
                    <a:cubicBezTo>
                      <a:pt x="1346" y="1"/>
                      <a:pt x="223" y="807"/>
                      <a:pt x="24" y="2136"/>
                    </a:cubicBezTo>
                    <a:cubicBezTo>
                      <a:pt x="1" y="2255"/>
                      <a:pt x="83" y="2361"/>
                      <a:pt x="201" y="2385"/>
                    </a:cubicBezTo>
                    <a:lnTo>
                      <a:pt x="237" y="2385"/>
                    </a:lnTo>
                    <a:cubicBezTo>
                      <a:pt x="343" y="2385"/>
                      <a:pt x="438" y="2314"/>
                      <a:pt x="461" y="2207"/>
                    </a:cubicBezTo>
                    <a:cubicBezTo>
                      <a:pt x="622" y="1115"/>
                      <a:pt x="1548" y="447"/>
                      <a:pt x="2505" y="447"/>
                    </a:cubicBezTo>
                    <a:cubicBezTo>
                      <a:pt x="3028" y="447"/>
                      <a:pt x="3560" y="647"/>
                      <a:pt x="3982" y="1085"/>
                    </a:cubicBezTo>
                    <a:cubicBezTo>
                      <a:pt x="4023" y="1126"/>
                      <a:pt x="4079" y="1147"/>
                      <a:pt x="4135" y="1147"/>
                    </a:cubicBezTo>
                    <a:cubicBezTo>
                      <a:pt x="4191" y="1147"/>
                      <a:pt x="4248" y="1126"/>
                      <a:pt x="4289" y="1085"/>
                    </a:cubicBezTo>
                    <a:cubicBezTo>
                      <a:pt x="4372" y="991"/>
                      <a:pt x="4372" y="849"/>
                      <a:pt x="4289" y="766"/>
                    </a:cubicBezTo>
                    <a:cubicBezTo>
                      <a:pt x="3780" y="241"/>
                      <a:pt x="3137" y="1"/>
                      <a:pt x="250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1"/>
              <p:cNvSpPr/>
              <p:nvPr/>
            </p:nvSpPr>
            <p:spPr>
              <a:xfrm>
                <a:off x="7366670" y="3479248"/>
                <a:ext cx="140002" cy="76374"/>
              </a:xfrm>
              <a:custGeom>
                <a:avLst/>
                <a:gdLst/>
                <a:ahLst/>
                <a:cxnLst/>
                <a:rect l="l" t="t" r="r" b="b"/>
                <a:pathLst>
                  <a:path w="4372" h="2385" extrusionOk="0">
                    <a:moveTo>
                      <a:pt x="2508" y="0"/>
                    </a:moveTo>
                    <a:cubicBezTo>
                      <a:pt x="1350" y="0"/>
                      <a:pt x="222" y="803"/>
                      <a:pt x="24" y="2125"/>
                    </a:cubicBezTo>
                    <a:cubicBezTo>
                      <a:pt x="0" y="2255"/>
                      <a:pt x="83" y="2361"/>
                      <a:pt x="201" y="2384"/>
                    </a:cubicBezTo>
                    <a:lnTo>
                      <a:pt x="236" y="2384"/>
                    </a:lnTo>
                    <a:cubicBezTo>
                      <a:pt x="343" y="2384"/>
                      <a:pt x="437" y="2314"/>
                      <a:pt x="461" y="2207"/>
                    </a:cubicBezTo>
                    <a:cubicBezTo>
                      <a:pt x="621" y="1107"/>
                      <a:pt x="1553" y="441"/>
                      <a:pt x="2511" y="441"/>
                    </a:cubicBezTo>
                    <a:cubicBezTo>
                      <a:pt x="3034" y="441"/>
                      <a:pt x="3564" y="639"/>
                      <a:pt x="3981" y="1073"/>
                    </a:cubicBezTo>
                    <a:cubicBezTo>
                      <a:pt x="4023" y="1120"/>
                      <a:pt x="4079" y="1144"/>
                      <a:pt x="4135" y="1144"/>
                    </a:cubicBezTo>
                    <a:cubicBezTo>
                      <a:pt x="4191" y="1144"/>
                      <a:pt x="4247" y="1120"/>
                      <a:pt x="4288" y="1073"/>
                    </a:cubicBezTo>
                    <a:cubicBezTo>
                      <a:pt x="4371" y="991"/>
                      <a:pt x="4371" y="849"/>
                      <a:pt x="4288" y="766"/>
                    </a:cubicBezTo>
                    <a:cubicBezTo>
                      <a:pt x="3783" y="240"/>
                      <a:pt x="3141" y="0"/>
                      <a:pt x="25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3" name="Google Shape;2343;p21"/>
            <p:cNvGrpSpPr/>
            <p:nvPr/>
          </p:nvGrpSpPr>
          <p:grpSpPr>
            <a:xfrm>
              <a:off x="-6271" y="810808"/>
              <a:ext cx="277315" cy="862910"/>
              <a:chOff x="2898" y="2667333"/>
              <a:chExt cx="277315" cy="862910"/>
            </a:xfrm>
          </p:grpSpPr>
          <p:sp>
            <p:nvSpPr>
              <p:cNvPr id="2344" name="Google Shape;2344;p21"/>
              <p:cNvSpPr/>
              <p:nvPr/>
            </p:nvSpPr>
            <p:spPr>
              <a:xfrm>
                <a:off x="2898" y="2667333"/>
                <a:ext cx="277315" cy="862910"/>
              </a:xfrm>
              <a:custGeom>
                <a:avLst/>
                <a:gdLst/>
                <a:ahLst/>
                <a:cxnLst/>
                <a:rect l="l" t="t" r="r" b="b"/>
                <a:pathLst>
                  <a:path w="8660" h="26947" extrusionOk="0">
                    <a:moveTo>
                      <a:pt x="1" y="1"/>
                    </a:moveTo>
                    <a:lnTo>
                      <a:pt x="1" y="26946"/>
                    </a:lnTo>
                    <a:cubicBezTo>
                      <a:pt x="7053" y="21441"/>
                      <a:pt x="8660" y="11412"/>
                      <a:pt x="3687" y="3982"/>
                    </a:cubicBezTo>
                    <a:cubicBezTo>
                      <a:pt x="2671" y="2458"/>
                      <a:pt x="1430" y="112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1"/>
              <p:cNvSpPr/>
              <p:nvPr/>
            </p:nvSpPr>
            <p:spPr>
              <a:xfrm>
                <a:off x="2898" y="2768716"/>
                <a:ext cx="160817" cy="182752"/>
              </a:xfrm>
              <a:custGeom>
                <a:avLst/>
                <a:gdLst/>
                <a:ahLst/>
                <a:cxnLst/>
                <a:rect l="l" t="t" r="r" b="b"/>
                <a:pathLst>
                  <a:path w="5022" h="5707" extrusionOk="0">
                    <a:moveTo>
                      <a:pt x="3120" y="0"/>
                    </a:moveTo>
                    <a:lnTo>
                      <a:pt x="1" y="2103"/>
                    </a:lnTo>
                    <a:lnTo>
                      <a:pt x="1" y="5576"/>
                    </a:lnTo>
                    <a:cubicBezTo>
                      <a:pt x="217" y="5664"/>
                      <a:pt x="444" y="5706"/>
                      <a:pt x="669" y="5706"/>
                    </a:cubicBezTo>
                    <a:cubicBezTo>
                      <a:pt x="1024" y="5706"/>
                      <a:pt x="1375" y="5601"/>
                      <a:pt x="1678" y="5399"/>
                    </a:cubicBezTo>
                    <a:lnTo>
                      <a:pt x="5022" y="3166"/>
                    </a:lnTo>
                    <a:cubicBezTo>
                      <a:pt x="4643" y="2339"/>
                      <a:pt x="4195" y="1560"/>
                      <a:pt x="3698" y="804"/>
                    </a:cubicBezTo>
                    <a:cubicBezTo>
                      <a:pt x="3509" y="532"/>
                      <a:pt x="3320" y="260"/>
                      <a:pt x="3120"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6" name="Google Shape;2346;p21"/>
            <p:cNvGrpSpPr/>
            <p:nvPr/>
          </p:nvGrpSpPr>
          <p:grpSpPr>
            <a:xfrm flipH="1">
              <a:off x="83593" y="1973773"/>
              <a:ext cx="548569" cy="499806"/>
              <a:chOff x="30262" y="3461651"/>
              <a:chExt cx="1026705" cy="935441"/>
            </a:xfrm>
          </p:grpSpPr>
          <p:sp>
            <p:nvSpPr>
              <p:cNvPr id="2347" name="Google Shape;2347;p21"/>
              <p:cNvSpPr/>
              <p:nvPr/>
            </p:nvSpPr>
            <p:spPr>
              <a:xfrm>
                <a:off x="30262" y="3461651"/>
                <a:ext cx="1026705" cy="935441"/>
              </a:xfrm>
              <a:custGeom>
                <a:avLst/>
                <a:gdLst/>
                <a:ahLst/>
                <a:cxnLst/>
                <a:rect l="l" t="t" r="r" b="b"/>
                <a:pathLst>
                  <a:path w="32062" h="29212" extrusionOk="0">
                    <a:moveTo>
                      <a:pt x="16026" y="0"/>
                    </a:moveTo>
                    <a:cubicBezTo>
                      <a:pt x="12289" y="0"/>
                      <a:pt x="8553" y="1427"/>
                      <a:pt x="5706" y="4280"/>
                    </a:cubicBezTo>
                    <a:cubicBezTo>
                      <a:pt x="0" y="9985"/>
                      <a:pt x="0" y="19235"/>
                      <a:pt x="5706" y="24941"/>
                    </a:cubicBezTo>
                    <a:cubicBezTo>
                      <a:pt x="8553" y="27788"/>
                      <a:pt x="12289" y="29211"/>
                      <a:pt x="16026" y="29211"/>
                    </a:cubicBezTo>
                    <a:cubicBezTo>
                      <a:pt x="19764" y="29211"/>
                      <a:pt x="23502" y="27788"/>
                      <a:pt x="26355" y="24941"/>
                    </a:cubicBezTo>
                    <a:cubicBezTo>
                      <a:pt x="32061" y="19235"/>
                      <a:pt x="32061" y="9985"/>
                      <a:pt x="26355" y="4280"/>
                    </a:cubicBezTo>
                    <a:cubicBezTo>
                      <a:pt x="23502" y="1427"/>
                      <a:pt x="19764" y="0"/>
                      <a:pt x="16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1"/>
              <p:cNvSpPr/>
              <p:nvPr/>
            </p:nvSpPr>
            <p:spPr>
              <a:xfrm>
                <a:off x="354810" y="3679052"/>
                <a:ext cx="167638" cy="168823"/>
              </a:xfrm>
              <a:custGeom>
                <a:avLst/>
                <a:gdLst/>
                <a:ahLst/>
                <a:cxnLst/>
                <a:rect l="l" t="t" r="r" b="b"/>
                <a:pathLst>
                  <a:path w="5235" h="5272" extrusionOk="0">
                    <a:moveTo>
                      <a:pt x="1312" y="0"/>
                    </a:moveTo>
                    <a:cubicBezTo>
                      <a:pt x="877" y="0"/>
                      <a:pt x="467" y="193"/>
                      <a:pt x="237" y="538"/>
                    </a:cubicBezTo>
                    <a:cubicBezTo>
                      <a:pt x="60" y="786"/>
                      <a:pt x="1" y="1094"/>
                      <a:pt x="60" y="1389"/>
                    </a:cubicBezTo>
                    <a:cubicBezTo>
                      <a:pt x="60" y="1424"/>
                      <a:pt x="72" y="1448"/>
                      <a:pt x="72" y="1483"/>
                    </a:cubicBezTo>
                    <a:lnTo>
                      <a:pt x="804" y="4921"/>
                    </a:lnTo>
                    <a:cubicBezTo>
                      <a:pt x="865" y="5138"/>
                      <a:pt x="1059" y="5272"/>
                      <a:pt x="1265" y="5272"/>
                    </a:cubicBezTo>
                    <a:cubicBezTo>
                      <a:pt x="1340" y="5272"/>
                      <a:pt x="1417" y="5254"/>
                      <a:pt x="1489" y="5216"/>
                    </a:cubicBezTo>
                    <a:lnTo>
                      <a:pt x="4513" y="3421"/>
                    </a:lnTo>
                    <a:cubicBezTo>
                      <a:pt x="4537" y="3409"/>
                      <a:pt x="4561" y="3397"/>
                      <a:pt x="4596" y="3374"/>
                    </a:cubicBezTo>
                    <a:lnTo>
                      <a:pt x="4596" y="3374"/>
                    </a:lnTo>
                    <a:lnTo>
                      <a:pt x="4584" y="3385"/>
                    </a:lnTo>
                    <a:cubicBezTo>
                      <a:pt x="4844" y="3232"/>
                      <a:pt x="5033" y="2972"/>
                      <a:pt x="5104" y="2677"/>
                    </a:cubicBezTo>
                    <a:cubicBezTo>
                      <a:pt x="5234" y="2145"/>
                      <a:pt x="4951" y="1554"/>
                      <a:pt x="4431" y="1247"/>
                    </a:cubicBezTo>
                    <a:cubicBezTo>
                      <a:pt x="4183" y="1088"/>
                      <a:pt x="3905" y="1008"/>
                      <a:pt x="3627" y="1008"/>
                    </a:cubicBezTo>
                    <a:cubicBezTo>
                      <a:pt x="3350" y="1008"/>
                      <a:pt x="3072" y="1088"/>
                      <a:pt x="2824" y="1247"/>
                    </a:cubicBezTo>
                    <a:cubicBezTo>
                      <a:pt x="2730" y="668"/>
                      <a:pt x="2316" y="208"/>
                      <a:pt x="1749" y="66"/>
                    </a:cubicBezTo>
                    <a:cubicBezTo>
                      <a:pt x="1604" y="22"/>
                      <a:pt x="1457" y="0"/>
                      <a:pt x="1312"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1"/>
              <p:cNvSpPr/>
              <p:nvPr/>
            </p:nvSpPr>
            <p:spPr>
              <a:xfrm>
                <a:off x="674459" y="3819438"/>
                <a:ext cx="167638" cy="169175"/>
              </a:xfrm>
              <a:custGeom>
                <a:avLst/>
                <a:gdLst/>
                <a:ahLst/>
                <a:cxnLst/>
                <a:rect l="l" t="t" r="r" b="b"/>
                <a:pathLst>
                  <a:path w="5235" h="5283" extrusionOk="0">
                    <a:moveTo>
                      <a:pt x="1326" y="0"/>
                    </a:moveTo>
                    <a:cubicBezTo>
                      <a:pt x="883" y="0"/>
                      <a:pt x="469" y="198"/>
                      <a:pt x="237" y="537"/>
                    </a:cubicBezTo>
                    <a:cubicBezTo>
                      <a:pt x="72" y="785"/>
                      <a:pt x="1" y="1104"/>
                      <a:pt x="60" y="1399"/>
                    </a:cubicBezTo>
                    <a:cubicBezTo>
                      <a:pt x="72" y="1423"/>
                      <a:pt x="72" y="1458"/>
                      <a:pt x="84" y="1482"/>
                    </a:cubicBezTo>
                    <a:lnTo>
                      <a:pt x="804" y="4932"/>
                    </a:lnTo>
                    <a:cubicBezTo>
                      <a:pt x="865" y="5148"/>
                      <a:pt x="1059" y="5282"/>
                      <a:pt x="1266" y="5282"/>
                    </a:cubicBezTo>
                    <a:cubicBezTo>
                      <a:pt x="1341" y="5282"/>
                      <a:pt x="1417" y="5265"/>
                      <a:pt x="1489" y="5227"/>
                    </a:cubicBezTo>
                    <a:lnTo>
                      <a:pt x="4514" y="3431"/>
                    </a:lnTo>
                    <a:lnTo>
                      <a:pt x="4596" y="3384"/>
                    </a:lnTo>
                    <a:lnTo>
                      <a:pt x="4596" y="3396"/>
                    </a:lnTo>
                    <a:cubicBezTo>
                      <a:pt x="4856" y="3230"/>
                      <a:pt x="5045" y="2982"/>
                      <a:pt x="5104" y="2675"/>
                    </a:cubicBezTo>
                    <a:cubicBezTo>
                      <a:pt x="5234" y="2155"/>
                      <a:pt x="4963" y="1553"/>
                      <a:pt x="4431" y="1246"/>
                    </a:cubicBezTo>
                    <a:cubicBezTo>
                      <a:pt x="4189" y="1086"/>
                      <a:pt x="3911" y="1007"/>
                      <a:pt x="3634" y="1007"/>
                    </a:cubicBezTo>
                    <a:cubicBezTo>
                      <a:pt x="3356" y="1007"/>
                      <a:pt x="3078" y="1086"/>
                      <a:pt x="2836" y="1246"/>
                    </a:cubicBezTo>
                    <a:cubicBezTo>
                      <a:pt x="2730" y="679"/>
                      <a:pt x="2316" y="218"/>
                      <a:pt x="1761" y="65"/>
                    </a:cubicBezTo>
                    <a:cubicBezTo>
                      <a:pt x="1617" y="21"/>
                      <a:pt x="1470" y="0"/>
                      <a:pt x="1326" y="0"/>
                    </a:cubicBezTo>
                    <a:close/>
                  </a:path>
                </a:pathLst>
              </a:custGeom>
              <a:solidFill>
                <a:srgbClr val="E5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1"/>
              <p:cNvSpPr/>
              <p:nvPr/>
            </p:nvSpPr>
            <p:spPr>
              <a:xfrm>
                <a:off x="247631" y="3873332"/>
                <a:ext cx="533943" cy="297361"/>
              </a:xfrm>
              <a:custGeom>
                <a:avLst/>
                <a:gdLst/>
                <a:ahLst/>
                <a:cxnLst/>
                <a:rect l="l" t="t" r="r" b="b"/>
                <a:pathLst>
                  <a:path w="16674" h="9286" extrusionOk="0">
                    <a:moveTo>
                      <a:pt x="361" y="0"/>
                    </a:moveTo>
                    <a:cubicBezTo>
                      <a:pt x="181" y="0"/>
                      <a:pt x="1" y="148"/>
                      <a:pt x="64" y="378"/>
                    </a:cubicBezTo>
                    <a:cubicBezTo>
                      <a:pt x="1044" y="4241"/>
                      <a:pt x="3312" y="7194"/>
                      <a:pt x="6277" y="8505"/>
                    </a:cubicBezTo>
                    <a:cubicBezTo>
                      <a:pt x="7480" y="9014"/>
                      <a:pt x="8763" y="9285"/>
                      <a:pt x="10069" y="9285"/>
                    </a:cubicBezTo>
                    <a:cubicBezTo>
                      <a:pt x="10097" y="9285"/>
                      <a:pt x="10124" y="9285"/>
                      <a:pt x="10152" y="9285"/>
                    </a:cubicBezTo>
                    <a:cubicBezTo>
                      <a:pt x="12208" y="9285"/>
                      <a:pt x="14370" y="8706"/>
                      <a:pt x="16472" y="7584"/>
                    </a:cubicBezTo>
                    <a:cubicBezTo>
                      <a:pt x="16626" y="7501"/>
                      <a:pt x="16673" y="7324"/>
                      <a:pt x="16602" y="7170"/>
                    </a:cubicBezTo>
                    <a:cubicBezTo>
                      <a:pt x="16545" y="7073"/>
                      <a:pt x="16438" y="7015"/>
                      <a:pt x="16331" y="7015"/>
                    </a:cubicBezTo>
                    <a:cubicBezTo>
                      <a:pt x="16282" y="7015"/>
                      <a:pt x="16233" y="7027"/>
                      <a:pt x="16189" y="7052"/>
                    </a:cubicBezTo>
                    <a:cubicBezTo>
                      <a:pt x="14180" y="8131"/>
                      <a:pt x="12108" y="8677"/>
                      <a:pt x="10166" y="8677"/>
                    </a:cubicBezTo>
                    <a:cubicBezTo>
                      <a:pt x="8876" y="8677"/>
                      <a:pt x="7643" y="8436"/>
                      <a:pt x="6526" y="7950"/>
                    </a:cubicBezTo>
                    <a:cubicBezTo>
                      <a:pt x="3738" y="6733"/>
                      <a:pt x="1588" y="3910"/>
                      <a:pt x="654" y="236"/>
                    </a:cubicBezTo>
                    <a:cubicBezTo>
                      <a:pt x="611" y="72"/>
                      <a:pt x="486" y="0"/>
                      <a:pt x="36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1"/>
              <p:cNvSpPr/>
              <p:nvPr/>
            </p:nvSpPr>
            <p:spPr>
              <a:xfrm>
                <a:off x="749007" y="4061881"/>
                <a:ext cx="61707" cy="84251"/>
              </a:xfrm>
              <a:custGeom>
                <a:avLst/>
                <a:gdLst/>
                <a:ahLst/>
                <a:cxnLst/>
                <a:rect l="l" t="t" r="r" b="b"/>
                <a:pathLst>
                  <a:path w="1927" h="2631" extrusionOk="0">
                    <a:moveTo>
                      <a:pt x="671" y="0"/>
                    </a:moveTo>
                    <a:cubicBezTo>
                      <a:pt x="566" y="0"/>
                      <a:pt x="460" y="55"/>
                      <a:pt x="402" y="184"/>
                    </a:cubicBezTo>
                    <a:cubicBezTo>
                      <a:pt x="0" y="1117"/>
                      <a:pt x="425" y="2192"/>
                      <a:pt x="1347" y="2606"/>
                    </a:cubicBezTo>
                    <a:cubicBezTo>
                      <a:pt x="1382" y="2629"/>
                      <a:pt x="1430" y="2629"/>
                      <a:pt x="1465" y="2629"/>
                    </a:cubicBezTo>
                    <a:cubicBezTo>
                      <a:pt x="1477" y="2630"/>
                      <a:pt x="1489" y="2631"/>
                      <a:pt x="1501" y="2631"/>
                    </a:cubicBezTo>
                    <a:cubicBezTo>
                      <a:pt x="1838" y="2631"/>
                      <a:pt x="1926" y="2153"/>
                      <a:pt x="1595" y="2050"/>
                    </a:cubicBezTo>
                    <a:cubicBezTo>
                      <a:pt x="969" y="1779"/>
                      <a:pt x="685" y="1046"/>
                      <a:pt x="957" y="420"/>
                    </a:cubicBezTo>
                    <a:cubicBezTo>
                      <a:pt x="1056" y="183"/>
                      <a:pt x="864" y="0"/>
                      <a:pt x="671"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1"/>
              <p:cNvSpPr/>
              <p:nvPr/>
            </p:nvSpPr>
            <p:spPr>
              <a:xfrm>
                <a:off x="206066" y="3848643"/>
                <a:ext cx="90976" cy="48898"/>
              </a:xfrm>
              <a:custGeom>
                <a:avLst/>
                <a:gdLst/>
                <a:ahLst/>
                <a:cxnLst/>
                <a:rect l="l" t="t" r="r" b="b"/>
                <a:pathLst>
                  <a:path w="2841" h="1527" extrusionOk="0">
                    <a:moveTo>
                      <a:pt x="2446" y="0"/>
                    </a:moveTo>
                    <a:cubicBezTo>
                      <a:pt x="2343" y="0"/>
                      <a:pt x="2242" y="53"/>
                      <a:pt x="2189" y="180"/>
                    </a:cubicBezTo>
                    <a:cubicBezTo>
                      <a:pt x="1978" y="645"/>
                      <a:pt x="1526" y="921"/>
                      <a:pt x="1052" y="921"/>
                    </a:cubicBezTo>
                    <a:cubicBezTo>
                      <a:pt x="887" y="921"/>
                      <a:pt x="720" y="888"/>
                      <a:pt x="558" y="818"/>
                    </a:cubicBezTo>
                    <a:cubicBezTo>
                      <a:pt x="514" y="799"/>
                      <a:pt x="471" y="791"/>
                      <a:pt x="431" y="791"/>
                    </a:cubicBezTo>
                    <a:cubicBezTo>
                      <a:pt x="144" y="791"/>
                      <a:pt x="0" y="1228"/>
                      <a:pt x="322" y="1373"/>
                    </a:cubicBezTo>
                    <a:cubicBezTo>
                      <a:pt x="547" y="1480"/>
                      <a:pt x="807" y="1527"/>
                      <a:pt x="1055" y="1527"/>
                    </a:cubicBezTo>
                    <a:cubicBezTo>
                      <a:pt x="1787" y="1527"/>
                      <a:pt x="2437" y="1090"/>
                      <a:pt x="2732" y="428"/>
                    </a:cubicBezTo>
                    <a:cubicBezTo>
                      <a:pt x="2840" y="189"/>
                      <a:pt x="2641" y="0"/>
                      <a:pt x="244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1"/>
              <p:cNvSpPr/>
              <p:nvPr/>
            </p:nvSpPr>
            <p:spPr>
              <a:xfrm>
                <a:off x="825797" y="4006065"/>
                <a:ext cx="169879" cy="138497"/>
              </a:xfrm>
              <a:custGeom>
                <a:avLst/>
                <a:gdLst/>
                <a:ahLst/>
                <a:cxnLst/>
                <a:rect l="l" t="t" r="r" b="b"/>
                <a:pathLst>
                  <a:path w="5305" h="4325" extrusionOk="0">
                    <a:moveTo>
                      <a:pt x="1788" y="1"/>
                    </a:moveTo>
                    <a:cubicBezTo>
                      <a:pt x="1181" y="1"/>
                      <a:pt x="609" y="347"/>
                      <a:pt x="355" y="935"/>
                    </a:cubicBezTo>
                    <a:cubicBezTo>
                      <a:pt x="0" y="1726"/>
                      <a:pt x="366" y="2659"/>
                      <a:pt x="1158" y="3002"/>
                    </a:cubicBezTo>
                    <a:lnTo>
                      <a:pt x="4159" y="4325"/>
                    </a:lnTo>
                    <a:cubicBezTo>
                      <a:pt x="4312" y="4041"/>
                      <a:pt x="4442" y="3758"/>
                      <a:pt x="4572" y="3474"/>
                    </a:cubicBezTo>
                    <a:cubicBezTo>
                      <a:pt x="4867" y="2801"/>
                      <a:pt x="5115" y="2104"/>
                      <a:pt x="5304" y="1395"/>
                    </a:cubicBezTo>
                    <a:lnTo>
                      <a:pt x="2422" y="131"/>
                    </a:lnTo>
                    <a:cubicBezTo>
                      <a:pt x="2215" y="43"/>
                      <a:pt x="1999" y="1"/>
                      <a:pt x="1788"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1"/>
              <p:cNvSpPr/>
              <p:nvPr/>
            </p:nvSpPr>
            <p:spPr>
              <a:xfrm>
                <a:off x="104010" y="3678860"/>
                <a:ext cx="173658" cy="136992"/>
              </a:xfrm>
              <a:custGeom>
                <a:avLst/>
                <a:gdLst/>
                <a:ahLst/>
                <a:cxnLst/>
                <a:rect l="l" t="t" r="r" b="b"/>
                <a:pathLst>
                  <a:path w="5423" h="4278" extrusionOk="0">
                    <a:moveTo>
                      <a:pt x="1383" y="1"/>
                    </a:moveTo>
                    <a:cubicBezTo>
                      <a:pt x="993" y="627"/>
                      <a:pt x="650" y="1277"/>
                      <a:pt x="355" y="1950"/>
                    </a:cubicBezTo>
                    <a:cubicBezTo>
                      <a:pt x="225" y="2245"/>
                      <a:pt x="107" y="2541"/>
                      <a:pt x="1" y="2824"/>
                    </a:cubicBezTo>
                    <a:lnTo>
                      <a:pt x="3001" y="4147"/>
                    </a:lnTo>
                    <a:cubicBezTo>
                      <a:pt x="3208" y="4236"/>
                      <a:pt x="3423" y="4278"/>
                      <a:pt x="3634" y="4278"/>
                    </a:cubicBezTo>
                    <a:cubicBezTo>
                      <a:pt x="4242" y="4278"/>
                      <a:pt x="4817" y="3929"/>
                      <a:pt x="5080" y="3332"/>
                    </a:cubicBezTo>
                    <a:cubicBezTo>
                      <a:pt x="5423" y="2541"/>
                      <a:pt x="5069" y="1619"/>
                      <a:pt x="4265" y="1265"/>
                    </a:cubicBezTo>
                    <a:lnTo>
                      <a:pt x="1383"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6"/>
              </a:buClr>
              <a:buSzPts val="2800"/>
              <a:buFont typeface="Ranchers"/>
              <a:buNone/>
              <a:defRPr sz="2800">
                <a:solidFill>
                  <a:schemeClr val="accent6"/>
                </a:solidFill>
                <a:latin typeface="Ranchers"/>
                <a:ea typeface="Ranchers"/>
                <a:cs typeface="Ranchers"/>
                <a:sym typeface="Ranchers"/>
              </a:defRPr>
            </a:lvl1pPr>
            <a:lvl2pPr lvl="1" rtl="0">
              <a:spcBef>
                <a:spcPts val="0"/>
              </a:spcBef>
              <a:spcAft>
                <a:spcPts val="0"/>
              </a:spcAft>
              <a:buClr>
                <a:schemeClr val="accent6"/>
              </a:buClr>
              <a:buSzPts val="2800"/>
              <a:buFont typeface="Ranchers"/>
              <a:buNone/>
              <a:defRPr sz="2800">
                <a:solidFill>
                  <a:schemeClr val="accent6"/>
                </a:solidFill>
                <a:latin typeface="Ranchers"/>
                <a:ea typeface="Ranchers"/>
                <a:cs typeface="Ranchers"/>
                <a:sym typeface="Ranchers"/>
              </a:defRPr>
            </a:lvl2pPr>
            <a:lvl3pPr lvl="2" rtl="0">
              <a:spcBef>
                <a:spcPts val="0"/>
              </a:spcBef>
              <a:spcAft>
                <a:spcPts val="0"/>
              </a:spcAft>
              <a:buClr>
                <a:schemeClr val="accent6"/>
              </a:buClr>
              <a:buSzPts val="2800"/>
              <a:buFont typeface="Ranchers"/>
              <a:buNone/>
              <a:defRPr sz="2800">
                <a:solidFill>
                  <a:schemeClr val="accent6"/>
                </a:solidFill>
                <a:latin typeface="Ranchers"/>
                <a:ea typeface="Ranchers"/>
                <a:cs typeface="Ranchers"/>
                <a:sym typeface="Ranchers"/>
              </a:defRPr>
            </a:lvl3pPr>
            <a:lvl4pPr lvl="3" rtl="0">
              <a:spcBef>
                <a:spcPts val="0"/>
              </a:spcBef>
              <a:spcAft>
                <a:spcPts val="0"/>
              </a:spcAft>
              <a:buClr>
                <a:schemeClr val="accent6"/>
              </a:buClr>
              <a:buSzPts val="2800"/>
              <a:buFont typeface="Ranchers"/>
              <a:buNone/>
              <a:defRPr sz="2800">
                <a:solidFill>
                  <a:schemeClr val="accent6"/>
                </a:solidFill>
                <a:latin typeface="Ranchers"/>
                <a:ea typeface="Ranchers"/>
                <a:cs typeface="Ranchers"/>
                <a:sym typeface="Ranchers"/>
              </a:defRPr>
            </a:lvl4pPr>
            <a:lvl5pPr lvl="4" rtl="0">
              <a:spcBef>
                <a:spcPts val="0"/>
              </a:spcBef>
              <a:spcAft>
                <a:spcPts val="0"/>
              </a:spcAft>
              <a:buClr>
                <a:schemeClr val="accent6"/>
              </a:buClr>
              <a:buSzPts val="2800"/>
              <a:buFont typeface="Ranchers"/>
              <a:buNone/>
              <a:defRPr sz="2800">
                <a:solidFill>
                  <a:schemeClr val="accent6"/>
                </a:solidFill>
                <a:latin typeface="Ranchers"/>
                <a:ea typeface="Ranchers"/>
                <a:cs typeface="Ranchers"/>
                <a:sym typeface="Ranchers"/>
              </a:defRPr>
            </a:lvl5pPr>
            <a:lvl6pPr lvl="5" rtl="0">
              <a:spcBef>
                <a:spcPts val="0"/>
              </a:spcBef>
              <a:spcAft>
                <a:spcPts val="0"/>
              </a:spcAft>
              <a:buClr>
                <a:schemeClr val="accent6"/>
              </a:buClr>
              <a:buSzPts val="2800"/>
              <a:buFont typeface="Ranchers"/>
              <a:buNone/>
              <a:defRPr sz="2800">
                <a:solidFill>
                  <a:schemeClr val="accent6"/>
                </a:solidFill>
                <a:latin typeface="Ranchers"/>
                <a:ea typeface="Ranchers"/>
                <a:cs typeface="Ranchers"/>
                <a:sym typeface="Ranchers"/>
              </a:defRPr>
            </a:lvl6pPr>
            <a:lvl7pPr lvl="6" rtl="0">
              <a:spcBef>
                <a:spcPts val="0"/>
              </a:spcBef>
              <a:spcAft>
                <a:spcPts val="0"/>
              </a:spcAft>
              <a:buClr>
                <a:schemeClr val="accent6"/>
              </a:buClr>
              <a:buSzPts val="2800"/>
              <a:buFont typeface="Ranchers"/>
              <a:buNone/>
              <a:defRPr sz="2800">
                <a:solidFill>
                  <a:schemeClr val="accent6"/>
                </a:solidFill>
                <a:latin typeface="Ranchers"/>
                <a:ea typeface="Ranchers"/>
                <a:cs typeface="Ranchers"/>
                <a:sym typeface="Ranchers"/>
              </a:defRPr>
            </a:lvl7pPr>
            <a:lvl8pPr lvl="7" rtl="0">
              <a:spcBef>
                <a:spcPts val="0"/>
              </a:spcBef>
              <a:spcAft>
                <a:spcPts val="0"/>
              </a:spcAft>
              <a:buClr>
                <a:schemeClr val="accent6"/>
              </a:buClr>
              <a:buSzPts val="2800"/>
              <a:buFont typeface="Ranchers"/>
              <a:buNone/>
              <a:defRPr sz="2800">
                <a:solidFill>
                  <a:schemeClr val="accent6"/>
                </a:solidFill>
                <a:latin typeface="Ranchers"/>
                <a:ea typeface="Ranchers"/>
                <a:cs typeface="Ranchers"/>
                <a:sym typeface="Ranchers"/>
              </a:defRPr>
            </a:lvl8pPr>
            <a:lvl9pPr lvl="8" rtl="0">
              <a:spcBef>
                <a:spcPts val="0"/>
              </a:spcBef>
              <a:spcAft>
                <a:spcPts val="0"/>
              </a:spcAft>
              <a:buClr>
                <a:schemeClr val="accent6"/>
              </a:buClr>
              <a:buSzPts val="2800"/>
              <a:buFont typeface="Ranchers"/>
              <a:buNone/>
              <a:defRPr sz="2800">
                <a:solidFill>
                  <a:schemeClr val="accent6"/>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Raleway"/>
              <a:buChar char="●"/>
              <a:defRPr sz="1800">
                <a:solidFill>
                  <a:schemeClr val="accent6"/>
                </a:solidFill>
                <a:latin typeface="Raleway"/>
                <a:ea typeface="Raleway"/>
                <a:cs typeface="Raleway"/>
                <a:sym typeface="Raleway"/>
              </a:defRPr>
            </a:lvl1pPr>
            <a:lvl2pPr marL="914400" lvl="1" indent="-317500">
              <a:lnSpc>
                <a:spcPct val="100000"/>
              </a:lnSpc>
              <a:spcBef>
                <a:spcPts val="1600"/>
              </a:spcBef>
              <a:spcAft>
                <a:spcPts val="0"/>
              </a:spcAft>
              <a:buClr>
                <a:schemeClr val="accent6"/>
              </a:buClr>
              <a:buSzPts val="1400"/>
              <a:buFont typeface="Raleway"/>
              <a:buChar char="○"/>
              <a:defRPr>
                <a:solidFill>
                  <a:schemeClr val="accent6"/>
                </a:solidFill>
                <a:latin typeface="Raleway"/>
                <a:ea typeface="Raleway"/>
                <a:cs typeface="Raleway"/>
                <a:sym typeface="Raleway"/>
              </a:defRPr>
            </a:lvl2pPr>
            <a:lvl3pPr marL="1371600" lvl="2" indent="-317500">
              <a:lnSpc>
                <a:spcPct val="100000"/>
              </a:lnSpc>
              <a:spcBef>
                <a:spcPts val="1600"/>
              </a:spcBef>
              <a:spcAft>
                <a:spcPts val="0"/>
              </a:spcAft>
              <a:buClr>
                <a:schemeClr val="accent6"/>
              </a:buClr>
              <a:buSzPts val="1400"/>
              <a:buFont typeface="Raleway"/>
              <a:buChar char="■"/>
              <a:defRPr>
                <a:solidFill>
                  <a:schemeClr val="accent6"/>
                </a:solidFill>
                <a:latin typeface="Raleway"/>
                <a:ea typeface="Raleway"/>
                <a:cs typeface="Raleway"/>
                <a:sym typeface="Raleway"/>
              </a:defRPr>
            </a:lvl3pPr>
            <a:lvl4pPr marL="1828800" lvl="3" indent="-317500">
              <a:lnSpc>
                <a:spcPct val="100000"/>
              </a:lnSpc>
              <a:spcBef>
                <a:spcPts val="1600"/>
              </a:spcBef>
              <a:spcAft>
                <a:spcPts val="0"/>
              </a:spcAft>
              <a:buClr>
                <a:schemeClr val="accent6"/>
              </a:buClr>
              <a:buSzPts val="1400"/>
              <a:buFont typeface="Raleway"/>
              <a:buChar char="●"/>
              <a:defRPr>
                <a:solidFill>
                  <a:schemeClr val="accent6"/>
                </a:solidFill>
                <a:latin typeface="Raleway"/>
                <a:ea typeface="Raleway"/>
                <a:cs typeface="Raleway"/>
                <a:sym typeface="Raleway"/>
              </a:defRPr>
            </a:lvl4pPr>
            <a:lvl5pPr marL="2286000" lvl="4" indent="-317500">
              <a:lnSpc>
                <a:spcPct val="100000"/>
              </a:lnSpc>
              <a:spcBef>
                <a:spcPts val="1600"/>
              </a:spcBef>
              <a:spcAft>
                <a:spcPts val="0"/>
              </a:spcAft>
              <a:buClr>
                <a:schemeClr val="accent6"/>
              </a:buClr>
              <a:buSzPts val="1400"/>
              <a:buFont typeface="Raleway"/>
              <a:buChar char="○"/>
              <a:defRPr>
                <a:solidFill>
                  <a:schemeClr val="accent6"/>
                </a:solidFill>
                <a:latin typeface="Raleway"/>
                <a:ea typeface="Raleway"/>
                <a:cs typeface="Raleway"/>
                <a:sym typeface="Raleway"/>
              </a:defRPr>
            </a:lvl5pPr>
            <a:lvl6pPr marL="2743200" lvl="5" indent="-317500">
              <a:lnSpc>
                <a:spcPct val="100000"/>
              </a:lnSpc>
              <a:spcBef>
                <a:spcPts val="1600"/>
              </a:spcBef>
              <a:spcAft>
                <a:spcPts val="0"/>
              </a:spcAft>
              <a:buClr>
                <a:schemeClr val="accent6"/>
              </a:buClr>
              <a:buSzPts val="1400"/>
              <a:buFont typeface="Raleway"/>
              <a:buChar char="■"/>
              <a:defRPr>
                <a:solidFill>
                  <a:schemeClr val="accent6"/>
                </a:solidFill>
                <a:latin typeface="Raleway"/>
                <a:ea typeface="Raleway"/>
                <a:cs typeface="Raleway"/>
                <a:sym typeface="Raleway"/>
              </a:defRPr>
            </a:lvl6pPr>
            <a:lvl7pPr marL="3200400" lvl="6" indent="-317500">
              <a:lnSpc>
                <a:spcPct val="100000"/>
              </a:lnSpc>
              <a:spcBef>
                <a:spcPts val="1600"/>
              </a:spcBef>
              <a:spcAft>
                <a:spcPts val="0"/>
              </a:spcAft>
              <a:buClr>
                <a:schemeClr val="accent6"/>
              </a:buClr>
              <a:buSzPts val="1400"/>
              <a:buFont typeface="Raleway"/>
              <a:buChar char="●"/>
              <a:defRPr>
                <a:solidFill>
                  <a:schemeClr val="accent6"/>
                </a:solidFill>
                <a:latin typeface="Raleway"/>
                <a:ea typeface="Raleway"/>
                <a:cs typeface="Raleway"/>
                <a:sym typeface="Raleway"/>
              </a:defRPr>
            </a:lvl7pPr>
            <a:lvl8pPr marL="3657600" lvl="7" indent="-317500">
              <a:lnSpc>
                <a:spcPct val="100000"/>
              </a:lnSpc>
              <a:spcBef>
                <a:spcPts val="1600"/>
              </a:spcBef>
              <a:spcAft>
                <a:spcPts val="0"/>
              </a:spcAft>
              <a:buClr>
                <a:schemeClr val="accent6"/>
              </a:buClr>
              <a:buSzPts val="1400"/>
              <a:buFont typeface="Raleway"/>
              <a:buChar char="○"/>
              <a:defRPr>
                <a:solidFill>
                  <a:schemeClr val="accent6"/>
                </a:solidFill>
                <a:latin typeface="Raleway"/>
                <a:ea typeface="Raleway"/>
                <a:cs typeface="Raleway"/>
                <a:sym typeface="Raleway"/>
              </a:defRPr>
            </a:lvl8pPr>
            <a:lvl9pPr marL="4114800" lvl="8" indent="-317500">
              <a:lnSpc>
                <a:spcPct val="100000"/>
              </a:lnSpc>
              <a:spcBef>
                <a:spcPts val="1600"/>
              </a:spcBef>
              <a:spcAft>
                <a:spcPts val="1600"/>
              </a:spcAft>
              <a:buClr>
                <a:schemeClr val="accent6"/>
              </a:buClr>
              <a:buSzPts val="1400"/>
              <a:buFont typeface="Raleway"/>
              <a:buChar char="■"/>
              <a:defRPr>
                <a:solidFill>
                  <a:schemeClr val="accent6"/>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7" r:id="rId4"/>
    <p:sldLayoutId id="2147483658" r:id="rId5"/>
    <p:sldLayoutId id="2147483659" r:id="rId6"/>
    <p:sldLayoutId id="2147483660" r:id="rId7"/>
    <p:sldLayoutId id="2147483666" r:id="rId8"/>
    <p:sldLayoutId id="2147483667"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81" r:id="rId20"/>
    <p:sldLayoutId id="2147483682"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notesSlide" Target="../notesSlides/notesSlide10.xml"/><Relationship Id="rId9"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notesSlide" Target="../notesSlides/notesSlide11.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notesSlide" Target="../notesSlides/notesSlide12.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notesSlide" Target="../notesSlides/notesSlide13.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1.gi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23.xml"/><Relationship Id="rId5" Type="http://schemas.openxmlformats.org/officeDocument/2006/relationships/slide" Target="slide19.xml"/><Relationship Id="rId4" Type="http://schemas.openxmlformats.org/officeDocument/2006/relationships/slide" Target="slide12.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24.sv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2.xml"/><Relationship Id="rId7" Type="http://schemas.openxmlformats.org/officeDocument/2006/relationships/image" Target="../media/image31.gi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0.gif"/><Relationship Id="rId5" Type="http://schemas.openxmlformats.org/officeDocument/2006/relationships/image" Target="../media/image29.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gif"/><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0.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08"/>
        <p:cNvGrpSpPr/>
        <p:nvPr/>
      </p:nvGrpSpPr>
      <p:grpSpPr>
        <a:xfrm>
          <a:off x="0" y="0"/>
          <a:ext cx="0" cy="0"/>
          <a:chOff x="0" y="0"/>
          <a:chExt cx="0" cy="0"/>
        </a:xfrm>
      </p:grpSpPr>
      <p:sp>
        <p:nvSpPr>
          <p:cNvPr id="3709" name="Google Shape;3709;p39"/>
          <p:cNvSpPr txBox="1">
            <a:spLocks noGrp="1"/>
          </p:cNvSpPr>
          <p:nvPr>
            <p:ph type="ctrTitle"/>
          </p:nvPr>
        </p:nvSpPr>
        <p:spPr>
          <a:xfrm>
            <a:off x="1944061" y="822514"/>
            <a:ext cx="5086830" cy="255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6"/>
                </a:solidFill>
              </a:rPr>
              <a:t>Unit 3</a:t>
            </a:r>
            <a:br>
              <a:rPr lang="en" dirty="0">
                <a:solidFill>
                  <a:schemeClr val="accent6"/>
                </a:solidFill>
              </a:rPr>
            </a:br>
            <a:r>
              <a:rPr lang="en" dirty="0">
                <a:solidFill>
                  <a:schemeClr val="accent6"/>
                </a:solidFill>
              </a:rPr>
              <a:t> </a:t>
            </a:r>
            <a:r>
              <a:rPr lang="en" sz="6000" dirty="0">
                <a:solidFill>
                  <a:schemeClr val="lt2"/>
                </a:solidFill>
              </a:rPr>
              <a:t>Laugh</a:t>
            </a:r>
            <a:r>
              <a:rPr lang="en" sz="6000" dirty="0">
                <a:solidFill>
                  <a:schemeClr val="accent1"/>
                </a:solidFill>
              </a:rPr>
              <a:t> out </a:t>
            </a:r>
            <a:r>
              <a:rPr lang="en" sz="6000" dirty="0">
                <a:solidFill>
                  <a:schemeClr val="accent5"/>
                </a:solidFill>
              </a:rPr>
              <a:t>Loud</a:t>
            </a:r>
            <a:r>
              <a:rPr lang="en" sz="6000" dirty="0">
                <a:solidFill>
                  <a:schemeClr val="accent2"/>
                </a:solidFill>
              </a:rPr>
              <a:t> </a:t>
            </a:r>
            <a:br>
              <a:rPr lang="en" dirty="0">
                <a:solidFill>
                  <a:schemeClr val="accent2"/>
                </a:solidFill>
              </a:rPr>
            </a:br>
            <a:r>
              <a:rPr lang="en" sz="2400" dirty="0">
                <a:solidFill>
                  <a:schemeClr val="accent2"/>
                </a:solidFill>
              </a:rPr>
              <a:t>Listen &amp; Discuss</a:t>
            </a:r>
            <a:endParaRPr dirty="0">
              <a:solidFill>
                <a:schemeClr val="accent2"/>
              </a:solidFill>
            </a:endParaRPr>
          </a:p>
        </p:txBody>
      </p:sp>
      <p:sp>
        <p:nvSpPr>
          <p:cNvPr id="3710" name="Google Shape;3710;p39"/>
          <p:cNvSpPr txBox="1">
            <a:spLocks noGrp="1"/>
          </p:cNvSpPr>
          <p:nvPr>
            <p:ph type="subTitle" idx="1"/>
          </p:nvPr>
        </p:nvSpPr>
        <p:spPr>
          <a:xfrm>
            <a:off x="2396325" y="3661892"/>
            <a:ext cx="4359300" cy="32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rgbClr val="FF0000"/>
                </a:solidFill>
              </a:rPr>
              <a:t>Done by: </a:t>
            </a:r>
            <a:r>
              <a:rPr lang="en" b="1" dirty="0"/>
              <a:t>Entisar Al-Obaidallh</a:t>
            </a:r>
            <a:endParaRP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9"/>
                                        </p:tgtEl>
                                        <p:attrNameLst>
                                          <p:attrName>style.visibility</p:attrName>
                                        </p:attrNameLst>
                                      </p:cBhvr>
                                      <p:to>
                                        <p:strVal val="visible"/>
                                      </p:to>
                                    </p:set>
                                    <p:animEffect transition="in" filter="fade">
                                      <p:cBhvr>
                                        <p:cTn id="7" dur="1000"/>
                                        <p:tgtEl>
                                          <p:spTgt spid="3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36"/>
        <p:cNvGrpSpPr/>
        <p:nvPr/>
      </p:nvGrpSpPr>
      <p:grpSpPr>
        <a:xfrm>
          <a:off x="0" y="0"/>
          <a:ext cx="0" cy="0"/>
          <a:chOff x="0" y="0"/>
          <a:chExt cx="0" cy="0"/>
        </a:xfrm>
      </p:grpSpPr>
      <p:pic>
        <p:nvPicPr>
          <p:cNvPr id="5" name="صورة 4">
            <a:extLst>
              <a:ext uri="{FF2B5EF4-FFF2-40B4-BE49-F238E27FC236}">
                <a16:creationId xmlns:a16="http://schemas.microsoft.com/office/drawing/2014/main" id="{ED15D642-98CB-47C2-A4E5-F81248C9BF9C}"/>
              </a:ext>
            </a:extLst>
          </p:cNvPr>
          <p:cNvPicPr>
            <a:picLocks noChangeAspect="1"/>
          </p:cNvPicPr>
          <p:nvPr/>
        </p:nvPicPr>
        <p:blipFill rotWithShape="1">
          <a:blip r:embed="rId5"/>
          <a:srcRect l="33866" t="18226" r="35630" b="11261"/>
          <a:stretch/>
        </p:blipFill>
        <p:spPr>
          <a:xfrm>
            <a:off x="-53788" y="-66275"/>
            <a:ext cx="4449055" cy="5209775"/>
          </a:xfrm>
          <a:prstGeom prst="rect">
            <a:avLst/>
          </a:prstGeom>
        </p:spPr>
      </p:pic>
      <p:pic>
        <p:nvPicPr>
          <p:cNvPr id="7" name="صورة 6">
            <a:extLst>
              <a:ext uri="{FF2B5EF4-FFF2-40B4-BE49-F238E27FC236}">
                <a16:creationId xmlns:a16="http://schemas.microsoft.com/office/drawing/2014/main" id="{61A6759E-4F13-42CE-8386-4C97D75CDC4D}"/>
              </a:ext>
            </a:extLst>
          </p:cNvPr>
          <p:cNvPicPr>
            <a:picLocks noChangeAspect="1"/>
          </p:cNvPicPr>
          <p:nvPr/>
        </p:nvPicPr>
        <p:blipFill rotWithShape="1">
          <a:blip r:embed="rId6"/>
          <a:srcRect l="33529" t="22557" r="35042" b="6929"/>
          <a:stretch/>
        </p:blipFill>
        <p:spPr>
          <a:xfrm>
            <a:off x="4326111" y="-81643"/>
            <a:ext cx="4817889" cy="5225143"/>
          </a:xfrm>
          <a:prstGeom prst="rect">
            <a:avLst/>
          </a:prstGeom>
        </p:spPr>
      </p:pic>
      <p:sp>
        <p:nvSpPr>
          <p:cNvPr id="9" name="مستطيل 8">
            <a:extLst>
              <a:ext uri="{FF2B5EF4-FFF2-40B4-BE49-F238E27FC236}">
                <a16:creationId xmlns:a16="http://schemas.microsoft.com/office/drawing/2014/main" id="{66BC422D-9729-45BD-9372-A9AAE2396A7B}"/>
              </a:ext>
            </a:extLst>
          </p:cNvPr>
          <p:cNvSpPr/>
          <p:nvPr/>
        </p:nvSpPr>
        <p:spPr>
          <a:xfrm>
            <a:off x="-55660" y="-95416"/>
            <a:ext cx="9199660" cy="523891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ar-SA" sz="2400" dirty="0">
              <a:solidFill>
                <a:schemeClr val="tx1"/>
              </a:solidFill>
              <a:latin typeface="+mj-lt"/>
            </a:endParaRPr>
          </a:p>
        </p:txBody>
      </p:sp>
      <p:pic>
        <p:nvPicPr>
          <p:cNvPr id="14" name="صورة 13">
            <a:extLst>
              <a:ext uri="{FF2B5EF4-FFF2-40B4-BE49-F238E27FC236}">
                <a16:creationId xmlns:a16="http://schemas.microsoft.com/office/drawing/2014/main" id="{9BC4F1E7-0663-48D2-8ACF-2A1D802D178A}"/>
              </a:ext>
            </a:extLst>
          </p:cNvPr>
          <p:cNvPicPr>
            <a:picLocks noChangeAspect="1"/>
          </p:cNvPicPr>
          <p:nvPr/>
        </p:nvPicPr>
        <p:blipFill>
          <a:blip r:embed="rId7"/>
          <a:stretch>
            <a:fillRect/>
          </a:stretch>
        </p:blipFill>
        <p:spPr>
          <a:xfrm>
            <a:off x="5909022" y="2866144"/>
            <a:ext cx="1698172" cy="2471136"/>
          </a:xfrm>
          <a:prstGeom prst="rect">
            <a:avLst/>
          </a:prstGeom>
        </p:spPr>
      </p:pic>
      <p:sp>
        <p:nvSpPr>
          <p:cNvPr id="15" name="فقاعة التفكير: على شكل سحابة 14">
            <a:extLst>
              <a:ext uri="{FF2B5EF4-FFF2-40B4-BE49-F238E27FC236}">
                <a16:creationId xmlns:a16="http://schemas.microsoft.com/office/drawing/2014/main" id="{80999FBB-ED20-4B98-BB44-2159A5CABA90}"/>
              </a:ext>
            </a:extLst>
          </p:cNvPr>
          <p:cNvSpPr/>
          <p:nvPr/>
        </p:nvSpPr>
        <p:spPr>
          <a:xfrm>
            <a:off x="6124176" y="899031"/>
            <a:ext cx="2735516" cy="1383125"/>
          </a:xfrm>
          <a:prstGeom prst="cloudCallout">
            <a:avLst>
              <a:gd name="adj1" fmla="val -12246"/>
              <a:gd name="adj2" fmla="val 94664"/>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b="1" dirty="0">
                <a:solidFill>
                  <a:schemeClr val="accent1">
                    <a:lumMod val="20000"/>
                    <a:lumOff val="80000"/>
                  </a:schemeClr>
                </a:solidFill>
              </a:rPr>
              <a:t>How </a:t>
            </a:r>
            <a:r>
              <a:rPr lang="en-US" sz="1800" b="1" dirty="0"/>
              <a:t>did the mouse scare</a:t>
            </a:r>
          </a:p>
          <a:p>
            <a:pPr algn="ctr"/>
            <a:r>
              <a:rPr lang="en-US" sz="1800" b="1" dirty="0"/>
              <a:t>the cat?</a:t>
            </a:r>
            <a:endParaRPr lang="ar-SA" sz="1800" b="1" dirty="0"/>
          </a:p>
        </p:txBody>
      </p:sp>
      <p:pic>
        <p:nvPicPr>
          <p:cNvPr id="4" name="صورة 3">
            <a:extLst>
              <a:ext uri="{FF2B5EF4-FFF2-40B4-BE49-F238E27FC236}">
                <a16:creationId xmlns:a16="http://schemas.microsoft.com/office/drawing/2014/main" id="{55D397C6-62B8-4212-A62B-B9E270D6C19B}"/>
              </a:ext>
            </a:extLst>
          </p:cNvPr>
          <p:cNvPicPr>
            <a:picLocks noChangeAspect="1"/>
          </p:cNvPicPr>
          <p:nvPr/>
        </p:nvPicPr>
        <p:blipFill rotWithShape="1">
          <a:blip r:embed="rId8"/>
          <a:srcRect l="21092" t="36452" r="26471" b="33370"/>
          <a:stretch/>
        </p:blipFill>
        <p:spPr>
          <a:xfrm>
            <a:off x="145996" y="414938"/>
            <a:ext cx="5686185" cy="2143846"/>
          </a:xfrm>
          <a:prstGeom prst="rect">
            <a:avLst/>
          </a:prstGeom>
          <a:solidFill>
            <a:srgbClr val="FFFFFF">
              <a:shade val="85000"/>
            </a:srgbClr>
          </a:solidFill>
          <a:ln w="88900" cap="sq">
            <a:solidFill>
              <a:srgbClr val="C00000"/>
            </a:solidFill>
            <a:miter lim="800000"/>
          </a:ln>
          <a:effectLst>
            <a:glow rad="1397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School Teacher Female Teacher Clipart - Png Download (#2170365) - PinClipart">
            <a:extLst>
              <a:ext uri="{FF2B5EF4-FFF2-40B4-BE49-F238E27FC236}">
                <a16:creationId xmlns:a16="http://schemas.microsoft.com/office/drawing/2014/main" id="{4BB8ADE8-81A1-4FFD-BEEB-64EC259436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204243"/>
            <a:ext cx="1867221" cy="15627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مربع نص 17">
            <a:extLst>
              <a:ext uri="{FF2B5EF4-FFF2-40B4-BE49-F238E27FC236}">
                <a16:creationId xmlns:a16="http://schemas.microsoft.com/office/drawing/2014/main" id="{6EC3D6B8-242D-487B-B291-453CE6D532F1}"/>
              </a:ext>
            </a:extLst>
          </p:cNvPr>
          <p:cNvSpPr txBox="1"/>
          <p:nvPr/>
        </p:nvSpPr>
        <p:spPr>
          <a:xfrm>
            <a:off x="1810602" y="3496518"/>
            <a:ext cx="3817626" cy="603428"/>
          </a:xfrm>
          <a:prstGeom prst="wedgeRoundRectCallout">
            <a:avLst>
              <a:gd name="adj1" fmla="val -54711"/>
              <a:gd name="adj2" fmla="val 19475"/>
              <a:gd name="adj3" fmla="val 16667"/>
            </a:avLst>
          </a:prstGeom>
          <a:ln/>
        </p:spPr>
        <p:style>
          <a:lnRef idx="3">
            <a:schemeClr val="lt1"/>
          </a:lnRef>
          <a:fillRef idx="1">
            <a:schemeClr val="accent5"/>
          </a:fillRef>
          <a:effectRef idx="1">
            <a:schemeClr val="accent5"/>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lvl="0" algn="ctr"/>
            <a:r>
              <a:rPr lang="en-US" sz="1700" dirty="0">
                <a:solidFill>
                  <a:srgbClr val="FFFFFF"/>
                </a:solidFill>
              </a:rPr>
              <a:t>by speaking a dog’s language</a:t>
            </a:r>
          </a:p>
          <a:p>
            <a:pPr lvl="0" algn="ctr"/>
            <a:endParaRPr kumimoji="0" lang="ar-SA" sz="200" b="0" i="0" u="none" strike="noStrike" kern="0" cap="none" spc="0" normalizeH="0" baseline="0" noProof="0" dirty="0">
              <a:ln>
                <a:noFill/>
              </a:ln>
              <a:solidFill>
                <a:srgbClr val="FFFFFF"/>
              </a:solidFill>
              <a:effectLst/>
              <a:uLnTx/>
              <a:uFillTx/>
              <a:latin typeface="Arial"/>
              <a:cs typeface="Arial" panose="020B0604020202020204" pitchFamily="34" charset="0"/>
              <a:sym typeface="Arial"/>
            </a:endParaRPr>
          </a:p>
        </p:txBody>
      </p:sp>
      <p:pic>
        <p:nvPicPr>
          <p:cNvPr id="16" name="MG Bk 4 F-SA_2020_1-18">
            <a:hlinkClick r:id="" action="ppaction://media"/>
            <a:extLst>
              <a:ext uri="{FF2B5EF4-FFF2-40B4-BE49-F238E27FC236}">
                <a16:creationId xmlns:a16="http://schemas.microsoft.com/office/drawing/2014/main" id="{A36A3004-EFC7-45CA-A49B-269F9F5DC441}"/>
              </a:ext>
            </a:extLst>
          </p:cNvPr>
          <p:cNvPicPr>
            <a:picLocks noChangeAspect="1"/>
          </p:cNvPicPr>
          <p:nvPr>
            <a:audioFile r:link="rId1"/>
            <p:extLst>
              <p:ext uri="{DAA4B4D4-6D71-4841-9C94-3DE7FCFB9230}">
                <p14:media xmlns:p14="http://schemas.microsoft.com/office/powerpoint/2010/main" r:embed="rId2">
                  <p14:trim end="151244.125"/>
                </p14:media>
              </p:ext>
            </p:extLst>
          </p:nvPr>
        </p:nvPicPr>
        <p:blipFill>
          <a:blip r:embed="rId10"/>
          <a:stretch>
            <a:fillRect/>
          </a:stretch>
        </p:blipFill>
        <p:spPr>
          <a:xfrm>
            <a:off x="7119683" y="-1"/>
            <a:ext cx="848659" cy="706931"/>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175985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6"/>
                </p:tgtEl>
              </p:cMediaNode>
            </p:audio>
          </p:childTnLst>
        </p:cTn>
      </p:par>
    </p:tnLst>
    <p:bldLst>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36"/>
        <p:cNvGrpSpPr/>
        <p:nvPr/>
      </p:nvGrpSpPr>
      <p:grpSpPr>
        <a:xfrm>
          <a:off x="0" y="0"/>
          <a:ext cx="0" cy="0"/>
          <a:chOff x="0" y="0"/>
          <a:chExt cx="0" cy="0"/>
        </a:xfrm>
      </p:grpSpPr>
      <p:pic>
        <p:nvPicPr>
          <p:cNvPr id="5" name="صورة 4">
            <a:extLst>
              <a:ext uri="{FF2B5EF4-FFF2-40B4-BE49-F238E27FC236}">
                <a16:creationId xmlns:a16="http://schemas.microsoft.com/office/drawing/2014/main" id="{ED15D642-98CB-47C2-A4E5-F81248C9BF9C}"/>
              </a:ext>
            </a:extLst>
          </p:cNvPr>
          <p:cNvPicPr>
            <a:picLocks noChangeAspect="1"/>
          </p:cNvPicPr>
          <p:nvPr/>
        </p:nvPicPr>
        <p:blipFill rotWithShape="1">
          <a:blip r:embed="rId5"/>
          <a:srcRect l="33866" t="18226" r="35630" b="11261"/>
          <a:stretch/>
        </p:blipFill>
        <p:spPr>
          <a:xfrm>
            <a:off x="-53788" y="-66275"/>
            <a:ext cx="4449055" cy="5209775"/>
          </a:xfrm>
          <a:prstGeom prst="rect">
            <a:avLst/>
          </a:prstGeom>
        </p:spPr>
      </p:pic>
      <p:pic>
        <p:nvPicPr>
          <p:cNvPr id="7" name="صورة 6">
            <a:extLst>
              <a:ext uri="{FF2B5EF4-FFF2-40B4-BE49-F238E27FC236}">
                <a16:creationId xmlns:a16="http://schemas.microsoft.com/office/drawing/2014/main" id="{61A6759E-4F13-42CE-8386-4C97D75CDC4D}"/>
              </a:ext>
            </a:extLst>
          </p:cNvPr>
          <p:cNvPicPr>
            <a:picLocks noChangeAspect="1"/>
          </p:cNvPicPr>
          <p:nvPr/>
        </p:nvPicPr>
        <p:blipFill rotWithShape="1">
          <a:blip r:embed="rId6"/>
          <a:srcRect l="33529" t="22557" r="35042" b="6929"/>
          <a:stretch/>
        </p:blipFill>
        <p:spPr>
          <a:xfrm>
            <a:off x="4326111" y="-81643"/>
            <a:ext cx="4817889" cy="5225143"/>
          </a:xfrm>
          <a:prstGeom prst="rect">
            <a:avLst/>
          </a:prstGeom>
        </p:spPr>
      </p:pic>
      <p:sp>
        <p:nvSpPr>
          <p:cNvPr id="9" name="مستطيل 8">
            <a:extLst>
              <a:ext uri="{FF2B5EF4-FFF2-40B4-BE49-F238E27FC236}">
                <a16:creationId xmlns:a16="http://schemas.microsoft.com/office/drawing/2014/main" id="{66BC422D-9729-45BD-9372-A9AAE2396A7B}"/>
              </a:ext>
            </a:extLst>
          </p:cNvPr>
          <p:cNvSpPr/>
          <p:nvPr/>
        </p:nvSpPr>
        <p:spPr>
          <a:xfrm>
            <a:off x="-55660" y="-95416"/>
            <a:ext cx="9199660" cy="523891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ar-SA" sz="2400" dirty="0">
              <a:solidFill>
                <a:schemeClr val="tx1"/>
              </a:solidFill>
              <a:latin typeface="+mj-lt"/>
            </a:endParaRPr>
          </a:p>
        </p:txBody>
      </p:sp>
      <p:pic>
        <p:nvPicPr>
          <p:cNvPr id="14" name="صورة 13">
            <a:extLst>
              <a:ext uri="{FF2B5EF4-FFF2-40B4-BE49-F238E27FC236}">
                <a16:creationId xmlns:a16="http://schemas.microsoft.com/office/drawing/2014/main" id="{9BC4F1E7-0663-48D2-8ACF-2A1D802D178A}"/>
              </a:ext>
            </a:extLst>
          </p:cNvPr>
          <p:cNvPicPr>
            <a:picLocks noChangeAspect="1"/>
          </p:cNvPicPr>
          <p:nvPr/>
        </p:nvPicPr>
        <p:blipFill>
          <a:blip r:embed="rId7"/>
          <a:stretch>
            <a:fillRect/>
          </a:stretch>
        </p:blipFill>
        <p:spPr>
          <a:xfrm>
            <a:off x="5909022" y="2866144"/>
            <a:ext cx="1698172" cy="2471136"/>
          </a:xfrm>
          <a:prstGeom prst="rect">
            <a:avLst/>
          </a:prstGeom>
        </p:spPr>
      </p:pic>
      <p:sp>
        <p:nvSpPr>
          <p:cNvPr id="15" name="فقاعة التفكير: على شكل سحابة 14">
            <a:extLst>
              <a:ext uri="{FF2B5EF4-FFF2-40B4-BE49-F238E27FC236}">
                <a16:creationId xmlns:a16="http://schemas.microsoft.com/office/drawing/2014/main" id="{80999FBB-ED20-4B98-BB44-2159A5CABA90}"/>
              </a:ext>
            </a:extLst>
          </p:cNvPr>
          <p:cNvSpPr/>
          <p:nvPr/>
        </p:nvSpPr>
        <p:spPr>
          <a:xfrm>
            <a:off x="6124176" y="899031"/>
            <a:ext cx="2735516" cy="1383125"/>
          </a:xfrm>
          <a:prstGeom prst="cloudCallout">
            <a:avLst>
              <a:gd name="adj1" fmla="val -12246"/>
              <a:gd name="adj2" fmla="val 94664"/>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b="1" dirty="0">
                <a:solidFill>
                  <a:schemeClr val="accent1">
                    <a:lumMod val="20000"/>
                    <a:lumOff val="80000"/>
                  </a:schemeClr>
                </a:solidFill>
              </a:rPr>
              <a:t>Why was the woman amazed?</a:t>
            </a:r>
            <a:endParaRPr lang="ar-SA" sz="1800" b="1" dirty="0"/>
          </a:p>
        </p:txBody>
      </p:sp>
      <p:pic>
        <p:nvPicPr>
          <p:cNvPr id="2050" name="Picture 2" descr="School Teacher Female Teacher Clipart - Png Download (#2170365) - PinClipart">
            <a:extLst>
              <a:ext uri="{FF2B5EF4-FFF2-40B4-BE49-F238E27FC236}">
                <a16:creationId xmlns:a16="http://schemas.microsoft.com/office/drawing/2014/main" id="{4BB8ADE8-81A1-4FFD-BEEB-64EC259436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4243"/>
            <a:ext cx="1867221" cy="15627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مربع نص 17">
            <a:extLst>
              <a:ext uri="{FF2B5EF4-FFF2-40B4-BE49-F238E27FC236}">
                <a16:creationId xmlns:a16="http://schemas.microsoft.com/office/drawing/2014/main" id="{6EC3D6B8-242D-487B-B291-453CE6D532F1}"/>
              </a:ext>
            </a:extLst>
          </p:cNvPr>
          <p:cNvSpPr txBox="1"/>
          <p:nvPr/>
        </p:nvSpPr>
        <p:spPr>
          <a:xfrm>
            <a:off x="1810601" y="3496518"/>
            <a:ext cx="3906320" cy="868890"/>
          </a:xfrm>
          <a:prstGeom prst="wedgeRoundRectCallout">
            <a:avLst>
              <a:gd name="adj1" fmla="val -54711"/>
              <a:gd name="adj2" fmla="val 19475"/>
              <a:gd name="adj3" fmla="val 16667"/>
            </a:avLst>
          </a:prstGeom>
          <a:ln/>
        </p:spPr>
        <p:style>
          <a:lnRef idx="3">
            <a:schemeClr val="lt1"/>
          </a:lnRef>
          <a:fillRef idx="1">
            <a:schemeClr val="accent3"/>
          </a:fillRef>
          <a:effectRef idx="1">
            <a:schemeClr val="accent3"/>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lvl="0" algn="ctr"/>
            <a:r>
              <a:rPr lang="en-US" sz="1600" dirty="0">
                <a:solidFill>
                  <a:srgbClr val="FFFFFF"/>
                </a:solidFill>
              </a:rPr>
              <a:t>because the parrot understood the lecture</a:t>
            </a:r>
            <a:endParaRPr kumimoji="0" lang="ar-SA" sz="1600" b="0" i="0" u="none" strike="noStrike" kern="0" cap="none" spc="0" normalizeH="0" baseline="0" noProof="0" dirty="0">
              <a:ln>
                <a:noFill/>
              </a:ln>
              <a:solidFill>
                <a:srgbClr val="FFFFFF"/>
              </a:solidFill>
              <a:effectLst/>
              <a:uLnTx/>
              <a:uFillTx/>
              <a:latin typeface="Arial"/>
              <a:cs typeface="Arial" panose="020B0604020202020204" pitchFamily="34" charset="0"/>
              <a:sym typeface="Arial"/>
            </a:endParaRPr>
          </a:p>
        </p:txBody>
      </p:sp>
      <p:pic>
        <p:nvPicPr>
          <p:cNvPr id="3" name="صورة 2">
            <a:extLst>
              <a:ext uri="{FF2B5EF4-FFF2-40B4-BE49-F238E27FC236}">
                <a16:creationId xmlns:a16="http://schemas.microsoft.com/office/drawing/2014/main" id="{E6083B10-164C-42D8-AC3F-EAAA99177273}"/>
              </a:ext>
            </a:extLst>
          </p:cNvPr>
          <p:cNvPicPr>
            <a:picLocks noChangeAspect="1"/>
          </p:cNvPicPr>
          <p:nvPr/>
        </p:nvPicPr>
        <p:blipFill rotWithShape="1">
          <a:blip r:embed="rId9"/>
          <a:srcRect l="23668" t="42278" r="21177" b="17684"/>
          <a:stretch/>
        </p:blipFill>
        <p:spPr>
          <a:xfrm>
            <a:off x="230519" y="491778"/>
            <a:ext cx="5716921" cy="2420471"/>
          </a:xfrm>
          <a:prstGeom prst="rect">
            <a:avLst/>
          </a:prstGeom>
          <a:solidFill>
            <a:srgbClr val="FFFFFF">
              <a:shade val="85000"/>
            </a:srgbClr>
          </a:solidFill>
          <a:ln w="88900" cap="sq">
            <a:solidFill>
              <a:srgbClr val="00B0A8"/>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MG Bk 4 F-SA_2020_1-18">
            <a:hlinkClick r:id="" action="ppaction://media"/>
            <a:extLst>
              <a:ext uri="{FF2B5EF4-FFF2-40B4-BE49-F238E27FC236}">
                <a16:creationId xmlns:a16="http://schemas.microsoft.com/office/drawing/2014/main" id="{AA713F3A-2A87-4529-A95F-EC654700D683}"/>
              </a:ext>
            </a:extLst>
          </p:cNvPr>
          <p:cNvPicPr>
            <a:picLocks noChangeAspect="1"/>
          </p:cNvPicPr>
          <p:nvPr>
            <a:audioFile r:link="rId1"/>
            <p:extLst>
              <p:ext uri="{DAA4B4D4-6D71-4841-9C94-3DE7FCFB9230}">
                <p14:media xmlns:p14="http://schemas.microsoft.com/office/powerpoint/2010/main" r:embed="rId2">
                  <p14:trim st="30766" end="108412.125"/>
                </p14:media>
              </p:ext>
            </p:extLst>
          </p:nvPr>
        </p:nvPicPr>
        <p:blipFill>
          <a:blip r:embed="rId10"/>
          <a:stretch>
            <a:fillRect/>
          </a:stretch>
        </p:blipFill>
        <p:spPr>
          <a:xfrm>
            <a:off x="7238360" y="0"/>
            <a:ext cx="783771" cy="622406"/>
          </a:xfrm>
          <a:prstGeom prst="rect">
            <a:avLst/>
          </a:prstGeom>
          <a:effectLst>
            <a:glow rad="228600">
              <a:srgbClr val="00B0A8">
                <a:alpha val="40000"/>
              </a:srgbClr>
            </a:glow>
          </a:effectLst>
        </p:spPr>
      </p:pic>
    </p:spTree>
    <p:extLst>
      <p:ext uri="{BB962C8B-B14F-4D97-AF65-F5344CB8AC3E}">
        <p14:creationId xmlns:p14="http://schemas.microsoft.com/office/powerpoint/2010/main" val="123021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1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36"/>
        <p:cNvGrpSpPr/>
        <p:nvPr/>
      </p:nvGrpSpPr>
      <p:grpSpPr>
        <a:xfrm>
          <a:off x="0" y="0"/>
          <a:ext cx="0" cy="0"/>
          <a:chOff x="0" y="0"/>
          <a:chExt cx="0" cy="0"/>
        </a:xfrm>
      </p:grpSpPr>
      <p:pic>
        <p:nvPicPr>
          <p:cNvPr id="5" name="صورة 4">
            <a:extLst>
              <a:ext uri="{FF2B5EF4-FFF2-40B4-BE49-F238E27FC236}">
                <a16:creationId xmlns:a16="http://schemas.microsoft.com/office/drawing/2014/main" id="{ED15D642-98CB-47C2-A4E5-F81248C9BF9C}"/>
              </a:ext>
            </a:extLst>
          </p:cNvPr>
          <p:cNvPicPr>
            <a:picLocks noChangeAspect="1"/>
          </p:cNvPicPr>
          <p:nvPr/>
        </p:nvPicPr>
        <p:blipFill rotWithShape="1">
          <a:blip r:embed="rId5"/>
          <a:srcRect l="33866" t="18226" r="35630" b="11261"/>
          <a:stretch/>
        </p:blipFill>
        <p:spPr>
          <a:xfrm>
            <a:off x="-53788" y="-66275"/>
            <a:ext cx="4449055" cy="5209775"/>
          </a:xfrm>
          <a:prstGeom prst="rect">
            <a:avLst/>
          </a:prstGeom>
        </p:spPr>
      </p:pic>
      <p:pic>
        <p:nvPicPr>
          <p:cNvPr id="7" name="صورة 6">
            <a:extLst>
              <a:ext uri="{FF2B5EF4-FFF2-40B4-BE49-F238E27FC236}">
                <a16:creationId xmlns:a16="http://schemas.microsoft.com/office/drawing/2014/main" id="{61A6759E-4F13-42CE-8386-4C97D75CDC4D}"/>
              </a:ext>
            </a:extLst>
          </p:cNvPr>
          <p:cNvPicPr>
            <a:picLocks noChangeAspect="1"/>
          </p:cNvPicPr>
          <p:nvPr/>
        </p:nvPicPr>
        <p:blipFill rotWithShape="1">
          <a:blip r:embed="rId6"/>
          <a:srcRect l="33529" t="22557" r="35042" b="6929"/>
          <a:stretch/>
        </p:blipFill>
        <p:spPr>
          <a:xfrm>
            <a:off x="4326111" y="-81643"/>
            <a:ext cx="4817889" cy="5225143"/>
          </a:xfrm>
          <a:prstGeom prst="rect">
            <a:avLst/>
          </a:prstGeom>
        </p:spPr>
      </p:pic>
      <p:sp>
        <p:nvSpPr>
          <p:cNvPr id="9" name="مستطيل 8">
            <a:extLst>
              <a:ext uri="{FF2B5EF4-FFF2-40B4-BE49-F238E27FC236}">
                <a16:creationId xmlns:a16="http://schemas.microsoft.com/office/drawing/2014/main" id="{66BC422D-9729-45BD-9372-A9AAE2396A7B}"/>
              </a:ext>
            </a:extLst>
          </p:cNvPr>
          <p:cNvSpPr/>
          <p:nvPr/>
        </p:nvSpPr>
        <p:spPr>
          <a:xfrm>
            <a:off x="-55660" y="-95416"/>
            <a:ext cx="9199660" cy="523891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ar-SA" sz="2400" dirty="0">
              <a:solidFill>
                <a:schemeClr val="tx1"/>
              </a:solidFill>
              <a:latin typeface="+mj-lt"/>
            </a:endParaRPr>
          </a:p>
        </p:txBody>
      </p:sp>
      <p:pic>
        <p:nvPicPr>
          <p:cNvPr id="14" name="صورة 13">
            <a:extLst>
              <a:ext uri="{FF2B5EF4-FFF2-40B4-BE49-F238E27FC236}">
                <a16:creationId xmlns:a16="http://schemas.microsoft.com/office/drawing/2014/main" id="{9BC4F1E7-0663-48D2-8ACF-2A1D802D178A}"/>
              </a:ext>
            </a:extLst>
          </p:cNvPr>
          <p:cNvPicPr>
            <a:picLocks noChangeAspect="1"/>
          </p:cNvPicPr>
          <p:nvPr/>
        </p:nvPicPr>
        <p:blipFill>
          <a:blip r:embed="rId7"/>
          <a:stretch>
            <a:fillRect/>
          </a:stretch>
        </p:blipFill>
        <p:spPr>
          <a:xfrm>
            <a:off x="5909022" y="2866144"/>
            <a:ext cx="1698172" cy="2471136"/>
          </a:xfrm>
          <a:prstGeom prst="rect">
            <a:avLst/>
          </a:prstGeom>
        </p:spPr>
      </p:pic>
      <p:sp>
        <p:nvSpPr>
          <p:cNvPr id="15" name="فقاعة التفكير: على شكل سحابة 14">
            <a:extLst>
              <a:ext uri="{FF2B5EF4-FFF2-40B4-BE49-F238E27FC236}">
                <a16:creationId xmlns:a16="http://schemas.microsoft.com/office/drawing/2014/main" id="{80999FBB-ED20-4B98-BB44-2159A5CABA90}"/>
              </a:ext>
            </a:extLst>
          </p:cNvPr>
          <p:cNvSpPr/>
          <p:nvPr/>
        </p:nvSpPr>
        <p:spPr>
          <a:xfrm>
            <a:off x="6254804" y="914399"/>
            <a:ext cx="2735516" cy="1383125"/>
          </a:xfrm>
          <a:prstGeom prst="cloudCallout">
            <a:avLst>
              <a:gd name="adj1" fmla="val -12246"/>
              <a:gd name="adj2" fmla="val 94664"/>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b="1" dirty="0">
                <a:solidFill>
                  <a:schemeClr val="accent1">
                    <a:lumMod val="50000"/>
                  </a:schemeClr>
                </a:solidFill>
              </a:rPr>
              <a:t>Why</a:t>
            </a:r>
            <a:r>
              <a:rPr lang="en-US" sz="1800" b="1" dirty="0">
                <a:solidFill>
                  <a:schemeClr val="accent1">
                    <a:lumMod val="20000"/>
                    <a:lumOff val="80000"/>
                  </a:schemeClr>
                </a:solidFill>
              </a:rPr>
              <a:t> was the truck driver is confused?</a:t>
            </a:r>
            <a:endParaRPr lang="ar-SA" sz="1800" b="1" dirty="0"/>
          </a:p>
        </p:txBody>
      </p:sp>
      <p:pic>
        <p:nvPicPr>
          <p:cNvPr id="2050" name="Picture 2" descr="School Teacher Female Teacher Clipart - Png Download (#2170365) - PinClipart">
            <a:extLst>
              <a:ext uri="{FF2B5EF4-FFF2-40B4-BE49-F238E27FC236}">
                <a16:creationId xmlns:a16="http://schemas.microsoft.com/office/drawing/2014/main" id="{4BB8ADE8-81A1-4FFD-BEEB-64EC259436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4243"/>
            <a:ext cx="1867221" cy="15627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مربع نص 17">
            <a:extLst>
              <a:ext uri="{FF2B5EF4-FFF2-40B4-BE49-F238E27FC236}">
                <a16:creationId xmlns:a16="http://schemas.microsoft.com/office/drawing/2014/main" id="{6EC3D6B8-242D-487B-B291-453CE6D532F1}"/>
              </a:ext>
            </a:extLst>
          </p:cNvPr>
          <p:cNvSpPr txBox="1"/>
          <p:nvPr/>
        </p:nvSpPr>
        <p:spPr>
          <a:xfrm>
            <a:off x="1810601" y="3496518"/>
            <a:ext cx="3906320" cy="868890"/>
          </a:xfrm>
          <a:prstGeom prst="wedgeRoundRectCallout">
            <a:avLst>
              <a:gd name="adj1" fmla="val -54711"/>
              <a:gd name="adj2" fmla="val 19475"/>
              <a:gd name="adj3" fmla="val 16667"/>
            </a:avLst>
          </a:prstGeom>
          <a:solidFill>
            <a:srgbClr val="00CC99"/>
          </a:solid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lvl="0" algn="ctr"/>
            <a:r>
              <a:rPr lang="en-US" sz="1600" dirty="0">
                <a:solidFill>
                  <a:srgbClr val="FFFFFF"/>
                </a:solidFill>
              </a:rPr>
              <a:t> because the man returned with the penguins</a:t>
            </a:r>
            <a:endParaRPr kumimoji="0" lang="ar-SA" sz="1600" b="0" i="0" u="none" strike="noStrike" kern="0" cap="none" spc="0" normalizeH="0" baseline="0" noProof="0" dirty="0">
              <a:ln>
                <a:noFill/>
              </a:ln>
              <a:solidFill>
                <a:srgbClr val="FFFFFF"/>
              </a:solidFill>
              <a:effectLst/>
              <a:uLnTx/>
              <a:uFillTx/>
              <a:latin typeface="Arial"/>
              <a:cs typeface="Arial" panose="020B0604020202020204" pitchFamily="34" charset="0"/>
              <a:sym typeface="Arial"/>
            </a:endParaRPr>
          </a:p>
        </p:txBody>
      </p:sp>
      <p:pic>
        <p:nvPicPr>
          <p:cNvPr id="4" name="صورة 3">
            <a:extLst>
              <a:ext uri="{FF2B5EF4-FFF2-40B4-BE49-F238E27FC236}">
                <a16:creationId xmlns:a16="http://schemas.microsoft.com/office/drawing/2014/main" id="{F022CB0B-E12C-4B11-8C14-1A940A616522}"/>
              </a:ext>
            </a:extLst>
          </p:cNvPr>
          <p:cNvPicPr>
            <a:picLocks noChangeAspect="1"/>
          </p:cNvPicPr>
          <p:nvPr/>
        </p:nvPicPr>
        <p:blipFill rotWithShape="1">
          <a:blip r:embed="rId9"/>
          <a:srcRect l="13950" t="28384" r="19495" b="23212"/>
          <a:stretch/>
        </p:blipFill>
        <p:spPr>
          <a:xfrm>
            <a:off x="222837" y="522515"/>
            <a:ext cx="5778393" cy="2297526"/>
          </a:xfrm>
          <a:prstGeom prst="rect">
            <a:avLst/>
          </a:prstGeom>
          <a:solidFill>
            <a:srgbClr val="FFFFFF">
              <a:shade val="85000"/>
            </a:srgbClr>
          </a:solidFill>
          <a:ln w="88900" cap="sq">
            <a:solidFill>
              <a:schemeClr val="accent3">
                <a:lumMod val="75000"/>
              </a:schemeClr>
            </a:solidFill>
            <a:miter lim="800000"/>
          </a:ln>
          <a:effectLst>
            <a:glow rad="228600">
              <a:srgbClr val="92D050">
                <a:alpha val="40000"/>
              </a:srgb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MG Bk 4 F-SA_2020_1-18">
            <a:hlinkClick r:id="" action="ppaction://media"/>
            <a:extLst>
              <a:ext uri="{FF2B5EF4-FFF2-40B4-BE49-F238E27FC236}">
                <a16:creationId xmlns:a16="http://schemas.microsoft.com/office/drawing/2014/main" id="{1BC3B2E8-B522-40F5-B5B4-19AA2AADD695}"/>
              </a:ext>
            </a:extLst>
          </p:cNvPr>
          <p:cNvPicPr>
            <a:picLocks noChangeAspect="1"/>
          </p:cNvPicPr>
          <p:nvPr>
            <a:audioFile r:link="rId1"/>
            <p:extLst>
              <p:ext uri="{DAA4B4D4-6D71-4841-9C94-3DE7FCFB9230}">
                <p14:media xmlns:p14="http://schemas.microsoft.com/office/powerpoint/2010/main" r:embed="rId2">
                  <p14:trim st="73468" end="56035.125"/>
                </p14:media>
              </p:ext>
            </p:extLst>
          </p:nvPr>
        </p:nvPicPr>
        <p:blipFill>
          <a:blip r:embed="rId10"/>
          <a:stretch>
            <a:fillRect/>
          </a:stretch>
        </p:blipFill>
        <p:spPr>
          <a:xfrm>
            <a:off x="7392040" y="0"/>
            <a:ext cx="760719" cy="699247"/>
          </a:xfrm>
          <a:prstGeom prst="rect">
            <a:avLst/>
          </a:prstGeom>
          <a:effectLst>
            <a:glow rad="139700">
              <a:schemeClr val="accent3">
                <a:satMod val="175000"/>
                <a:alpha val="40000"/>
              </a:schemeClr>
            </a:glow>
          </a:effectLst>
        </p:spPr>
      </p:pic>
    </p:spTree>
    <p:extLst>
      <p:ext uri="{BB962C8B-B14F-4D97-AF65-F5344CB8AC3E}">
        <p14:creationId xmlns:p14="http://schemas.microsoft.com/office/powerpoint/2010/main" val="368080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36"/>
        <p:cNvGrpSpPr/>
        <p:nvPr/>
      </p:nvGrpSpPr>
      <p:grpSpPr>
        <a:xfrm>
          <a:off x="0" y="0"/>
          <a:ext cx="0" cy="0"/>
          <a:chOff x="0" y="0"/>
          <a:chExt cx="0" cy="0"/>
        </a:xfrm>
      </p:grpSpPr>
      <p:pic>
        <p:nvPicPr>
          <p:cNvPr id="5" name="صورة 4">
            <a:extLst>
              <a:ext uri="{FF2B5EF4-FFF2-40B4-BE49-F238E27FC236}">
                <a16:creationId xmlns:a16="http://schemas.microsoft.com/office/drawing/2014/main" id="{ED15D642-98CB-47C2-A4E5-F81248C9BF9C}"/>
              </a:ext>
            </a:extLst>
          </p:cNvPr>
          <p:cNvPicPr>
            <a:picLocks noChangeAspect="1"/>
          </p:cNvPicPr>
          <p:nvPr/>
        </p:nvPicPr>
        <p:blipFill rotWithShape="1">
          <a:blip r:embed="rId5"/>
          <a:srcRect l="33866" t="18226" r="35630" b="11261"/>
          <a:stretch/>
        </p:blipFill>
        <p:spPr>
          <a:xfrm>
            <a:off x="-53788" y="-66275"/>
            <a:ext cx="4449055" cy="5209775"/>
          </a:xfrm>
          <a:prstGeom prst="rect">
            <a:avLst/>
          </a:prstGeom>
        </p:spPr>
      </p:pic>
      <p:pic>
        <p:nvPicPr>
          <p:cNvPr id="7" name="صورة 6">
            <a:extLst>
              <a:ext uri="{FF2B5EF4-FFF2-40B4-BE49-F238E27FC236}">
                <a16:creationId xmlns:a16="http://schemas.microsoft.com/office/drawing/2014/main" id="{61A6759E-4F13-42CE-8386-4C97D75CDC4D}"/>
              </a:ext>
            </a:extLst>
          </p:cNvPr>
          <p:cNvPicPr>
            <a:picLocks noChangeAspect="1"/>
          </p:cNvPicPr>
          <p:nvPr/>
        </p:nvPicPr>
        <p:blipFill rotWithShape="1">
          <a:blip r:embed="rId6"/>
          <a:srcRect l="33529" t="22557" r="35042" b="6929"/>
          <a:stretch/>
        </p:blipFill>
        <p:spPr>
          <a:xfrm>
            <a:off x="4326111" y="-81643"/>
            <a:ext cx="4817889" cy="5225143"/>
          </a:xfrm>
          <a:prstGeom prst="rect">
            <a:avLst/>
          </a:prstGeom>
        </p:spPr>
      </p:pic>
      <p:sp>
        <p:nvSpPr>
          <p:cNvPr id="9" name="مستطيل 8">
            <a:extLst>
              <a:ext uri="{FF2B5EF4-FFF2-40B4-BE49-F238E27FC236}">
                <a16:creationId xmlns:a16="http://schemas.microsoft.com/office/drawing/2014/main" id="{66BC422D-9729-45BD-9372-A9AAE2396A7B}"/>
              </a:ext>
            </a:extLst>
          </p:cNvPr>
          <p:cNvSpPr/>
          <p:nvPr/>
        </p:nvSpPr>
        <p:spPr>
          <a:xfrm>
            <a:off x="-55660" y="-95416"/>
            <a:ext cx="9199660" cy="523891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ar-SA" sz="2400" dirty="0">
              <a:solidFill>
                <a:schemeClr val="tx1"/>
              </a:solidFill>
              <a:latin typeface="+mj-lt"/>
            </a:endParaRPr>
          </a:p>
        </p:txBody>
      </p:sp>
      <p:pic>
        <p:nvPicPr>
          <p:cNvPr id="14" name="صورة 13">
            <a:extLst>
              <a:ext uri="{FF2B5EF4-FFF2-40B4-BE49-F238E27FC236}">
                <a16:creationId xmlns:a16="http://schemas.microsoft.com/office/drawing/2014/main" id="{9BC4F1E7-0663-48D2-8ACF-2A1D802D178A}"/>
              </a:ext>
            </a:extLst>
          </p:cNvPr>
          <p:cNvPicPr>
            <a:picLocks noChangeAspect="1"/>
          </p:cNvPicPr>
          <p:nvPr/>
        </p:nvPicPr>
        <p:blipFill>
          <a:blip r:embed="rId7"/>
          <a:stretch>
            <a:fillRect/>
          </a:stretch>
        </p:blipFill>
        <p:spPr>
          <a:xfrm>
            <a:off x="5909022" y="2866144"/>
            <a:ext cx="1698172" cy="2471136"/>
          </a:xfrm>
          <a:prstGeom prst="rect">
            <a:avLst/>
          </a:prstGeom>
        </p:spPr>
      </p:pic>
      <p:sp>
        <p:nvSpPr>
          <p:cNvPr id="15" name="فقاعة التفكير: على شكل سحابة 14">
            <a:extLst>
              <a:ext uri="{FF2B5EF4-FFF2-40B4-BE49-F238E27FC236}">
                <a16:creationId xmlns:a16="http://schemas.microsoft.com/office/drawing/2014/main" id="{80999FBB-ED20-4B98-BB44-2159A5CABA90}"/>
              </a:ext>
            </a:extLst>
          </p:cNvPr>
          <p:cNvSpPr/>
          <p:nvPr/>
        </p:nvSpPr>
        <p:spPr>
          <a:xfrm>
            <a:off x="6085755" y="714615"/>
            <a:ext cx="2904565" cy="1582909"/>
          </a:xfrm>
          <a:prstGeom prst="cloudCallout">
            <a:avLst>
              <a:gd name="adj1" fmla="val -12246"/>
              <a:gd name="adj2" fmla="val 94664"/>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b="1" dirty="0">
                <a:solidFill>
                  <a:schemeClr val="accent1">
                    <a:lumMod val="50000"/>
                  </a:schemeClr>
                </a:solidFill>
              </a:rPr>
              <a:t>Why</a:t>
            </a:r>
            <a:r>
              <a:rPr lang="en-US" sz="1800" b="1" dirty="0">
                <a:solidFill>
                  <a:schemeClr val="accent1">
                    <a:lumMod val="20000"/>
                    <a:lumOff val="80000"/>
                  </a:schemeClr>
                </a:solidFill>
              </a:rPr>
              <a:t> </a:t>
            </a:r>
            <a:r>
              <a:rPr lang="en-US" sz="1750" b="1" dirty="0">
                <a:solidFill>
                  <a:schemeClr val="accent1">
                    <a:lumMod val="20000"/>
                    <a:lumOff val="80000"/>
                  </a:schemeClr>
                </a:solidFill>
              </a:rPr>
              <a:t>were the grasshopper and the snail annoyed?</a:t>
            </a:r>
            <a:endParaRPr lang="ar-SA" sz="1750" b="1" dirty="0"/>
          </a:p>
        </p:txBody>
      </p:sp>
      <p:pic>
        <p:nvPicPr>
          <p:cNvPr id="2050" name="Picture 2" descr="School Teacher Female Teacher Clipart - Png Download (#2170365) - PinClipart">
            <a:extLst>
              <a:ext uri="{FF2B5EF4-FFF2-40B4-BE49-F238E27FC236}">
                <a16:creationId xmlns:a16="http://schemas.microsoft.com/office/drawing/2014/main" id="{4BB8ADE8-81A1-4FFD-BEEB-64EC259436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04243"/>
            <a:ext cx="1867221" cy="15627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مربع نص 17">
            <a:extLst>
              <a:ext uri="{FF2B5EF4-FFF2-40B4-BE49-F238E27FC236}">
                <a16:creationId xmlns:a16="http://schemas.microsoft.com/office/drawing/2014/main" id="{6EC3D6B8-242D-487B-B291-453CE6D532F1}"/>
              </a:ext>
            </a:extLst>
          </p:cNvPr>
          <p:cNvSpPr txBox="1"/>
          <p:nvPr/>
        </p:nvSpPr>
        <p:spPr>
          <a:xfrm>
            <a:off x="1810601" y="3496518"/>
            <a:ext cx="3906320" cy="868890"/>
          </a:xfrm>
          <a:prstGeom prst="wedgeRoundRectCallout">
            <a:avLst>
              <a:gd name="adj1" fmla="val -54711"/>
              <a:gd name="adj2" fmla="val 19475"/>
              <a:gd name="adj3" fmla="val 16667"/>
            </a:avLst>
          </a:prstGeom>
          <a:solidFill>
            <a:srgbClr val="C46200"/>
          </a:solidFill>
          <a:ln/>
        </p:spPr>
        <p:style>
          <a:lnRef idx="3">
            <a:schemeClr val="lt1"/>
          </a:lnRef>
          <a:fillRef idx="1">
            <a:schemeClr val="accent3"/>
          </a:fillRef>
          <a:effectRef idx="1">
            <a:schemeClr val="accent3"/>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lvl="0" algn="ctr"/>
            <a:r>
              <a:rPr lang="en-US" sz="1600" dirty="0">
                <a:solidFill>
                  <a:srgbClr val="FFFFFF"/>
                </a:solidFill>
              </a:rPr>
              <a:t> because the centipede was taking a long time to get the pizza</a:t>
            </a:r>
            <a:endParaRPr kumimoji="0" lang="ar-SA" sz="1600" b="0" i="0" u="none" strike="noStrike" kern="0" cap="none" spc="0" normalizeH="0" baseline="0" noProof="0" dirty="0">
              <a:ln>
                <a:noFill/>
              </a:ln>
              <a:solidFill>
                <a:srgbClr val="FFFFFF"/>
              </a:solidFill>
              <a:effectLst/>
              <a:uLnTx/>
              <a:uFillTx/>
              <a:latin typeface="Arial"/>
              <a:cs typeface="Arial" panose="020B0604020202020204" pitchFamily="34" charset="0"/>
              <a:sym typeface="Arial"/>
            </a:endParaRPr>
          </a:p>
        </p:txBody>
      </p:sp>
      <p:pic>
        <p:nvPicPr>
          <p:cNvPr id="3" name="صورة 2">
            <a:extLst>
              <a:ext uri="{FF2B5EF4-FFF2-40B4-BE49-F238E27FC236}">
                <a16:creationId xmlns:a16="http://schemas.microsoft.com/office/drawing/2014/main" id="{AE722C61-2026-4C3F-A2E6-6131F22EC4B5}"/>
              </a:ext>
            </a:extLst>
          </p:cNvPr>
          <p:cNvPicPr>
            <a:picLocks noChangeAspect="1"/>
          </p:cNvPicPr>
          <p:nvPr/>
        </p:nvPicPr>
        <p:blipFill rotWithShape="1">
          <a:blip r:embed="rId9"/>
          <a:srcRect l="18656" t="18674" r="14414" b="8870"/>
          <a:stretch/>
        </p:blipFill>
        <p:spPr>
          <a:xfrm>
            <a:off x="215152" y="184417"/>
            <a:ext cx="5555557" cy="2766251"/>
          </a:xfrm>
          <a:prstGeom prst="rect">
            <a:avLst/>
          </a:prstGeom>
          <a:solidFill>
            <a:srgbClr val="FFFFFF">
              <a:shade val="85000"/>
            </a:srgbClr>
          </a:solidFill>
          <a:ln w="88900" cap="sq">
            <a:solidFill>
              <a:schemeClr val="accent3">
                <a:lumMod val="75000"/>
              </a:schemeClr>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MG Bk 4 F-SA_2020_1-18">
            <a:hlinkClick r:id="" action="ppaction://media"/>
            <a:extLst>
              <a:ext uri="{FF2B5EF4-FFF2-40B4-BE49-F238E27FC236}">
                <a16:creationId xmlns:a16="http://schemas.microsoft.com/office/drawing/2014/main" id="{480C683D-C20F-4FB5-9735-1D975AAE1342}"/>
              </a:ext>
            </a:extLst>
          </p:cNvPr>
          <p:cNvPicPr>
            <a:picLocks noChangeAspect="1"/>
          </p:cNvPicPr>
          <p:nvPr>
            <a:audioFile r:link="rId1"/>
            <p:extLst>
              <p:ext uri="{DAA4B4D4-6D71-4841-9C94-3DE7FCFB9230}">
                <p14:media xmlns:p14="http://schemas.microsoft.com/office/powerpoint/2010/main" r:embed="rId2">
                  <p14:trim st="126441"/>
                </p14:media>
              </p:ext>
            </p:extLst>
          </p:nvPr>
        </p:nvPicPr>
        <p:blipFill>
          <a:blip r:embed="rId10"/>
          <a:stretch>
            <a:fillRect/>
          </a:stretch>
        </p:blipFill>
        <p:spPr>
          <a:xfrm>
            <a:off x="6930998" y="0"/>
            <a:ext cx="718031" cy="676195"/>
          </a:xfrm>
          <a:prstGeom prst="rect">
            <a:avLst/>
          </a:prstGeom>
          <a:effectLst>
            <a:glow rad="139700">
              <a:schemeClr val="accent3">
                <a:lumMod val="75000"/>
                <a:alpha val="40000"/>
              </a:schemeClr>
            </a:glow>
          </a:effectLst>
        </p:spPr>
      </p:pic>
    </p:spTree>
    <p:extLst>
      <p:ext uri="{BB962C8B-B14F-4D97-AF65-F5344CB8AC3E}">
        <p14:creationId xmlns:p14="http://schemas.microsoft.com/office/powerpoint/2010/main" val="369729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15"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36"/>
        <p:cNvGrpSpPr/>
        <p:nvPr/>
      </p:nvGrpSpPr>
      <p:grpSpPr>
        <a:xfrm>
          <a:off x="0" y="0"/>
          <a:ext cx="0" cy="0"/>
          <a:chOff x="0" y="0"/>
          <a:chExt cx="0" cy="0"/>
        </a:xfrm>
      </p:grpSpPr>
      <p:pic>
        <p:nvPicPr>
          <p:cNvPr id="5" name="صورة 4">
            <a:extLst>
              <a:ext uri="{FF2B5EF4-FFF2-40B4-BE49-F238E27FC236}">
                <a16:creationId xmlns:a16="http://schemas.microsoft.com/office/drawing/2014/main" id="{ED15D642-98CB-47C2-A4E5-F81248C9BF9C}"/>
              </a:ext>
            </a:extLst>
          </p:cNvPr>
          <p:cNvPicPr>
            <a:picLocks noChangeAspect="1"/>
          </p:cNvPicPr>
          <p:nvPr/>
        </p:nvPicPr>
        <p:blipFill rotWithShape="1">
          <a:blip r:embed="rId3"/>
          <a:srcRect l="33866" t="18226" r="35630" b="11261"/>
          <a:stretch/>
        </p:blipFill>
        <p:spPr>
          <a:xfrm>
            <a:off x="-53788" y="-66275"/>
            <a:ext cx="4449055" cy="5209775"/>
          </a:xfrm>
          <a:prstGeom prst="rect">
            <a:avLst/>
          </a:prstGeom>
        </p:spPr>
      </p:pic>
      <p:pic>
        <p:nvPicPr>
          <p:cNvPr id="7" name="صورة 6">
            <a:extLst>
              <a:ext uri="{FF2B5EF4-FFF2-40B4-BE49-F238E27FC236}">
                <a16:creationId xmlns:a16="http://schemas.microsoft.com/office/drawing/2014/main" id="{61A6759E-4F13-42CE-8386-4C97D75CDC4D}"/>
              </a:ext>
            </a:extLst>
          </p:cNvPr>
          <p:cNvPicPr>
            <a:picLocks noChangeAspect="1"/>
          </p:cNvPicPr>
          <p:nvPr/>
        </p:nvPicPr>
        <p:blipFill rotWithShape="1">
          <a:blip r:embed="rId4"/>
          <a:srcRect l="33529" t="22557" r="35042" b="6929"/>
          <a:stretch/>
        </p:blipFill>
        <p:spPr>
          <a:xfrm>
            <a:off x="4326111" y="-81643"/>
            <a:ext cx="4817889" cy="5225143"/>
          </a:xfrm>
          <a:prstGeom prst="rect">
            <a:avLst/>
          </a:prstGeom>
        </p:spPr>
      </p:pic>
      <p:sp>
        <p:nvSpPr>
          <p:cNvPr id="9" name="مستطيل 8">
            <a:extLst>
              <a:ext uri="{FF2B5EF4-FFF2-40B4-BE49-F238E27FC236}">
                <a16:creationId xmlns:a16="http://schemas.microsoft.com/office/drawing/2014/main" id="{66BC422D-9729-45BD-9372-A9AAE2396A7B}"/>
              </a:ext>
            </a:extLst>
          </p:cNvPr>
          <p:cNvSpPr/>
          <p:nvPr/>
        </p:nvSpPr>
        <p:spPr>
          <a:xfrm>
            <a:off x="-55660" y="-95416"/>
            <a:ext cx="9199660" cy="523891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ar-SA" sz="2400" dirty="0">
              <a:solidFill>
                <a:schemeClr val="tx1"/>
              </a:solidFill>
              <a:latin typeface="+mj-lt"/>
            </a:endParaRPr>
          </a:p>
        </p:txBody>
      </p:sp>
      <p:pic>
        <p:nvPicPr>
          <p:cNvPr id="6" name="صورة 5">
            <a:extLst>
              <a:ext uri="{FF2B5EF4-FFF2-40B4-BE49-F238E27FC236}">
                <a16:creationId xmlns:a16="http://schemas.microsoft.com/office/drawing/2014/main" id="{15CBE20B-E977-4C64-8355-D912B9AB7E3E}"/>
              </a:ext>
            </a:extLst>
          </p:cNvPr>
          <p:cNvPicPr>
            <a:picLocks noChangeAspect="1"/>
          </p:cNvPicPr>
          <p:nvPr/>
        </p:nvPicPr>
        <p:blipFill rotWithShape="1">
          <a:blip r:embed="rId5"/>
          <a:srcRect l="21092" t="36452" r="26471" b="33370"/>
          <a:stretch/>
        </p:blipFill>
        <p:spPr>
          <a:xfrm>
            <a:off x="230521" y="138313"/>
            <a:ext cx="4041802" cy="1590594"/>
          </a:xfrm>
          <a:prstGeom prst="rect">
            <a:avLst/>
          </a:prstGeom>
          <a:solidFill>
            <a:srgbClr val="FFFFFF">
              <a:shade val="85000"/>
            </a:srgbClr>
          </a:solidFill>
          <a:ln w="88900" cap="sq">
            <a:solidFill>
              <a:srgbClr val="C00000"/>
            </a:solidFill>
            <a:miter lim="800000"/>
          </a:ln>
          <a:effectLst>
            <a:glow rad="1397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صورة 7">
            <a:extLst>
              <a:ext uri="{FF2B5EF4-FFF2-40B4-BE49-F238E27FC236}">
                <a16:creationId xmlns:a16="http://schemas.microsoft.com/office/drawing/2014/main" id="{897EE5D9-E579-4F18-9D7A-724C49EF5048}"/>
              </a:ext>
            </a:extLst>
          </p:cNvPr>
          <p:cNvPicPr>
            <a:picLocks noChangeAspect="1"/>
          </p:cNvPicPr>
          <p:nvPr/>
        </p:nvPicPr>
        <p:blipFill rotWithShape="1">
          <a:blip r:embed="rId6"/>
          <a:srcRect l="23668" t="42278" r="21177" b="17684"/>
          <a:stretch/>
        </p:blipFill>
        <p:spPr>
          <a:xfrm>
            <a:off x="199784" y="2013218"/>
            <a:ext cx="4064856" cy="1214077"/>
          </a:xfrm>
          <a:prstGeom prst="rect">
            <a:avLst/>
          </a:prstGeom>
          <a:solidFill>
            <a:srgbClr val="FFFFFF">
              <a:shade val="85000"/>
            </a:srgbClr>
          </a:solidFill>
          <a:ln w="88900" cap="sq">
            <a:solidFill>
              <a:srgbClr val="00B0A8"/>
            </a:solidFill>
            <a:miter lim="800000"/>
          </a:ln>
          <a:effectLst>
            <a:glow rad="101600">
              <a:schemeClr val="accent6">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صورة 9">
            <a:extLst>
              <a:ext uri="{FF2B5EF4-FFF2-40B4-BE49-F238E27FC236}">
                <a16:creationId xmlns:a16="http://schemas.microsoft.com/office/drawing/2014/main" id="{02626313-0A5E-4CEF-A910-9E0B0EBDAEB8}"/>
              </a:ext>
            </a:extLst>
          </p:cNvPr>
          <p:cNvPicPr>
            <a:picLocks noChangeAspect="1"/>
          </p:cNvPicPr>
          <p:nvPr/>
        </p:nvPicPr>
        <p:blipFill rotWithShape="1">
          <a:blip r:embed="rId7"/>
          <a:srcRect l="13950" t="28384" r="19495" b="23212"/>
          <a:stretch/>
        </p:blipFill>
        <p:spPr>
          <a:xfrm>
            <a:off x="222837" y="3557707"/>
            <a:ext cx="4057169" cy="1367759"/>
          </a:xfrm>
          <a:prstGeom prst="rect">
            <a:avLst/>
          </a:prstGeom>
          <a:solidFill>
            <a:srgbClr val="FFFFFF">
              <a:shade val="85000"/>
            </a:srgbClr>
          </a:solidFill>
          <a:ln w="88900" cap="sq">
            <a:solidFill>
              <a:schemeClr val="accent3">
                <a:lumMod val="75000"/>
              </a:schemeClr>
            </a:solidFill>
            <a:miter lim="800000"/>
          </a:ln>
          <a:effectLst>
            <a:glow rad="101600">
              <a:srgbClr val="92D050">
                <a:alpha val="40000"/>
              </a:srgb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صورة 10">
            <a:extLst>
              <a:ext uri="{FF2B5EF4-FFF2-40B4-BE49-F238E27FC236}">
                <a16:creationId xmlns:a16="http://schemas.microsoft.com/office/drawing/2014/main" id="{47AE0D62-1B76-4E54-A26E-4A62C0AAE416}"/>
              </a:ext>
            </a:extLst>
          </p:cNvPr>
          <p:cNvPicPr>
            <a:picLocks noChangeAspect="1"/>
          </p:cNvPicPr>
          <p:nvPr/>
        </p:nvPicPr>
        <p:blipFill rotWithShape="1">
          <a:blip r:embed="rId8"/>
          <a:srcRect l="18656" t="18674" r="14414" b="8870"/>
          <a:stretch/>
        </p:blipFill>
        <p:spPr>
          <a:xfrm>
            <a:off x="4825574" y="153681"/>
            <a:ext cx="4064853" cy="1798063"/>
          </a:xfrm>
          <a:prstGeom prst="rect">
            <a:avLst/>
          </a:prstGeom>
          <a:solidFill>
            <a:srgbClr val="FFFFFF">
              <a:shade val="85000"/>
            </a:srgbClr>
          </a:solidFill>
          <a:ln w="88900" cap="sq">
            <a:solidFill>
              <a:schemeClr val="accent3">
                <a:lumMod val="75000"/>
              </a:schemeClr>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صورة 11">
            <a:extLst>
              <a:ext uri="{FF2B5EF4-FFF2-40B4-BE49-F238E27FC236}">
                <a16:creationId xmlns:a16="http://schemas.microsoft.com/office/drawing/2014/main" id="{FF48C5E7-909C-4BAA-ADE3-68A79B9775A6}"/>
              </a:ext>
            </a:extLst>
          </p:cNvPr>
          <p:cNvPicPr>
            <a:picLocks noChangeAspect="1"/>
          </p:cNvPicPr>
          <p:nvPr/>
        </p:nvPicPr>
        <p:blipFill>
          <a:blip r:embed="rId9"/>
          <a:stretch>
            <a:fillRect/>
          </a:stretch>
        </p:blipFill>
        <p:spPr>
          <a:xfrm>
            <a:off x="7484249" y="2674044"/>
            <a:ext cx="1659751" cy="2655552"/>
          </a:xfrm>
          <a:prstGeom prst="rect">
            <a:avLst/>
          </a:prstGeom>
        </p:spPr>
      </p:pic>
      <p:sp>
        <p:nvSpPr>
          <p:cNvPr id="2" name="فقاعة الكلام: مستطيلة مستديرة الزوايا 1">
            <a:extLst>
              <a:ext uri="{FF2B5EF4-FFF2-40B4-BE49-F238E27FC236}">
                <a16:creationId xmlns:a16="http://schemas.microsoft.com/office/drawing/2014/main" id="{70A1719C-89BD-40C5-81AE-5107E390C290}"/>
              </a:ext>
            </a:extLst>
          </p:cNvPr>
          <p:cNvSpPr/>
          <p:nvPr/>
        </p:nvSpPr>
        <p:spPr>
          <a:xfrm>
            <a:off x="4472107" y="3096665"/>
            <a:ext cx="2804672" cy="553251"/>
          </a:xfrm>
          <a:prstGeom prst="wedgeRoundRectCallout">
            <a:avLst>
              <a:gd name="adj1" fmla="val 61359"/>
              <a:gd name="adj2" fmla="val 25000"/>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Which didn’t you understand? Why?</a:t>
            </a:r>
          </a:p>
        </p:txBody>
      </p:sp>
      <p:sp>
        <p:nvSpPr>
          <p:cNvPr id="13" name="فقاعة الكلام: مستطيلة مستديرة الزوايا 12">
            <a:extLst>
              <a:ext uri="{FF2B5EF4-FFF2-40B4-BE49-F238E27FC236}">
                <a16:creationId xmlns:a16="http://schemas.microsoft.com/office/drawing/2014/main" id="{62C99DEA-A952-40E2-AB87-A2CA2E046198}"/>
              </a:ext>
            </a:extLst>
          </p:cNvPr>
          <p:cNvSpPr/>
          <p:nvPr/>
        </p:nvSpPr>
        <p:spPr>
          <a:xfrm>
            <a:off x="4463142" y="3786948"/>
            <a:ext cx="2804672" cy="553251"/>
          </a:xfrm>
          <a:prstGeom prst="wedgeRoundRectCallout">
            <a:avLst>
              <a:gd name="adj1" fmla="val 61359"/>
              <a:gd name="adj2" fmla="val 250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Which jokes did you think were funny? Why</a:t>
            </a:r>
            <a:endParaRPr lang="ar-SA" dirty="0"/>
          </a:p>
        </p:txBody>
      </p:sp>
      <p:sp>
        <p:nvSpPr>
          <p:cNvPr id="14" name="فقاعة الكلام: مستطيلة مستديرة الزوايا 13">
            <a:extLst>
              <a:ext uri="{FF2B5EF4-FFF2-40B4-BE49-F238E27FC236}">
                <a16:creationId xmlns:a16="http://schemas.microsoft.com/office/drawing/2014/main" id="{AFE6C486-2CB0-4262-99C2-DE3D084905D9}"/>
              </a:ext>
            </a:extLst>
          </p:cNvPr>
          <p:cNvSpPr/>
          <p:nvPr/>
        </p:nvSpPr>
        <p:spPr>
          <a:xfrm>
            <a:off x="4524615" y="4447774"/>
            <a:ext cx="2804672" cy="553251"/>
          </a:xfrm>
          <a:prstGeom prst="wedgeRoundRectCallout">
            <a:avLst>
              <a:gd name="adj1" fmla="val 61359"/>
              <a:gd name="adj2" fmla="val 25000"/>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en-US" dirty="0"/>
              <a:t>Which jokes weren’t funny? Why not?</a:t>
            </a:r>
          </a:p>
        </p:txBody>
      </p:sp>
      <p:sp>
        <p:nvSpPr>
          <p:cNvPr id="15" name="فقاعة الكلام: مستطيلة مستديرة الزوايا 14">
            <a:extLst>
              <a:ext uri="{FF2B5EF4-FFF2-40B4-BE49-F238E27FC236}">
                <a16:creationId xmlns:a16="http://schemas.microsoft.com/office/drawing/2014/main" id="{47E7AA04-ADE0-47E3-B655-EA8F246EB31F}"/>
              </a:ext>
            </a:extLst>
          </p:cNvPr>
          <p:cNvSpPr/>
          <p:nvPr/>
        </p:nvSpPr>
        <p:spPr>
          <a:xfrm>
            <a:off x="4493878" y="2373085"/>
            <a:ext cx="2804672" cy="553251"/>
          </a:xfrm>
          <a:prstGeom prst="wedgeRoundRectCallout">
            <a:avLst>
              <a:gd name="adj1" fmla="val 56154"/>
              <a:gd name="adj2" fmla="val 208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Which jokes did you understand? </a:t>
            </a:r>
          </a:p>
        </p:txBody>
      </p:sp>
    </p:spTree>
    <p:extLst>
      <p:ext uri="{BB962C8B-B14F-4D97-AF65-F5344CB8AC3E}">
        <p14:creationId xmlns:p14="http://schemas.microsoft.com/office/powerpoint/2010/main" val="80385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32"/>
        <p:cNvGrpSpPr/>
        <p:nvPr/>
      </p:nvGrpSpPr>
      <p:grpSpPr>
        <a:xfrm>
          <a:off x="0" y="0"/>
          <a:ext cx="0" cy="0"/>
          <a:chOff x="0" y="0"/>
          <a:chExt cx="0" cy="0"/>
        </a:xfrm>
      </p:grpSpPr>
      <p:sp>
        <p:nvSpPr>
          <p:cNvPr id="4235" name="Google Shape;4235;p55">
            <a:hlinkClick r:id="" action="ppaction://noaction"/>
          </p:cNvPr>
          <p:cNvSpPr/>
          <p:nvPr/>
        </p:nvSpPr>
        <p:spPr>
          <a:xfrm>
            <a:off x="7961849" y="323851"/>
            <a:ext cx="468900" cy="423600"/>
          </a:xfrm>
          <a:prstGeom prst="roundRect">
            <a:avLst>
              <a:gd name="adj" fmla="val 16667"/>
            </a:avLst>
          </a:prstGeom>
          <a:solidFill>
            <a:srgbClr val="FF6600"/>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236" name="Google Shape;4236;p55">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55">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55">
            <a:hlinkClick r:id="rId3" action="ppaction://hlinksldjump"/>
          </p:cNvPr>
          <p:cNvSpPr/>
          <p:nvPr/>
        </p:nvSpPr>
        <p:spPr>
          <a:xfrm>
            <a:off x="7419349" y="323851"/>
            <a:ext cx="468900" cy="423600"/>
          </a:xfrm>
          <a:prstGeom prst="roundRect">
            <a:avLst>
              <a:gd name="adj" fmla="val 16667"/>
            </a:avLst>
          </a:prstGeom>
          <a:solidFill>
            <a:srgbClr val="FF6600"/>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239" name="Google Shape;4239;p55">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صورة 10">
            <a:extLst>
              <a:ext uri="{FF2B5EF4-FFF2-40B4-BE49-F238E27FC236}">
                <a16:creationId xmlns:a16="http://schemas.microsoft.com/office/drawing/2014/main" id="{F8EE4068-BD5E-438F-982F-EECFD82CDCE9}"/>
              </a:ext>
            </a:extLst>
          </p:cNvPr>
          <p:cNvPicPr>
            <a:picLocks noChangeAspect="1"/>
          </p:cNvPicPr>
          <p:nvPr/>
        </p:nvPicPr>
        <p:blipFill>
          <a:blip r:embed="rId4"/>
          <a:stretch>
            <a:fillRect/>
          </a:stretch>
        </p:blipFill>
        <p:spPr>
          <a:xfrm>
            <a:off x="1280352" y="1356936"/>
            <a:ext cx="5715000" cy="2019300"/>
          </a:xfrm>
          <a:prstGeom prst="rect">
            <a:avLst/>
          </a:prstGeom>
          <a:effectLst/>
        </p:spPr>
      </p:pic>
      <p:pic>
        <p:nvPicPr>
          <p:cNvPr id="12" name="Picture 2" descr="Challenge for you, Imgurians - GIF on Imgur">
            <a:extLst>
              <a:ext uri="{FF2B5EF4-FFF2-40B4-BE49-F238E27FC236}">
                <a16:creationId xmlns:a16="http://schemas.microsoft.com/office/drawing/2014/main" id="{610AFE99-8587-44E7-941E-6B855135DD4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71666" y="978408"/>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4503;p64">
            <a:extLst>
              <a:ext uri="{FF2B5EF4-FFF2-40B4-BE49-F238E27FC236}">
                <a16:creationId xmlns:a16="http://schemas.microsoft.com/office/drawing/2014/main" id="{EAAE5AD6-E57C-4F23-BB95-AC40681B5E8D}"/>
              </a:ext>
            </a:extLst>
          </p:cNvPr>
          <p:cNvSpPr/>
          <p:nvPr/>
        </p:nvSpPr>
        <p:spPr>
          <a:xfrm>
            <a:off x="1632654" y="53100"/>
            <a:ext cx="5090400" cy="5090400"/>
          </a:xfrm>
          <a:prstGeom prst="ellipse">
            <a:avLst/>
          </a:prstGeom>
          <a:solidFill>
            <a:srgbClr val="FFD000">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p:tgtEl>
                                          <p:spTgt spid="13"/>
                                        </p:tgtEl>
                                        <p:attrNameLst>
                                          <p:attrName>ppt_w</p:attrName>
                                        </p:attrNameLst>
                                      </p:cBhvr>
                                      <p:tavLst>
                                        <p:tav tm="0">
                                          <p:val>
                                            <p:strVal val="0"/>
                                          </p:val>
                                        </p:tav>
                                        <p:tav tm="100000">
                                          <p:val>
                                            <p:strVal val="#ppt_w"/>
                                          </p:val>
                                        </p:tav>
                                      </p:tavLst>
                                    </p:anim>
                                    <p:anim calcmode="lin" valueType="num">
                                      <p:cBhvr additive="base">
                                        <p:cTn id="8" dur="1000"/>
                                        <p:tgtEl>
                                          <p:spTgt spid="1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75"/>
        <p:cNvGrpSpPr/>
        <p:nvPr/>
      </p:nvGrpSpPr>
      <p:grpSpPr>
        <a:xfrm>
          <a:off x="0" y="0"/>
          <a:ext cx="0" cy="0"/>
          <a:chOff x="0" y="0"/>
          <a:chExt cx="0" cy="0"/>
        </a:xfrm>
      </p:grpSpPr>
      <p:sp>
        <p:nvSpPr>
          <p:cNvPr id="4" name="فقاعة الكلام: مستطيلة 3">
            <a:extLst>
              <a:ext uri="{FF2B5EF4-FFF2-40B4-BE49-F238E27FC236}">
                <a16:creationId xmlns:a16="http://schemas.microsoft.com/office/drawing/2014/main" id="{0F2E5459-B6B8-484C-A008-A502A2A3C082}"/>
              </a:ext>
            </a:extLst>
          </p:cNvPr>
          <p:cNvSpPr/>
          <p:nvPr/>
        </p:nvSpPr>
        <p:spPr>
          <a:xfrm>
            <a:off x="1498387" y="3626864"/>
            <a:ext cx="3227293" cy="968188"/>
          </a:xfrm>
          <a:prstGeom prst="wedgeRectCallout">
            <a:avLst>
              <a:gd name="adj1" fmla="val 74535"/>
              <a:gd name="adj2" fmla="val -17500"/>
            </a:avLst>
          </a:prstGeom>
          <a:ln w="38100"/>
        </p:spPr>
        <p:style>
          <a:lnRef idx="2">
            <a:schemeClr val="accent4"/>
          </a:lnRef>
          <a:fillRef idx="1">
            <a:schemeClr val="lt1"/>
          </a:fillRef>
          <a:effectRef idx="0">
            <a:schemeClr val="accent4"/>
          </a:effectRef>
          <a:fontRef idx="minor">
            <a:schemeClr val="dk1"/>
          </a:fontRef>
        </p:style>
        <p:txBody>
          <a:bodyPr rtlCol="1" anchor="ctr"/>
          <a:lstStyle/>
          <a:p>
            <a:pPr algn="ctr"/>
            <a:endParaRPr lang="ar-SA"/>
          </a:p>
        </p:txBody>
      </p:sp>
      <p:sp>
        <p:nvSpPr>
          <p:cNvPr id="4591" name="Google Shape;4591;p66">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66">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66">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صورة 9">
            <a:extLst>
              <a:ext uri="{FF2B5EF4-FFF2-40B4-BE49-F238E27FC236}">
                <a16:creationId xmlns:a16="http://schemas.microsoft.com/office/drawing/2014/main" id="{A6263461-28A0-4A12-9EF0-589E537A4C6E}"/>
              </a:ext>
            </a:extLst>
          </p:cNvPr>
          <p:cNvPicPr>
            <a:picLocks noChangeAspect="1"/>
          </p:cNvPicPr>
          <p:nvPr/>
        </p:nvPicPr>
        <p:blipFill rotWithShape="1">
          <a:blip r:embed="rId4"/>
          <a:srcRect l="21092" t="36452" r="26471" b="33370"/>
          <a:stretch/>
        </p:blipFill>
        <p:spPr>
          <a:xfrm>
            <a:off x="791455" y="437989"/>
            <a:ext cx="6669742" cy="2758568"/>
          </a:xfrm>
          <a:prstGeom prst="rect">
            <a:avLst/>
          </a:prstGeom>
          <a:solidFill>
            <a:srgbClr val="FFFFFF">
              <a:shade val="85000"/>
            </a:srgbClr>
          </a:solidFill>
          <a:ln w="88900" cap="sq">
            <a:solidFill>
              <a:srgbClr val="C00000"/>
            </a:solidFill>
            <a:miter lim="800000"/>
          </a:ln>
          <a:effectLst>
            <a:glow rad="1397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61">
            <a:extLst>
              <a:ext uri="{FF2B5EF4-FFF2-40B4-BE49-F238E27FC236}">
                <a16:creationId xmlns:a16="http://schemas.microsoft.com/office/drawing/2014/main" id="{B206A3E3-926E-4567-A2B0-FC16832AEFC7}"/>
              </a:ext>
            </a:extLst>
          </p:cNvPr>
          <p:cNvSpPr>
            <a:spLocks noChangeArrowheads="1"/>
          </p:cNvSpPr>
          <p:nvPr/>
        </p:nvSpPr>
        <p:spPr bwMode="auto">
          <a:xfrm>
            <a:off x="1513755" y="3726683"/>
            <a:ext cx="33656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2000" dirty="0">
                <a:solidFill>
                  <a:schemeClr val="accent4">
                    <a:lumMod val="50000"/>
                  </a:schemeClr>
                </a:solidFill>
                <a:latin typeface="+mj-lt"/>
              </a:rPr>
              <a:t>A word means </a:t>
            </a:r>
          </a:p>
          <a:p>
            <a:r>
              <a:rPr lang="en-US" sz="2000" b="1" dirty="0">
                <a:solidFill>
                  <a:schemeClr val="tx2">
                    <a:lumMod val="75000"/>
                  </a:schemeClr>
                </a:solidFill>
                <a:latin typeface="+mj-lt"/>
              </a:rPr>
              <a:t>Speaking two languages</a:t>
            </a:r>
            <a:r>
              <a:rPr lang="en-US" sz="2000" dirty="0">
                <a:solidFill>
                  <a:srgbClr val="0000FF"/>
                </a:solidFill>
                <a:latin typeface="+mj-lt"/>
              </a:rPr>
              <a:t> </a:t>
            </a:r>
          </a:p>
        </p:txBody>
      </p:sp>
      <p:pic>
        <p:nvPicPr>
          <p:cNvPr id="12" name="صورة 11">
            <a:extLst>
              <a:ext uri="{FF2B5EF4-FFF2-40B4-BE49-F238E27FC236}">
                <a16:creationId xmlns:a16="http://schemas.microsoft.com/office/drawing/2014/main" id="{6D33F961-4F90-4285-83A7-B628405A2B21}"/>
              </a:ext>
            </a:extLst>
          </p:cNvPr>
          <p:cNvPicPr>
            <a:picLocks noChangeAspect="1"/>
          </p:cNvPicPr>
          <p:nvPr/>
        </p:nvPicPr>
        <p:blipFill>
          <a:blip r:embed="rId5"/>
          <a:stretch>
            <a:fillRect/>
          </a:stretch>
        </p:blipFill>
        <p:spPr>
          <a:xfrm>
            <a:off x="5517136" y="3288766"/>
            <a:ext cx="1390810" cy="1979357"/>
          </a:xfrm>
          <a:prstGeom prst="rect">
            <a:avLst/>
          </a:prstGeom>
        </p:spPr>
      </p:pic>
      <p:sp>
        <p:nvSpPr>
          <p:cNvPr id="14" name="مستطيل 13">
            <a:extLst>
              <a:ext uri="{FF2B5EF4-FFF2-40B4-BE49-F238E27FC236}">
                <a16:creationId xmlns:a16="http://schemas.microsoft.com/office/drawing/2014/main" id="{390FCAEE-ECD2-4E32-AF87-BA22C7575772}"/>
              </a:ext>
            </a:extLst>
          </p:cNvPr>
          <p:cNvSpPr/>
          <p:nvPr/>
        </p:nvSpPr>
        <p:spPr>
          <a:xfrm>
            <a:off x="5955126" y="2305210"/>
            <a:ext cx="668511" cy="184417"/>
          </a:xfrm>
          <a:prstGeom prst="rect">
            <a:avLst/>
          </a:prstGeom>
          <a:solidFill>
            <a:schemeClr val="tx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89"/>
        <p:cNvGrpSpPr/>
        <p:nvPr/>
      </p:nvGrpSpPr>
      <p:grpSpPr>
        <a:xfrm>
          <a:off x="0" y="0"/>
          <a:ext cx="0" cy="0"/>
          <a:chOff x="0" y="0"/>
          <a:chExt cx="0" cy="0"/>
        </a:xfrm>
      </p:grpSpPr>
      <p:sp>
        <p:nvSpPr>
          <p:cNvPr id="4495" name="Google Shape;4495;p63">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63">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63">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صورة 11">
            <a:extLst>
              <a:ext uri="{FF2B5EF4-FFF2-40B4-BE49-F238E27FC236}">
                <a16:creationId xmlns:a16="http://schemas.microsoft.com/office/drawing/2014/main" id="{98413E87-0A1A-4852-A8F9-47C53BCCD1FC}"/>
              </a:ext>
            </a:extLst>
          </p:cNvPr>
          <p:cNvPicPr>
            <a:picLocks noChangeAspect="1"/>
          </p:cNvPicPr>
          <p:nvPr/>
        </p:nvPicPr>
        <p:blipFill>
          <a:blip r:embed="rId4"/>
          <a:stretch>
            <a:fillRect/>
          </a:stretch>
        </p:blipFill>
        <p:spPr>
          <a:xfrm>
            <a:off x="1782696" y="77081"/>
            <a:ext cx="6515097" cy="2853175"/>
          </a:xfrm>
          <a:prstGeom prst="rect">
            <a:avLst/>
          </a:prstGeom>
        </p:spPr>
      </p:pic>
      <p:pic>
        <p:nvPicPr>
          <p:cNvPr id="13" name="صورة 12">
            <a:extLst>
              <a:ext uri="{FF2B5EF4-FFF2-40B4-BE49-F238E27FC236}">
                <a16:creationId xmlns:a16="http://schemas.microsoft.com/office/drawing/2014/main" id="{9025B5C9-7CC3-483B-A7AA-EE16D0A95D51}"/>
              </a:ext>
            </a:extLst>
          </p:cNvPr>
          <p:cNvPicPr>
            <a:picLocks noChangeAspect="1"/>
          </p:cNvPicPr>
          <p:nvPr/>
        </p:nvPicPr>
        <p:blipFill>
          <a:blip r:embed="rId5"/>
          <a:stretch>
            <a:fillRect/>
          </a:stretch>
        </p:blipFill>
        <p:spPr>
          <a:xfrm flipH="1">
            <a:off x="591669" y="2843092"/>
            <a:ext cx="1629015" cy="2455767"/>
          </a:xfrm>
          <a:prstGeom prst="rect">
            <a:avLst/>
          </a:prstGeom>
        </p:spPr>
      </p:pic>
      <p:sp>
        <p:nvSpPr>
          <p:cNvPr id="14" name="فقاعة الكلام: مستطيلة 13">
            <a:extLst>
              <a:ext uri="{FF2B5EF4-FFF2-40B4-BE49-F238E27FC236}">
                <a16:creationId xmlns:a16="http://schemas.microsoft.com/office/drawing/2014/main" id="{269E14CE-4EAC-4325-9237-DE5602DC5C96}"/>
              </a:ext>
            </a:extLst>
          </p:cNvPr>
          <p:cNvSpPr/>
          <p:nvPr/>
        </p:nvSpPr>
        <p:spPr>
          <a:xfrm>
            <a:off x="2873827" y="2927617"/>
            <a:ext cx="3065929" cy="630091"/>
          </a:xfrm>
          <a:prstGeom prst="wedgeRectCallout">
            <a:avLst>
              <a:gd name="adj1" fmla="val -75465"/>
              <a:gd name="adj2" fmla="val 20364"/>
            </a:avLst>
          </a:prstGeom>
          <a:ln w="38100"/>
        </p:spPr>
        <p:style>
          <a:lnRef idx="2">
            <a:schemeClr val="accent4"/>
          </a:lnRef>
          <a:fillRef idx="1">
            <a:schemeClr val="lt1"/>
          </a:fillRef>
          <a:effectRef idx="0">
            <a:schemeClr val="accent4"/>
          </a:effectRef>
          <a:fontRef idx="minor">
            <a:schemeClr val="dk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B97DD9">
                    <a:lumMod val="50000"/>
                  </a:srgbClr>
                </a:solidFill>
                <a:effectLst/>
                <a:uLnTx/>
                <a:uFillTx/>
                <a:latin typeface="Arial"/>
                <a:cs typeface="Arial"/>
                <a:sym typeface="Arial"/>
              </a:rPr>
              <a:t>A word means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80D1">
                    <a:lumMod val="75000"/>
                  </a:srgbClr>
                </a:solidFill>
                <a:effectLst/>
                <a:uLnTx/>
                <a:uFillTx/>
                <a:latin typeface="Arial"/>
                <a:cs typeface="Arial"/>
                <a:sym typeface="Arial"/>
              </a:rPr>
              <a:t>amazed or very surprised</a:t>
            </a:r>
            <a:endParaRPr lang="ar-SA" sz="1200" dirty="0"/>
          </a:p>
        </p:txBody>
      </p:sp>
      <p:sp>
        <p:nvSpPr>
          <p:cNvPr id="15" name="مستطيل 14">
            <a:extLst>
              <a:ext uri="{FF2B5EF4-FFF2-40B4-BE49-F238E27FC236}">
                <a16:creationId xmlns:a16="http://schemas.microsoft.com/office/drawing/2014/main" id="{7828DC3D-4863-4DC0-AFAE-6F6E264706A8}"/>
              </a:ext>
            </a:extLst>
          </p:cNvPr>
          <p:cNvSpPr/>
          <p:nvPr/>
        </p:nvSpPr>
        <p:spPr>
          <a:xfrm>
            <a:off x="2151529" y="1114185"/>
            <a:ext cx="668511" cy="184417"/>
          </a:xfrm>
          <a:prstGeom prst="rect">
            <a:avLst/>
          </a:prstGeom>
          <a:solidFill>
            <a:schemeClr val="tx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6" name="فقاعة الكلام: مستطيلة 15">
            <a:extLst>
              <a:ext uri="{FF2B5EF4-FFF2-40B4-BE49-F238E27FC236}">
                <a16:creationId xmlns:a16="http://schemas.microsoft.com/office/drawing/2014/main" id="{6EDF159F-6990-4D7F-A276-B6EA60A15308}"/>
              </a:ext>
            </a:extLst>
          </p:cNvPr>
          <p:cNvSpPr/>
          <p:nvPr/>
        </p:nvSpPr>
        <p:spPr>
          <a:xfrm>
            <a:off x="2903284" y="3670406"/>
            <a:ext cx="3056963" cy="608320"/>
          </a:xfrm>
          <a:prstGeom prst="wedgeRectCallout">
            <a:avLst>
              <a:gd name="adj1" fmla="val -74067"/>
              <a:gd name="adj2" fmla="val 19227"/>
            </a:avLst>
          </a:prstGeom>
          <a:ln w="38100"/>
        </p:spPr>
        <p:style>
          <a:lnRef idx="2">
            <a:schemeClr val="accent4"/>
          </a:lnRef>
          <a:fillRef idx="1">
            <a:schemeClr val="lt1"/>
          </a:fillRef>
          <a:effectRef idx="0">
            <a:schemeClr val="accent4"/>
          </a:effectRef>
          <a:fontRef idx="minor">
            <a:schemeClr val="dk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B97DD9">
                    <a:lumMod val="50000"/>
                  </a:srgbClr>
                </a:solidFill>
                <a:effectLst/>
                <a:uLnTx/>
                <a:uFillTx/>
                <a:latin typeface="Arial"/>
                <a:cs typeface="Arial"/>
                <a:sym typeface="Arial"/>
              </a:rPr>
              <a:t>A word means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accent1"/>
                </a:solidFill>
                <a:effectLst/>
                <a:uLnTx/>
                <a:uFillTx/>
                <a:latin typeface="Arial"/>
                <a:cs typeface="Arial"/>
                <a:sym typeface="Arial"/>
              </a:rPr>
              <a:t>unusual and noticeable </a:t>
            </a:r>
            <a:endParaRPr lang="ar-SA" sz="1200" dirty="0">
              <a:solidFill>
                <a:schemeClr val="accent1"/>
              </a:solidFill>
            </a:endParaRPr>
          </a:p>
        </p:txBody>
      </p:sp>
      <p:sp>
        <p:nvSpPr>
          <p:cNvPr id="18" name="مستطيل 17">
            <a:extLst>
              <a:ext uri="{FF2B5EF4-FFF2-40B4-BE49-F238E27FC236}">
                <a16:creationId xmlns:a16="http://schemas.microsoft.com/office/drawing/2014/main" id="{653C4568-AE83-4229-AACD-8B68CC69666D}"/>
              </a:ext>
            </a:extLst>
          </p:cNvPr>
          <p:cNvSpPr/>
          <p:nvPr/>
        </p:nvSpPr>
        <p:spPr>
          <a:xfrm>
            <a:off x="3662723" y="1096256"/>
            <a:ext cx="668511" cy="184417"/>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9" name="فقاعة الكلام: مستطيلة 18">
            <a:extLst>
              <a:ext uri="{FF2B5EF4-FFF2-40B4-BE49-F238E27FC236}">
                <a16:creationId xmlns:a16="http://schemas.microsoft.com/office/drawing/2014/main" id="{AE41F95E-F4BE-402E-AB0D-5E7353BD40B7}"/>
              </a:ext>
            </a:extLst>
          </p:cNvPr>
          <p:cNvSpPr/>
          <p:nvPr/>
        </p:nvSpPr>
        <p:spPr>
          <a:xfrm>
            <a:off x="2904563" y="4393987"/>
            <a:ext cx="3056963" cy="608320"/>
          </a:xfrm>
          <a:prstGeom prst="wedgeRectCallout">
            <a:avLst>
              <a:gd name="adj1" fmla="val -75324"/>
              <a:gd name="adj2" fmla="val 10385"/>
            </a:avLst>
          </a:prstGeom>
          <a:ln w="38100"/>
        </p:spPr>
        <p:style>
          <a:lnRef idx="2">
            <a:schemeClr val="accent4"/>
          </a:lnRef>
          <a:fillRef idx="1">
            <a:schemeClr val="lt1"/>
          </a:fillRef>
          <a:effectRef idx="0">
            <a:schemeClr val="accent4"/>
          </a:effectRef>
          <a:fontRef idx="minor">
            <a:schemeClr val="dk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B97DD9">
                    <a:lumMod val="50000"/>
                  </a:srgbClr>
                </a:solidFill>
                <a:effectLst/>
                <a:uLnTx/>
                <a:uFillTx/>
                <a:latin typeface="Arial"/>
                <a:cs typeface="Arial"/>
                <a:sym typeface="Arial"/>
              </a:rPr>
              <a:t>A word means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very interested in </a:t>
            </a:r>
            <a:endParaRPr lang="ar-SA" sz="1200" dirty="0">
              <a:solidFill>
                <a:srgbClr val="0070C0"/>
              </a:solidFill>
            </a:endParaRPr>
          </a:p>
        </p:txBody>
      </p:sp>
      <p:sp>
        <p:nvSpPr>
          <p:cNvPr id="20" name="مستطيل 19">
            <a:extLst>
              <a:ext uri="{FF2B5EF4-FFF2-40B4-BE49-F238E27FC236}">
                <a16:creationId xmlns:a16="http://schemas.microsoft.com/office/drawing/2014/main" id="{3DAD01ED-0724-499A-9D2B-3DB998E46BAF}"/>
              </a:ext>
            </a:extLst>
          </p:cNvPr>
          <p:cNvSpPr/>
          <p:nvPr/>
        </p:nvSpPr>
        <p:spPr>
          <a:xfrm>
            <a:off x="4639875" y="1458686"/>
            <a:ext cx="668511" cy="184417"/>
          </a:xfrm>
          <a:prstGeom prst="rect">
            <a:avLst/>
          </a:prstGeom>
          <a:solidFill>
            <a:srgbClr val="0070C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116782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75"/>
        <p:cNvGrpSpPr/>
        <p:nvPr/>
      </p:nvGrpSpPr>
      <p:grpSpPr>
        <a:xfrm>
          <a:off x="0" y="0"/>
          <a:ext cx="0" cy="0"/>
          <a:chOff x="0" y="0"/>
          <a:chExt cx="0" cy="0"/>
        </a:xfrm>
      </p:grpSpPr>
      <p:sp>
        <p:nvSpPr>
          <p:cNvPr id="3993" name="Google Shape;3993;p47">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7">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7">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صورة 9">
            <a:extLst>
              <a:ext uri="{FF2B5EF4-FFF2-40B4-BE49-F238E27FC236}">
                <a16:creationId xmlns:a16="http://schemas.microsoft.com/office/drawing/2014/main" id="{11BFF40F-D6BA-4EF6-B6FA-88B3782DC68E}"/>
              </a:ext>
            </a:extLst>
          </p:cNvPr>
          <p:cNvPicPr>
            <a:picLocks noChangeAspect="1"/>
          </p:cNvPicPr>
          <p:nvPr/>
        </p:nvPicPr>
        <p:blipFill rotWithShape="1">
          <a:blip r:embed="rId4"/>
          <a:srcRect l="13950" t="28384" r="19495" b="23212"/>
          <a:stretch/>
        </p:blipFill>
        <p:spPr>
          <a:xfrm>
            <a:off x="1045028" y="760720"/>
            <a:ext cx="7069311" cy="2297526"/>
          </a:xfrm>
          <a:prstGeom prst="rect">
            <a:avLst/>
          </a:prstGeom>
          <a:solidFill>
            <a:srgbClr val="FFFFFF">
              <a:shade val="85000"/>
            </a:srgbClr>
          </a:solidFill>
          <a:ln w="88900" cap="sq">
            <a:solidFill>
              <a:schemeClr val="accent3">
                <a:lumMod val="75000"/>
              </a:schemeClr>
            </a:solidFill>
            <a:miter lim="800000"/>
          </a:ln>
          <a:effectLst>
            <a:glow rad="228600">
              <a:srgbClr val="92D050">
                <a:alpha val="40000"/>
              </a:srgb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صورة 10">
            <a:extLst>
              <a:ext uri="{FF2B5EF4-FFF2-40B4-BE49-F238E27FC236}">
                <a16:creationId xmlns:a16="http://schemas.microsoft.com/office/drawing/2014/main" id="{B9B82F2C-5617-47B6-90A4-87613361FEEF}"/>
              </a:ext>
            </a:extLst>
          </p:cNvPr>
          <p:cNvPicPr>
            <a:picLocks noChangeAspect="1"/>
          </p:cNvPicPr>
          <p:nvPr/>
        </p:nvPicPr>
        <p:blipFill>
          <a:blip r:embed="rId5"/>
          <a:stretch>
            <a:fillRect/>
          </a:stretch>
        </p:blipFill>
        <p:spPr>
          <a:xfrm flipH="1">
            <a:off x="491776" y="3288767"/>
            <a:ext cx="1390810" cy="1979357"/>
          </a:xfrm>
          <a:prstGeom prst="rect">
            <a:avLst/>
          </a:prstGeom>
        </p:spPr>
      </p:pic>
      <p:sp>
        <p:nvSpPr>
          <p:cNvPr id="12" name="فقاعة الكلام: مستطيلة 11">
            <a:extLst>
              <a:ext uri="{FF2B5EF4-FFF2-40B4-BE49-F238E27FC236}">
                <a16:creationId xmlns:a16="http://schemas.microsoft.com/office/drawing/2014/main" id="{2ABAF141-8306-4BBC-8E72-ACA6576C1222}"/>
              </a:ext>
            </a:extLst>
          </p:cNvPr>
          <p:cNvSpPr/>
          <p:nvPr/>
        </p:nvSpPr>
        <p:spPr>
          <a:xfrm>
            <a:off x="2382051" y="3488551"/>
            <a:ext cx="3035193" cy="630091"/>
          </a:xfrm>
          <a:prstGeom prst="wedgeRectCallout">
            <a:avLst>
              <a:gd name="adj1" fmla="val -65591"/>
              <a:gd name="adj2" fmla="val 20364"/>
            </a:avLst>
          </a:prstGeom>
          <a:ln w="38100"/>
        </p:spPr>
        <p:style>
          <a:lnRef idx="2">
            <a:schemeClr val="accent4"/>
          </a:lnRef>
          <a:fillRef idx="1">
            <a:schemeClr val="lt1"/>
          </a:fillRef>
          <a:effectRef idx="0">
            <a:schemeClr val="accent4"/>
          </a:effectRef>
          <a:fontRef idx="minor">
            <a:schemeClr val="dk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B97DD9">
                    <a:lumMod val="50000"/>
                  </a:srgbClr>
                </a:solidFill>
                <a:effectLst/>
                <a:uLnTx/>
                <a:uFillTx/>
                <a:latin typeface="Arial"/>
                <a:cs typeface="Arial"/>
                <a:sym typeface="Arial"/>
              </a:rPr>
              <a:t>A word means </a:t>
            </a:r>
          </a:p>
          <a:p>
            <a:pPr lvl="0" algn="ctr">
              <a:defRPr/>
            </a:pPr>
            <a:r>
              <a:rPr lang="en-US" sz="1800" b="1" dirty="0">
                <a:solidFill>
                  <a:srgbClr val="FF80D1">
                    <a:lumMod val="75000"/>
                  </a:srgbClr>
                </a:solidFill>
                <a:cs typeface="Arial"/>
              </a:rPr>
              <a:t>confused </a:t>
            </a:r>
            <a:endParaRPr lang="ar-SA" sz="1200" dirty="0"/>
          </a:p>
        </p:txBody>
      </p:sp>
      <p:sp>
        <p:nvSpPr>
          <p:cNvPr id="13" name="مستطيل 12">
            <a:extLst>
              <a:ext uri="{FF2B5EF4-FFF2-40B4-BE49-F238E27FC236}">
                <a16:creationId xmlns:a16="http://schemas.microsoft.com/office/drawing/2014/main" id="{548DF1B4-3EB2-46F9-AD16-E524BFD3AD0E}"/>
              </a:ext>
            </a:extLst>
          </p:cNvPr>
          <p:cNvSpPr/>
          <p:nvPr/>
        </p:nvSpPr>
        <p:spPr>
          <a:xfrm>
            <a:off x="7399724" y="2182267"/>
            <a:ext cx="537883" cy="153680"/>
          </a:xfrm>
          <a:prstGeom prst="rect">
            <a:avLst/>
          </a:prstGeom>
          <a:solidFill>
            <a:schemeClr val="tx2">
              <a:lumMod val="5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8"/>
        <p:cNvGrpSpPr/>
        <p:nvPr/>
      </p:nvGrpSpPr>
      <p:grpSpPr>
        <a:xfrm>
          <a:off x="0" y="0"/>
          <a:ext cx="0" cy="0"/>
          <a:chOff x="0" y="0"/>
          <a:chExt cx="0" cy="0"/>
        </a:xfrm>
      </p:grpSpPr>
      <p:pic>
        <p:nvPicPr>
          <p:cNvPr id="19" name="صورة 18">
            <a:extLst>
              <a:ext uri="{FF2B5EF4-FFF2-40B4-BE49-F238E27FC236}">
                <a16:creationId xmlns:a16="http://schemas.microsoft.com/office/drawing/2014/main" id="{3B258D0A-CBD2-4D0D-BF9D-D29F19F39769}"/>
              </a:ext>
            </a:extLst>
          </p:cNvPr>
          <p:cNvPicPr>
            <a:picLocks noChangeAspect="1"/>
          </p:cNvPicPr>
          <p:nvPr/>
        </p:nvPicPr>
        <p:blipFill rotWithShape="1">
          <a:blip r:embed="rId3"/>
          <a:srcRect l="18656" t="18674" r="14414" b="8870"/>
          <a:stretch/>
        </p:blipFill>
        <p:spPr>
          <a:xfrm>
            <a:off x="1206393" y="583987"/>
            <a:ext cx="6731214" cy="2766251"/>
          </a:xfrm>
          <a:prstGeom prst="rect">
            <a:avLst/>
          </a:prstGeom>
          <a:solidFill>
            <a:srgbClr val="FFFFFF">
              <a:shade val="85000"/>
            </a:srgbClr>
          </a:solidFill>
          <a:ln w="88900" cap="sq">
            <a:solidFill>
              <a:schemeClr val="accent3">
                <a:lumMod val="75000"/>
              </a:schemeClr>
            </a:solidFill>
            <a:miter lim="800000"/>
          </a:ln>
          <a:effectLst>
            <a:glow rad="1397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72" name="Google Shape;4072;p49">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49">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49">
            <a:hlinkClick r:id="rId4"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صورة 10">
            <a:extLst>
              <a:ext uri="{FF2B5EF4-FFF2-40B4-BE49-F238E27FC236}">
                <a16:creationId xmlns:a16="http://schemas.microsoft.com/office/drawing/2014/main" id="{438B7961-D181-420E-A09C-5FF43DDE444C}"/>
              </a:ext>
            </a:extLst>
          </p:cNvPr>
          <p:cNvPicPr>
            <a:picLocks noChangeAspect="1"/>
          </p:cNvPicPr>
          <p:nvPr/>
        </p:nvPicPr>
        <p:blipFill>
          <a:blip r:embed="rId5"/>
          <a:stretch>
            <a:fillRect/>
          </a:stretch>
        </p:blipFill>
        <p:spPr>
          <a:xfrm>
            <a:off x="6892577" y="3334870"/>
            <a:ext cx="1390810" cy="1979357"/>
          </a:xfrm>
          <a:prstGeom prst="rect">
            <a:avLst/>
          </a:prstGeom>
        </p:spPr>
      </p:pic>
      <p:sp>
        <p:nvSpPr>
          <p:cNvPr id="12" name="فقاعة الكلام: مستطيلة 11">
            <a:extLst>
              <a:ext uri="{FF2B5EF4-FFF2-40B4-BE49-F238E27FC236}">
                <a16:creationId xmlns:a16="http://schemas.microsoft.com/office/drawing/2014/main" id="{32F120DE-039A-4989-A2CE-983CCBDC5395}"/>
              </a:ext>
            </a:extLst>
          </p:cNvPr>
          <p:cNvSpPr/>
          <p:nvPr/>
        </p:nvSpPr>
        <p:spPr>
          <a:xfrm>
            <a:off x="2896881" y="3964961"/>
            <a:ext cx="3050561" cy="706931"/>
          </a:xfrm>
          <a:prstGeom prst="wedgeRectCallout">
            <a:avLst>
              <a:gd name="adj1" fmla="val 72890"/>
              <a:gd name="adj2" fmla="val 5730"/>
            </a:avLst>
          </a:prstGeom>
          <a:ln w="38100"/>
        </p:spPr>
        <p:style>
          <a:lnRef idx="2">
            <a:schemeClr val="accent4"/>
          </a:lnRef>
          <a:fillRef idx="1">
            <a:schemeClr val="lt1"/>
          </a:fillRef>
          <a:effectRef idx="0">
            <a:schemeClr val="accent4"/>
          </a:effectRef>
          <a:fontRef idx="minor">
            <a:schemeClr val="dk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B97DD9">
                    <a:lumMod val="50000"/>
                  </a:srgbClr>
                </a:solidFill>
                <a:effectLst/>
                <a:uLnTx/>
                <a:uFillTx/>
                <a:latin typeface="Arial"/>
                <a:cs typeface="Arial"/>
                <a:sym typeface="Arial"/>
              </a:rPr>
              <a:t>A word means </a:t>
            </a:r>
          </a:p>
          <a:p>
            <a:pPr lvl="0" algn="ctr">
              <a:defRPr/>
            </a:pPr>
            <a:r>
              <a:rPr lang="en-US" sz="1800" b="1" dirty="0">
                <a:solidFill>
                  <a:srgbClr val="FF6600"/>
                </a:solidFill>
                <a:cs typeface="Arial"/>
              </a:rPr>
              <a:t>annoyed</a:t>
            </a:r>
            <a:endParaRPr lang="ar-SA" sz="1200" dirty="0">
              <a:solidFill>
                <a:srgbClr val="FF6600"/>
              </a:solidFill>
            </a:endParaRPr>
          </a:p>
        </p:txBody>
      </p:sp>
      <p:sp>
        <p:nvSpPr>
          <p:cNvPr id="13" name="مستطيل 12">
            <a:extLst>
              <a:ext uri="{FF2B5EF4-FFF2-40B4-BE49-F238E27FC236}">
                <a16:creationId xmlns:a16="http://schemas.microsoft.com/office/drawing/2014/main" id="{61FFB472-A627-42AF-BA56-B63D2DBCEEE5}"/>
              </a:ext>
            </a:extLst>
          </p:cNvPr>
          <p:cNvSpPr/>
          <p:nvPr/>
        </p:nvSpPr>
        <p:spPr>
          <a:xfrm>
            <a:off x="3696019" y="2727834"/>
            <a:ext cx="491779" cy="176732"/>
          </a:xfrm>
          <a:prstGeom prst="rect">
            <a:avLst/>
          </a:prstGeom>
          <a:solidFill>
            <a:schemeClr val="accent3">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20"/>
        <p:cNvGrpSpPr/>
        <p:nvPr/>
      </p:nvGrpSpPr>
      <p:grpSpPr>
        <a:xfrm>
          <a:off x="0" y="0"/>
          <a:ext cx="0" cy="0"/>
          <a:chOff x="0" y="0"/>
          <a:chExt cx="0" cy="0"/>
        </a:xfrm>
      </p:grpSpPr>
      <p:sp>
        <p:nvSpPr>
          <p:cNvPr id="3721" name="Google Shape;3721;p41"/>
          <p:cNvSpPr txBox="1">
            <a:spLocks noGrp="1"/>
          </p:cNvSpPr>
          <p:nvPr>
            <p:ph type="title"/>
          </p:nvPr>
        </p:nvSpPr>
        <p:spPr>
          <a:xfrm>
            <a:off x="1622594" y="1805200"/>
            <a:ext cx="2336400" cy="45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Discuss</a:t>
            </a:r>
            <a:endParaRPr dirty="0"/>
          </a:p>
        </p:txBody>
      </p:sp>
      <p:sp>
        <p:nvSpPr>
          <p:cNvPr id="3722" name="Google Shape;3722;p41">
            <a:hlinkClick r:id="rId3" action="ppaction://hlinksldjump"/>
          </p:cNvPr>
          <p:cNvSpPr txBox="1">
            <a:spLocks noGrp="1"/>
          </p:cNvSpPr>
          <p:nvPr>
            <p:ph type="title" idx="2"/>
          </p:nvPr>
        </p:nvSpPr>
        <p:spPr>
          <a:xfrm>
            <a:off x="2153144" y="1313275"/>
            <a:ext cx="12753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723" name="Google Shape;3723;p41"/>
          <p:cNvSpPr txBox="1">
            <a:spLocks noGrp="1"/>
          </p:cNvSpPr>
          <p:nvPr>
            <p:ph type="subTitle" idx="1"/>
          </p:nvPr>
        </p:nvSpPr>
        <p:spPr>
          <a:xfrm>
            <a:off x="1622594" y="2257450"/>
            <a:ext cx="23364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the topic of </a:t>
            </a:r>
            <a:r>
              <a:rPr lang="en" dirty="0"/>
              <a:t> jokes and humor</a:t>
            </a:r>
            <a:endParaRPr dirty="0"/>
          </a:p>
        </p:txBody>
      </p:sp>
      <p:sp>
        <p:nvSpPr>
          <p:cNvPr id="3724" name="Google Shape;3724;p41"/>
          <p:cNvSpPr txBox="1">
            <a:spLocks noGrp="1"/>
          </p:cNvSpPr>
          <p:nvPr>
            <p:ph type="title" idx="3"/>
          </p:nvPr>
        </p:nvSpPr>
        <p:spPr>
          <a:xfrm>
            <a:off x="5191744" y="1805200"/>
            <a:ext cx="2336400" cy="45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Listen</a:t>
            </a:r>
            <a:endParaRPr dirty="0"/>
          </a:p>
        </p:txBody>
      </p:sp>
      <p:sp>
        <p:nvSpPr>
          <p:cNvPr id="3725" name="Google Shape;3725;p41">
            <a:hlinkClick r:id="rId4" action="ppaction://hlinksldjump"/>
          </p:cNvPr>
          <p:cNvSpPr txBox="1">
            <a:spLocks noGrp="1"/>
          </p:cNvSpPr>
          <p:nvPr>
            <p:ph type="title" idx="4"/>
          </p:nvPr>
        </p:nvSpPr>
        <p:spPr>
          <a:xfrm>
            <a:off x="5722294" y="1313275"/>
            <a:ext cx="12753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726" name="Google Shape;3726;p41"/>
          <p:cNvSpPr txBox="1">
            <a:spLocks noGrp="1"/>
          </p:cNvSpPr>
          <p:nvPr>
            <p:ph type="subTitle" idx="5"/>
          </p:nvPr>
        </p:nvSpPr>
        <p:spPr>
          <a:xfrm>
            <a:off x="5191744" y="2257450"/>
            <a:ext cx="23364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for specific information</a:t>
            </a:r>
            <a:endParaRPr dirty="0"/>
          </a:p>
        </p:txBody>
      </p:sp>
      <p:sp>
        <p:nvSpPr>
          <p:cNvPr id="3727" name="Google Shape;3727;p41"/>
          <p:cNvSpPr txBox="1">
            <a:spLocks noGrp="1"/>
          </p:cNvSpPr>
          <p:nvPr>
            <p:ph type="title" idx="6"/>
          </p:nvPr>
        </p:nvSpPr>
        <p:spPr>
          <a:xfrm>
            <a:off x="1622594" y="3594750"/>
            <a:ext cx="2336400" cy="45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Guess</a:t>
            </a:r>
            <a:endParaRPr dirty="0"/>
          </a:p>
        </p:txBody>
      </p:sp>
      <p:sp>
        <p:nvSpPr>
          <p:cNvPr id="3728" name="Google Shape;3728;p41">
            <a:hlinkClick r:id="rId5" action="ppaction://hlinksldjump"/>
          </p:cNvPr>
          <p:cNvSpPr txBox="1">
            <a:spLocks noGrp="1"/>
          </p:cNvSpPr>
          <p:nvPr>
            <p:ph type="title" idx="7"/>
          </p:nvPr>
        </p:nvSpPr>
        <p:spPr>
          <a:xfrm>
            <a:off x="2153144" y="3102675"/>
            <a:ext cx="12753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729" name="Google Shape;3729;p41"/>
          <p:cNvSpPr txBox="1">
            <a:spLocks noGrp="1"/>
          </p:cNvSpPr>
          <p:nvPr>
            <p:ph type="subTitle" idx="8"/>
          </p:nvPr>
        </p:nvSpPr>
        <p:spPr>
          <a:xfrm>
            <a:off x="1622594" y="4046850"/>
            <a:ext cx="23364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the meaning of the new words</a:t>
            </a:r>
            <a:endParaRPr dirty="0"/>
          </a:p>
        </p:txBody>
      </p:sp>
      <p:sp>
        <p:nvSpPr>
          <p:cNvPr id="3730" name="Google Shape;3730;p41"/>
          <p:cNvSpPr txBox="1">
            <a:spLocks noGrp="1"/>
          </p:cNvSpPr>
          <p:nvPr>
            <p:ph type="title" idx="9"/>
          </p:nvPr>
        </p:nvSpPr>
        <p:spPr>
          <a:xfrm>
            <a:off x="5191744" y="3594750"/>
            <a:ext cx="2336400" cy="45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Write</a:t>
            </a:r>
            <a:endParaRPr dirty="0"/>
          </a:p>
        </p:txBody>
      </p:sp>
      <p:sp>
        <p:nvSpPr>
          <p:cNvPr id="3731" name="Google Shape;3731;p41">
            <a:hlinkClick r:id="rId6" action="ppaction://hlinksldjump"/>
          </p:cNvPr>
          <p:cNvSpPr txBox="1">
            <a:spLocks noGrp="1"/>
          </p:cNvSpPr>
          <p:nvPr>
            <p:ph type="title" idx="13"/>
          </p:nvPr>
        </p:nvSpPr>
        <p:spPr>
          <a:xfrm>
            <a:off x="5722294" y="3102675"/>
            <a:ext cx="12753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732" name="Google Shape;3732;p41"/>
          <p:cNvSpPr txBox="1">
            <a:spLocks noGrp="1"/>
          </p:cNvSpPr>
          <p:nvPr>
            <p:ph type="subTitle" idx="14"/>
          </p:nvPr>
        </p:nvSpPr>
        <p:spPr>
          <a:xfrm>
            <a:off x="5191744" y="4046850"/>
            <a:ext cx="23364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a joke about two people and perform it</a:t>
            </a:r>
            <a:endParaRPr dirty="0"/>
          </a:p>
        </p:txBody>
      </p:sp>
      <p:sp>
        <p:nvSpPr>
          <p:cNvPr id="3733" name="Google Shape;3733;p41"/>
          <p:cNvSpPr txBox="1">
            <a:spLocks noGrp="1"/>
          </p:cNvSpPr>
          <p:nvPr>
            <p:ph type="title" idx="15"/>
          </p:nvPr>
        </p:nvSpPr>
        <p:spPr>
          <a:xfrm>
            <a:off x="751670" y="153032"/>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dirty="0"/>
              <a:t>Goals </a:t>
            </a:r>
            <a:r>
              <a:rPr lang="en" sz="5400" dirty="0">
                <a:solidFill>
                  <a:schemeClr val="lt2"/>
                </a:solidFill>
              </a:rPr>
              <a:t>of</a:t>
            </a:r>
            <a:r>
              <a:rPr lang="en" sz="5400" dirty="0"/>
              <a:t> </a:t>
            </a:r>
            <a:r>
              <a:rPr lang="en" sz="5400" dirty="0">
                <a:solidFill>
                  <a:schemeClr val="accent5"/>
                </a:solidFill>
              </a:rPr>
              <a:t>Lesson</a:t>
            </a:r>
            <a:endParaRPr sz="5400" dirty="0">
              <a:solidFill>
                <a:schemeClr val="accent5"/>
              </a:solidFill>
            </a:endParaRPr>
          </a:p>
        </p:txBody>
      </p:sp>
      <p:sp>
        <p:nvSpPr>
          <p:cNvPr id="3734" name="Google Shape;3734;p41">
            <a:hlinkClick r:id="" action="ppaction://noaction"/>
          </p:cNvPr>
          <p:cNvSpPr/>
          <p:nvPr/>
        </p:nvSpPr>
        <p:spPr>
          <a:xfrm>
            <a:off x="7961849" y="323851"/>
            <a:ext cx="468900" cy="423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3735" name="Google Shape;3735;p41">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41">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22"/>
                                        </p:tgtEl>
                                        <p:attrNameLst>
                                          <p:attrName>style.visibility</p:attrName>
                                        </p:attrNameLst>
                                      </p:cBhvr>
                                      <p:to>
                                        <p:strVal val="visible"/>
                                      </p:to>
                                    </p:set>
                                    <p:anim calcmode="lin" valueType="num">
                                      <p:cBhvr additive="base">
                                        <p:cTn id="7" dur="1000"/>
                                        <p:tgtEl>
                                          <p:spTgt spid="372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721"/>
                                        </p:tgtEl>
                                        <p:attrNameLst>
                                          <p:attrName>style.visibility</p:attrName>
                                        </p:attrNameLst>
                                      </p:cBhvr>
                                      <p:to>
                                        <p:strVal val="visible"/>
                                      </p:to>
                                    </p:set>
                                    <p:anim calcmode="lin" valueType="num">
                                      <p:cBhvr additive="base">
                                        <p:cTn id="10" dur="1000"/>
                                        <p:tgtEl>
                                          <p:spTgt spid="3721"/>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723"/>
                                        </p:tgtEl>
                                        <p:attrNameLst>
                                          <p:attrName>style.visibility</p:attrName>
                                        </p:attrNameLst>
                                      </p:cBhvr>
                                      <p:to>
                                        <p:strVal val="visible"/>
                                      </p:to>
                                    </p:set>
                                    <p:anim calcmode="lin" valueType="num">
                                      <p:cBhvr additive="base">
                                        <p:cTn id="13" dur="1000"/>
                                        <p:tgtEl>
                                          <p:spTgt spid="3723"/>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725"/>
                                        </p:tgtEl>
                                        <p:attrNameLst>
                                          <p:attrName>style.visibility</p:attrName>
                                        </p:attrNameLst>
                                      </p:cBhvr>
                                      <p:to>
                                        <p:strVal val="visible"/>
                                      </p:to>
                                    </p:set>
                                    <p:anim calcmode="lin" valueType="num">
                                      <p:cBhvr additive="base">
                                        <p:cTn id="18" dur="1000"/>
                                        <p:tgtEl>
                                          <p:spTgt spid="3725"/>
                                        </p:tgtEl>
                                        <p:attrNameLst>
                                          <p:attrName>ppt_x</p:attrName>
                                        </p:attrNameLst>
                                      </p:cBhvr>
                                      <p:tavLst>
                                        <p:tav tm="0">
                                          <p:val>
                                            <p:strVal val="#ppt_x+1"/>
                                          </p:val>
                                        </p:tav>
                                        <p:tav tm="100000">
                                          <p:val>
                                            <p:strVal val="#ppt_x"/>
                                          </p:val>
                                        </p:tav>
                                      </p:tavLst>
                                    </p:anim>
                                  </p:childTnLst>
                                </p:cTn>
                              </p:par>
                              <p:par>
                                <p:cTn id="19" presetID="2" presetClass="entr" presetSubtype="2" fill="hold" nodeType="withEffect">
                                  <p:stCondLst>
                                    <p:cond delay="0"/>
                                  </p:stCondLst>
                                  <p:childTnLst>
                                    <p:set>
                                      <p:cBhvr>
                                        <p:cTn id="20" dur="1" fill="hold">
                                          <p:stCondLst>
                                            <p:cond delay="0"/>
                                          </p:stCondLst>
                                        </p:cTn>
                                        <p:tgtEl>
                                          <p:spTgt spid="3724"/>
                                        </p:tgtEl>
                                        <p:attrNameLst>
                                          <p:attrName>style.visibility</p:attrName>
                                        </p:attrNameLst>
                                      </p:cBhvr>
                                      <p:to>
                                        <p:strVal val="visible"/>
                                      </p:to>
                                    </p:set>
                                    <p:anim calcmode="lin" valueType="num">
                                      <p:cBhvr additive="base">
                                        <p:cTn id="21" dur="1000"/>
                                        <p:tgtEl>
                                          <p:spTgt spid="3724"/>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3726"/>
                                        </p:tgtEl>
                                        <p:attrNameLst>
                                          <p:attrName>style.visibility</p:attrName>
                                        </p:attrNameLst>
                                      </p:cBhvr>
                                      <p:to>
                                        <p:strVal val="visible"/>
                                      </p:to>
                                    </p:set>
                                    <p:anim calcmode="lin" valueType="num">
                                      <p:cBhvr additive="base">
                                        <p:cTn id="24" dur="1000"/>
                                        <p:tgtEl>
                                          <p:spTgt spid="3726"/>
                                        </p:tgtEl>
                                        <p:attrNameLst>
                                          <p:attrName>ppt_x</p:attrName>
                                        </p:attrNameLst>
                                      </p:cBhvr>
                                      <p:tavLst>
                                        <p:tav tm="0">
                                          <p:val>
                                            <p:strVal val="#ppt_x+1"/>
                                          </p:val>
                                        </p:tav>
                                        <p:tav tm="100000">
                                          <p:val>
                                            <p:strVal val="#ppt_x"/>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728"/>
                                        </p:tgtEl>
                                        <p:attrNameLst>
                                          <p:attrName>style.visibility</p:attrName>
                                        </p:attrNameLst>
                                      </p:cBhvr>
                                      <p:to>
                                        <p:strVal val="visible"/>
                                      </p:to>
                                    </p:set>
                                    <p:anim calcmode="lin" valueType="num">
                                      <p:cBhvr additive="base">
                                        <p:cTn id="29" dur="1000"/>
                                        <p:tgtEl>
                                          <p:spTgt spid="3728"/>
                                        </p:tgtEl>
                                        <p:attrNameLst>
                                          <p:attrName>ppt_x</p:attrName>
                                        </p:attrNameLst>
                                      </p:cBhvr>
                                      <p:tavLst>
                                        <p:tav tm="0">
                                          <p:val>
                                            <p:strVal val="#ppt_x-1"/>
                                          </p:val>
                                        </p:tav>
                                        <p:tav tm="100000">
                                          <p:val>
                                            <p:strVal val="#ppt_x"/>
                                          </p:val>
                                        </p:tav>
                                      </p:tavLst>
                                    </p:anim>
                                  </p:childTnLst>
                                </p:cTn>
                              </p:par>
                              <p:par>
                                <p:cTn id="30" presetID="2" presetClass="entr" presetSubtype="8" fill="hold" nodeType="withEffect">
                                  <p:stCondLst>
                                    <p:cond delay="0"/>
                                  </p:stCondLst>
                                  <p:childTnLst>
                                    <p:set>
                                      <p:cBhvr>
                                        <p:cTn id="31" dur="1" fill="hold">
                                          <p:stCondLst>
                                            <p:cond delay="0"/>
                                          </p:stCondLst>
                                        </p:cTn>
                                        <p:tgtEl>
                                          <p:spTgt spid="3727"/>
                                        </p:tgtEl>
                                        <p:attrNameLst>
                                          <p:attrName>style.visibility</p:attrName>
                                        </p:attrNameLst>
                                      </p:cBhvr>
                                      <p:to>
                                        <p:strVal val="visible"/>
                                      </p:to>
                                    </p:set>
                                    <p:anim calcmode="lin" valueType="num">
                                      <p:cBhvr additive="base">
                                        <p:cTn id="32" dur="1000"/>
                                        <p:tgtEl>
                                          <p:spTgt spid="3727"/>
                                        </p:tgtEl>
                                        <p:attrNameLst>
                                          <p:attrName>ppt_x</p:attrName>
                                        </p:attrNameLst>
                                      </p:cBhvr>
                                      <p:tavLst>
                                        <p:tav tm="0">
                                          <p:val>
                                            <p:strVal val="#ppt_x-1"/>
                                          </p:val>
                                        </p:tav>
                                        <p:tav tm="100000">
                                          <p:val>
                                            <p:strVal val="#ppt_x"/>
                                          </p:val>
                                        </p:tav>
                                      </p:tavLst>
                                    </p:anim>
                                  </p:childTnLst>
                                </p:cTn>
                              </p:par>
                              <p:par>
                                <p:cTn id="33" presetID="2" presetClass="entr" presetSubtype="8" fill="hold" nodeType="withEffect">
                                  <p:stCondLst>
                                    <p:cond delay="0"/>
                                  </p:stCondLst>
                                  <p:childTnLst>
                                    <p:set>
                                      <p:cBhvr>
                                        <p:cTn id="34" dur="1" fill="hold">
                                          <p:stCondLst>
                                            <p:cond delay="0"/>
                                          </p:stCondLst>
                                        </p:cTn>
                                        <p:tgtEl>
                                          <p:spTgt spid="3729"/>
                                        </p:tgtEl>
                                        <p:attrNameLst>
                                          <p:attrName>style.visibility</p:attrName>
                                        </p:attrNameLst>
                                      </p:cBhvr>
                                      <p:to>
                                        <p:strVal val="visible"/>
                                      </p:to>
                                    </p:set>
                                    <p:anim calcmode="lin" valueType="num">
                                      <p:cBhvr additive="base">
                                        <p:cTn id="35" dur="1000"/>
                                        <p:tgtEl>
                                          <p:spTgt spid="3729"/>
                                        </p:tgtEl>
                                        <p:attrNameLst>
                                          <p:attrName>ppt_x</p:attrName>
                                        </p:attrNameLst>
                                      </p:cBhvr>
                                      <p:tavLst>
                                        <p:tav tm="0">
                                          <p:val>
                                            <p:strVal val="#ppt_x-1"/>
                                          </p:val>
                                        </p:tav>
                                        <p:tav tm="100000">
                                          <p:val>
                                            <p:strVal val="#ppt_x"/>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3731"/>
                                        </p:tgtEl>
                                        <p:attrNameLst>
                                          <p:attrName>style.visibility</p:attrName>
                                        </p:attrNameLst>
                                      </p:cBhvr>
                                      <p:to>
                                        <p:strVal val="visible"/>
                                      </p:to>
                                    </p:set>
                                    <p:anim calcmode="lin" valueType="num">
                                      <p:cBhvr additive="base">
                                        <p:cTn id="40" dur="1000"/>
                                        <p:tgtEl>
                                          <p:spTgt spid="3731"/>
                                        </p:tgtEl>
                                        <p:attrNameLst>
                                          <p:attrName>ppt_x</p:attrName>
                                        </p:attrNameLst>
                                      </p:cBhvr>
                                      <p:tavLst>
                                        <p:tav tm="0">
                                          <p:val>
                                            <p:strVal val="#ppt_x+1"/>
                                          </p:val>
                                        </p:tav>
                                        <p:tav tm="100000">
                                          <p:val>
                                            <p:strVal val="#ppt_x"/>
                                          </p:val>
                                        </p:tav>
                                      </p:tavLst>
                                    </p:anim>
                                  </p:childTnLst>
                                </p:cTn>
                              </p:par>
                              <p:par>
                                <p:cTn id="41" presetID="2" presetClass="entr" presetSubtype="2" fill="hold" nodeType="withEffect">
                                  <p:stCondLst>
                                    <p:cond delay="0"/>
                                  </p:stCondLst>
                                  <p:childTnLst>
                                    <p:set>
                                      <p:cBhvr>
                                        <p:cTn id="42" dur="1" fill="hold">
                                          <p:stCondLst>
                                            <p:cond delay="0"/>
                                          </p:stCondLst>
                                        </p:cTn>
                                        <p:tgtEl>
                                          <p:spTgt spid="3730"/>
                                        </p:tgtEl>
                                        <p:attrNameLst>
                                          <p:attrName>style.visibility</p:attrName>
                                        </p:attrNameLst>
                                      </p:cBhvr>
                                      <p:to>
                                        <p:strVal val="visible"/>
                                      </p:to>
                                    </p:set>
                                    <p:anim calcmode="lin" valueType="num">
                                      <p:cBhvr additive="base">
                                        <p:cTn id="43" dur="1000"/>
                                        <p:tgtEl>
                                          <p:spTgt spid="3730"/>
                                        </p:tgtEl>
                                        <p:attrNameLst>
                                          <p:attrName>ppt_x</p:attrName>
                                        </p:attrNameLst>
                                      </p:cBhvr>
                                      <p:tavLst>
                                        <p:tav tm="0">
                                          <p:val>
                                            <p:strVal val="#ppt_x+1"/>
                                          </p:val>
                                        </p:tav>
                                        <p:tav tm="100000">
                                          <p:val>
                                            <p:strVal val="#ppt_x"/>
                                          </p:val>
                                        </p:tav>
                                      </p:tavLst>
                                    </p:anim>
                                  </p:childTnLst>
                                </p:cTn>
                              </p:par>
                              <p:par>
                                <p:cTn id="44" presetID="2" presetClass="entr" presetSubtype="2" fill="hold" nodeType="withEffect">
                                  <p:stCondLst>
                                    <p:cond delay="0"/>
                                  </p:stCondLst>
                                  <p:childTnLst>
                                    <p:set>
                                      <p:cBhvr>
                                        <p:cTn id="45" dur="1" fill="hold">
                                          <p:stCondLst>
                                            <p:cond delay="0"/>
                                          </p:stCondLst>
                                        </p:cTn>
                                        <p:tgtEl>
                                          <p:spTgt spid="3732"/>
                                        </p:tgtEl>
                                        <p:attrNameLst>
                                          <p:attrName>style.visibility</p:attrName>
                                        </p:attrNameLst>
                                      </p:cBhvr>
                                      <p:to>
                                        <p:strVal val="visible"/>
                                      </p:to>
                                    </p:set>
                                    <p:anim calcmode="lin" valueType="num">
                                      <p:cBhvr additive="base">
                                        <p:cTn id="46" dur="1000"/>
                                        <p:tgtEl>
                                          <p:spTgt spid="373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62"/>
        <p:cNvGrpSpPr/>
        <p:nvPr/>
      </p:nvGrpSpPr>
      <p:grpSpPr>
        <a:xfrm>
          <a:off x="0" y="0"/>
          <a:ext cx="0" cy="0"/>
          <a:chOff x="0" y="0"/>
          <a:chExt cx="0" cy="0"/>
        </a:xfrm>
      </p:grpSpPr>
      <p:sp>
        <p:nvSpPr>
          <p:cNvPr id="4563" name="Google Shape;4563;p65"/>
          <p:cNvSpPr/>
          <p:nvPr/>
        </p:nvSpPr>
        <p:spPr>
          <a:xfrm>
            <a:off x="1052713" y="722300"/>
            <a:ext cx="7176888" cy="3596128"/>
          </a:xfrm>
          <a:prstGeom prst="roundRect">
            <a:avLst>
              <a:gd name="adj" fmla="val 16667"/>
            </a:avLst>
          </a:prstGeom>
          <a:solidFill>
            <a:schemeClr val="tx2">
              <a:lumMod val="75000"/>
              <a:alpha val="145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  </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     Humor often relates to the history and culture of a particular country or</a:t>
            </a:r>
          </a:p>
          <a:p>
            <a:pPr marL="0" lvl="0" indent="0" algn="l" rtl="0">
              <a:spcBef>
                <a:spcPts val="0"/>
              </a:spcBef>
              <a:spcAft>
                <a:spcPts val="0"/>
              </a:spcAft>
              <a:buNone/>
            </a:pPr>
            <a:r>
              <a:rPr lang="en-US" sz="1600" dirty="0"/>
              <a:t>      region. </a:t>
            </a:r>
          </a:p>
          <a:p>
            <a:pPr marL="0" lvl="0" indent="0" algn="l" rtl="0">
              <a:spcBef>
                <a:spcPts val="0"/>
              </a:spcBef>
              <a:spcAft>
                <a:spcPts val="0"/>
              </a:spcAft>
              <a:buNone/>
            </a:pPr>
            <a:r>
              <a:rPr lang="en-US" sz="1600" dirty="0"/>
              <a:t>      Therefore, people from different cultures will find different situations</a:t>
            </a:r>
          </a:p>
          <a:p>
            <a:pPr marL="0" lvl="0" indent="0" algn="l" rtl="0">
              <a:spcBef>
                <a:spcPts val="0"/>
              </a:spcBef>
              <a:spcAft>
                <a:spcPts val="0"/>
              </a:spcAft>
              <a:buNone/>
            </a:pPr>
            <a:r>
              <a:rPr lang="en-US" sz="1600" dirty="0"/>
              <a:t>       funny. </a:t>
            </a:r>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      What most people of one country consider funny, people of another</a:t>
            </a:r>
          </a:p>
          <a:p>
            <a:pPr marL="0" lvl="0" indent="0" algn="l" rtl="0">
              <a:spcBef>
                <a:spcPts val="0"/>
              </a:spcBef>
              <a:spcAft>
                <a:spcPts val="0"/>
              </a:spcAft>
              <a:buNone/>
            </a:pPr>
            <a:r>
              <a:rPr lang="en-US" sz="1600" dirty="0"/>
              <a:t>       country may not. </a:t>
            </a:r>
          </a:p>
          <a:p>
            <a:pPr marL="0" lvl="0" indent="0" algn="l" rtl="0">
              <a:spcBef>
                <a:spcPts val="0"/>
              </a:spcBef>
              <a:spcAft>
                <a:spcPts val="0"/>
              </a:spcAft>
              <a:buNone/>
            </a:pPr>
            <a:endParaRPr lang="en-US" sz="1000" dirty="0"/>
          </a:p>
          <a:p>
            <a:pPr marL="0" lvl="0" indent="0" algn="l" rtl="0">
              <a:spcBef>
                <a:spcPts val="0"/>
              </a:spcBef>
              <a:spcAft>
                <a:spcPts val="0"/>
              </a:spcAft>
              <a:buNone/>
            </a:pPr>
            <a:r>
              <a:rPr lang="en-US" sz="1600" dirty="0"/>
              <a:t>      Jokes also often depend on playing with the words of a language.</a:t>
            </a:r>
          </a:p>
          <a:p>
            <a:pPr marL="0" lvl="0" indent="0" algn="l" rtl="0">
              <a:spcBef>
                <a:spcPts val="0"/>
              </a:spcBef>
              <a:spcAft>
                <a:spcPts val="0"/>
              </a:spcAft>
              <a:buNone/>
            </a:pPr>
            <a:r>
              <a:rPr lang="en-US" sz="1600" dirty="0"/>
              <a:t>       This is why translating a joke effectively from one language to </a:t>
            </a:r>
          </a:p>
          <a:p>
            <a:pPr marL="0" lvl="0" indent="0" algn="l" rtl="0">
              <a:spcBef>
                <a:spcPts val="0"/>
              </a:spcBef>
              <a:spcAft>
                <a:spcPts val="0"/>
              </a:spcAft>
              <a:buNone/>
            </a:pPr>
            <a:r>
              <a:rPr lang="en-US" sz="1600" dirty="0"/>
              <a:t>        another can be impossible in some cases</a:t>
            </a:r>
            <a:endParaRPr sz="1600" dirty="0"/>
          </a:p>
        </p:txBody>
      </p:sp>
      <p:sp>
        <p:nvSpPr>
          <p:cNvPr id="4568" name="Google Shape;4568;p65">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65">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65">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فقاعة التفكير: على شكل سحابة 5">
            <a:extLst>
              <a:ext uri="{FF2B5EF4-FFF2-40B4-BE49-F238E27FC236}">
                <a16:creationId xmlns:a16="http://schemas.microsoft.com/office/drawing/2014/main" id="{231EF6C3-2A98-469D-984F-D181D78B0F59}"/>
              </a:ext>
            </a:extLst>
          </p:cNvPr>
          <p:cNvSpPr/>
          <p:nvPr/>
        </p:nvSpPr>
        <p:spPr>
          <a:xfrm>
            <a:off x="1267866" y="184417"/>
            <a:ext cx="3465499" cy="1021975"/>
          </a:xfrm>
          <a:prstGeom prst="cloudCallout">
            <a:avLst>
              <a:gd name="adj1" fmla="val 63202"/>
              <a:gd name="adj2" fmla="val 23535"/>
            </a:avLst>
          </a:prstGeom>
          <a:solidFill>
            <a:schemeClr val="accent4">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a:solidFill>
                  <a:schemeClr val="tx2">
                    <a:lumMod val="50000"/>
                  </a:schemeClr>
                </a:solidFill>
              </a:rPr>
              <a:t>Culture Note</a:t>
            </a:r>
            <a:endParaRPr lang="ar-SA" sz="2400" b="1" dirty="0">
              <a:solidFill>
                <a:schemeClr val="tx2">
                  <a:lumMod val="50000"/>
                </a:schemeClr>
              </a:solidFill>
            </a:endParaRPr>
          </a:p>
        </p:txBody>
      </p:sp>
      <p:pic>
        <p:nvPicPr>
          <p:cNvPr id="8" name="رسم 7" descr="وجه مبتسم ابتسامة عريضة بحشوة ثابتة مع تعبئة خالصة">
            <a:extLst>
              <a:ext uri="{FF2B5EF4-FFF2-40B4-BE49-F238E27FC236}">
                <a16:creationId xmlns:a16="http://schemas.microsoft.com/office/drawing/2014/main" id="{F62CD45C-73F2-46BA-A82C-EFD07F6AB5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0290" y="1375441"/>
            <a:ext cx="437990" cy="407254"/>
          </a:xfrm>
          <a:prstGeom prst="rect">
            <a:avLst/>
          </a:prstGeom>
        </p:spPr>
      </p:pic>
      <p:pic>
        <p:nvPicPr>
          <p:cNvPr id="18" name="رسم 17" descr="وجه مبتسم ابتسامة عريضة بحشوة ثابتة مع تعبئة خالصة">
            <a:extLst>
              <a:ext uri="{FF2B5EF4-FFF2-40B4-BE49-F238E27FC236}">
                <a16:creationId xmlns:a16="http://schemas.microsoft.com/office/drawing/2014/main" id="{0E4CBCEF-511B-4714-9BAA-98D6E40D02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5111" y="2588238"/>
            <a:ext cx="437990" cy="407254"/>
          </a:xfrm>
          <a:prstGeom prst="rect">
            <a:avLst/>
          </a:prstGeom>
        </p:spPr>
      </p:pic>
      <p:pic>
        <p:nvPicPr>
          <p:cNvPr id="19" name="رسم 18" descr="وجه مبتسم ابتسامة عريضة بحشوة ثابتة مع تعبئة خالصة">
            <a:extLst>
              <a:ext uri="{FF2B5EF4-FFF2-40B4-BE49-F238E27FC236}">
                <a16:creationId xmlns:a16="http://schemas.microsoft.com/office/drawing/2014/main" id="{CB16D341-C4AA-4370-A77F-F3E5AF2353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8165" y="3249066"/>
            <a:ext cx="437990" cy="407254"/>
          </a:xfrm>
          <a:prstGeom prst="rect">
            <a:avLst/>
          </a:prstGeom>
        </p:spPr>
      </p:pic>
      <p:grpSp>
        <p:nvGrpSpPr>
          <p:cNvPr id="27" name="Google Shape;4741;p71">
            <a:extLst>
              <a:ext uri="{FF2B5EF4-FFF2-40B4-BE49-F238E27FC236}">
                <a16:creationId xmlns:a16="http://schemas.microsoft.com/office/drawing/2014/main" id="{D8B4AF6E-26E1-4BFC-8378-EB5DF35A732F}"/>
              </a:ext>
            </a:extLst>
          </p:cNvPr>
          <p:cNvGrpSpPr/>
          <p:nvPr/>
        </p:nvGrpSpPr>
        <p:grpSpPr>
          <a:xfrm>
            <a:off x="6526753" y="251467"/>
            <a:ext cx="844962" cy="845025"/>
            <a:chOff x="2499426" y="2116107"/>
            <a:chExt cx="844962" cy="845025"/>
          </a:xfrm>
          <a:solidFill>
            <a:schemeClr val="tx2">
              <a:lumMod val="50000"/>
            </a:schemeClr>
          </a:solidFill>
        </p:grpSpPr>
        <p:sp>
          <p:nvSpPr>
            <p:cNvPr id="28" name="Google Shape;4742;p71">
              <a:extLst>
                <a:ext uri="{FF2B5EF4-FFF2-40B4-BE49-F238E27FC236}">
                  <a16:creationId xmlns:a16="http://schemas.microsoft.com/office/drawing/2014/main" id="{A7E925AA-9943-4CFD-BB43-483318288149}"/>
                </a:ext>
              </a:extLst>
            </p:cNvPr>
            <p:cNvSpPr/>
            <p:nvPr/>
          </p:nvSpPr>
          <p:spPr>
            <a:xfrm>
              <a:off x="2499426" y="2116107"/>
              <a:ext cx="844962" cy="845025"/>
            </a:xfrm>
            <a:custGeom>
              <a:avLst/>
              <a:gdLst/>
              <a:ahLst/>
              <a:cxnLst/>
              <a:rect l="l" t="t" r="r" b="b"/>
              <a:pathLst>
                <a:path w="13465" h="13466" fill="none" extrusionOk="0">
                  <a:moveTo>
                    <a:pt x="12167" y="4401"/>
                  </a:moveTo>
                  <a:cubicBezTo>
                    <a:pt x="13465" y="7399"/>
                    <a:pt x="12062" y="10870"/>
                    <a:pt x="9064" y="12168"/>
                  </a:cubicBezTo>
                  <a:cubicBezTo>
                    <a:pt x="6066" y="13465"/>
                    <a:pt x="2577" y="12062"/>
                    <a:pt x="1297" y="9065"/>
                  </a:cubicBezTo>
                  <a:cubicBezTo>
                    <a:pt x="0" y="6067"/>
                    <a:pt x="1403" y="2578"/>
                    <a:pt x="4401" y="1298"/>
                  </a:cubicBezTo>
                  <a:cubicBezTo>
                    <a:pt x="7399" y="1"/>
                    <a:pt x="10887" y="1386"/>
                    <a:pt x="12167" y="4401"/>
                  </a:cubicBezTo>
                  <a:close/>
                </a:path>
              </a:pathLst>
            </a:custGeom>
            <a:grpFill/>
            <a:ln w="21925" cap="flat" cmpd="sng">
              <a:solidFill>
                <a:schemeClr val="tx2"/>
              </a:solidFill>
              <a:prstDash val="solid"/>
              <a:miter lim="1753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743;p71">
              <a:extLst>
                <a:ext uri="{FF2B5EF4-FFF2-40B4-BE49-F238E27FC236}">
                  <a16:creationId xmlns:a16="http://schemas.microsoft.com/office/drawing/2014/main" id="{7C5B4EB5-6249-4AC9-A248-BFAFB901273D}"/>
                </a:ext>
              </a:extLst>
            </p:cNvPr>
            <p:cNvSpPr/>
            <p:nvPr/>
          </p:nvSpPr>
          <p:spPr>
            <a:xfrm>
              <a:off x="2739271" y="2621082"/>
              <a:ext cx="234381" cy="174577"/>
            </a:xfrm>
            <a:custGeom>
              <a:avLst/>
              <a:gdLst/>
              <a:ahLst/>
              <a:cxnLst/>
              <a:rect l="l" t="t" r="r" b="b"/>
              <a:pathLst>
                <a:path w="3735" h="2782" extrusionOk="0">
                  <a:moveTo>
                    <a:pt x="438" y="1"/>
                  </a:moveTo>
                  <a:cubicBezTo>
                    <a:pt x="105" y="404"/>
                    <a:pt x="0" y="982"/>
                    <a:pt x="193" y="1491"/>
                  </a:cubicBezTo>
                  <a:cubicBezTo>
                    <a:pt x="464" y="2293"/>
                    <a:pt x="1213" y="2782"/>
                    <a:pt x="1999" y="2782"/>
                  </a:cubicBezTo>
                  <a:cubicBezTo>
                    <a:pt x="2330" y="2782"/>
                    <a:pt x="2669" y="2695"/>
                    <a:pt x="2980" y="2508"/>
                  </a:cubicBezTo>
                  <a:cubicBezTo>
                    <a:pt x="3436" y="2227"/>
                    <a:pt x="3734" y="1736"/>
                    <a:pt x="3734" y="1210"/>
                  </a:cubicBezTo>
                  <a:lnTo>
                    <a:pt x="3734" y="1210"/>
                  </a:lnTo>
                  <a:cubicBezTo>
                    <a:pt x="3454" y="1526"/>
                    <a:pt x="3086" y="1771"/>
                    <a:pt x="2682" y="1877"/>
                  </a:cubicBezTo>
                  <a:cubicBezTo>
                    <a:pt x="2534" y="1917"/>
                    <a:pt x="2384" y="1937"/>
                    <a:pt x="2235" y="1937"/>
                  </a:cubicBezTo>
                  <a:cubicBezTo>
                    <a:pt x="1678" y="1937"/>
                    <a:pt x="1138" y="1663"/>
                    <a:pt x="807" y="1193"/>
                  </a:cubicBezTo>
                  <a:cubicBezTo>
                    <a:pt x="579" y="842"/>
                    <a:pt x="438" y="421"/>
                    <a:pt x="438" y="1"/>
                  </a:cubicBezTo>
                  <a:close/>
                </a:path>
              </a:pathLst>
            </a:custGeom>
            <a:grpFill/>
            <a:ln w="9525"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744;p71">
              <a:extLst>
                <a:ext uri="{FF2B5EF4-FFF2-40B4-BE49-F238E27FC236}">
                  <a16:creationId xmlns:a16="http://schemas.microsoft.com/office/drawing/2014/main" id="{65699F8B-73EE-49B9-A8A1-E8A03C24D641}"/>
                </a:ext>
              </a:extLst>
            </p:cNvPr>
            <p:cNvSpPr/>
            <p:nvPr/>
          </p:nvSpPr>
          <p:spPr>
            <a:xfrm>
              <a:off x="2691954" y="2381804"/>
              <a:ext cx="182673" cy="137051"/>
            </a:xfrm>
            <a:custGeom>
              <a:avLst/>
              <a:gdLst/>
              <a:ahLst/>
              <a:cxnLst/>
              <a:rect l="l" t="t" r="r" b="b"/>
              <a:pathLst>
                <a:path w="2911" h="2184" extrusionOk="0">
                  <a:moveTo>
                    <a:pt x="1363" y="0"/>
                  </a:moveTo>
                  <a:cubicBezTo>
                    <a:pt x="1091" y="0"/>
                    <a:pt x="814" y="76"/>
                    <a:pt x="561" y="237"/>
                  </a:cubicBezTo>
                  <a:cubicBezTo>
                    <a:pt x="193" y="448"/>
                    <a:pt x="0" y="851"/>
                    <a:pt x="35" y="1289"/>
                  </a:cubicBezTo>
                  <a:cubicBezTo>
                    <a:pt x="263" y="1061"/>
                    <a:pt x="544" y="921"/>
                    <a:pt x="859" y="851"/>
                  </a:cubicBezTo>
                  <a:cubicBezTo>
                    <a:pt x="939" y="836"/>
                    <a:pt x="1020" y="829"/>
                    <a:pt x="1101" y="829"/>
                  </a:cubicBezTo>
                  <a:cubicBezTo>
                    <a:pt x="1494" y="829"/>
                    <a:pt x="1877" y="1004"/>
                    <a:pt x="2139" y="1324"/>
                  </a:cubicBezTo>
                  <a:cubicBezTo>
                    <a:pt x="2332" y="1570"/>
                    <a:pt x="2455" y="1868"/>
                    <a:pt x="2490" y="2183"/>
                  </a:cubicBezTo>
                  <a:cubicBezTo>
                    <a:pt x="2805" y="1885"/>
                    <a:pt x="2910" y="1447"/>
                    <a:pt x="2770" y="1044"/>
                  </a:cubicBezTo>
                  <a:cubicBezTo>
                    <a:pt x="2564" y="387"/>
                    <a:pt x="1977" y="0"/>
                    <a:pt x="1363" y="0"/>
                  </a:cubicBezTo>
                  <a:close/>
                </a:path>
              </a:pathLst>
            </a:custGeom>
            <a:grpFill/>
            <a:ln w="9525"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745;p71">
              <a:extLst>
                <a:ext uri="{FF2B5EF4-FFF2-40B4-BE49-F238E27FC236}">
                  <a16:creationId xmlns:a16="http://schemas.microsoft.com/office/drawing/2014/main" id="{3EF01094-F941-4B8F-A589-1BA6E3FE3775}"/>
                </a:ext>
              </a:extLst>
            </p:cNvPr>
            <p:cNvSpPr/>
            <p:nvPr/>
          </p:nvSpPr>
          <p:spPr>
            <a:xfrm>
              <a:off x="2962549" y="2481017"/>
              <a:ext cx="182735" cy="137930"/>
            </a:xfrm>
            <a:custGeom>
              <a:avLst/>
              <a:gdLst/>
              <a:ahLst/>
              <a:cxnLst/>
              <a:rect l="l" t="t" r="r" b="b"/>
              <a:pathLst>
                <a:path w="2912" h="2198" extrusionOk="0">
                  <a:moveTo>
                    <a:pt x="1363" y="1"/>
                  </a:moveTo>
                  <a:cubicBezTo>
                    <a:pt x="1095" y="1"/>
                    <a:pt x="824" y="75"/>
                    <a:pt x="580" y="234"/>
                  </a:cubicBezTo>
                  <a:cubicBezTo>
                    <a:pt x="211" y="462"/>
                    <a:pt x="1" y="865"/>
                    <a:pt x="36" y="1286"/>
                  </a:cubicBezTo>
                  <a:cubicBezTo>
                    <a:pt x="264" y="1058"/>
                    <a:pt x="544" y="918"/>
                    <a:pt x="860" y="848"/>
                  </a:cubicBezTo>
                  <a:cubicBezTo>
                    <a:pt x="938" y="837"/>
                    <a:pt x="1015" y="831"/>
                    <a:pt x="1093" y="831"/>
                  </a:cubicBezTo>
                  <a:cubicBezTo>
                    <a:pt x="1259" y="831"/>
                    <a:pt x="1423" y="858"/>
                    <a:pt x="1579" y="918"/>
                  </a:cubicBezTo>
                  <a:cubicBezTo>
                    <a:pt x="1807" y="1006"/>
                    <a:pt x="2000" y="1146"/>
                    <a:pt x="2157" y="1321"/>
                  </a:cubicBezTo>
                  <a:cubicBezTo>
                    <a:pt x="2350" y="1584"/>
                    <a:pt x="2473" y="1882"/>
                    <a:pt x="2508" y="2198"/>
                  </a:cubicBezTo>
                  <a:cubicBezTo>
                    <a:pt x="2806" y="1882"/>
                    <a:pt x="2911" y="1444"/>
                    <a:pt x="2771" y="1041"/>
                  </a:cubicBezTo>
                  <a:cubicBezTo>
                    <a:pt x="2575" y="393"/>
                    <a:pt x="1980" y="1"/>
                    <a:pt x="1363" y="1"/>
                  </a:cubicBezTo>
                  <a:close/>
                </a:path>
              </a:pathLst>
            </a:custGeom>
            <a:grpFill/>
            <a:ln w="9525"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4736;p71">
            <a:extLst>
              <a:ext uri="{FF2B5EF4-FFF2-40B4-BE49-F238E27FC236}">
                <a16:creationId xmlns:a16="http://schemas.microsoft.com/office/drawing/2014/main" id="{0C019CB9-3959-4DC9-B820-313DE387B6D2}"/>
              </a:ext>
            </a:extLst>
          </p:cNvPr>
          <p:cNvGrpSpPr/>
          <p:nvPr/>
        </p:nvGrpSpPr>
        <p:grpSpPr>
          <a:xfrm>
            <a:off x="7396558" y="506718"/>
            <a:ext cx="506162" cy="461419"/>
            <a:chOff x="2107557" y="1423138"/>
            <a:chExt cx="506162" cy="461419"/>
          </a:xfrm>
        </p:grpSpPr>
        <p:sp>
          <p:nvSpPr>
            <p:cNvPr id="33" name="Google Shape;4737;p71">
              <a:extLst>
                <a:ext uri="{FF2B5EF4-FFF2-40B4-BE49-F238E27FC236}">
                  <a16:creationId xmlns:a16="http://schemas.microsoft.com/office/drawing/2014/main" id="{9E49F2D5-2091-4CFE-B77C-70663222D15C}"/>
                </a:ext>
              </a:extLst>
            </p:cNvPr>
            <p:cNvSpPr/>
            <p:nvPr/>
          </p:nvSpPr>
          <p:spPr>
            <a:xfrm>
              <a:off x="2107557" y="1423138"/>
              <a:ext cx="506162" cy="461419"/>
            </a:xfrm>
            <a:custGeom>
              <a:avLst/>
              <a:gdLst/>
              <a:ahLst/>
              <a:cxnLst/>
              <a:rect l="l" t="t" r="r" b="b"/>
              <a:pathLst>
                <a:path w="8066" h="7353" extrusionOk="0">
                  <a:moveTo>
                    <a:pt x="3752" y="514"/>
                  </a:moveTo>
                  <a:cubicBezTo>
                    <a:pt x="3908" y="514"/>
                    <a:pt x="4067" y="525"/>
                    <a:pt x="4226" y="550"/>
                  </a:cubicBezTo>
                  <a:cubicBezTo>
                    <a:pt x="5839" y="777"/>
                    <a:pt x="7013" y="2198"/>
                    <a:pt x="6943" y="3828"/>
                  </a:cubicBezTo>
                  <a:cubicBezTo>
                    <a:pt x="6908" y="4249"/>
                    <a:pt x="6820" y="4634"/>
                    <a:pt x="6645" y="5003"/>
                  </a:cubicBezTo>
                  <a:cubicBezTo>
                    <a:pt x="6115" y="6157"/>
                    <a:pt x="4975" y="6849"/>
                    <a:pt x="3770" y="6849"/>
                  </a:cubicBezTo>
                  <a:cubicBezTo>
                    <a:pt x="3421" y="6849"/>
                    <a:pt x="3065" y="6790"/>
                    <a:pt x="2718" y="6668"/>
                  </a:cubicBezTo>
                  <a:cubicBezTo>
                    <a:pt x="1193" y="6142"/>
                    <a:pt x="298" y="4512"/>
                    <a:pt x="702" y="2934"/>
                  </a:cubicBezTo>
                  <a:cubicBezTo>
                    <a:pt x="1049" y="1496"/>
                    <a:pt x="2323" y="514"/>
                    <a:pt x="3752" y="514"/>
                  </a:cubicBezTo>
                  <a:close/>
                  <a:moveTo>
                    <a:pt x="3739" y="1"/>
                  </a:moveTo>
                  <a:cubicBezTo>
                    <a:pt x="1838" y="1"/>
                    <a:pt x="179" y="1504"/>
                    <a:pt x="88" y="3495"/>
                  </a:cubicBezTo>
                  <a:cubicBezTo>
                    <a:pt x="0" y="5266"/>
                    <a:pt x="1175" y="6826"/>
                    <a:pt x="2893" y="7247"/>
                  </a:cubicBezTo>
                  <a:cubicBezTo>
                    <a:pt x="3183" y="7318"/>
                    <a:pt x="3475" y="7353"/>
                    <a:pt x="3764" y="7353"/>
                  </a:cubicBezTo>
                  <a:cubicBezTo>
                    <a:pt x="5168" y="7353"/>
                    <a:pt x="6490" y="6536"/>
                    <a:pt x="7101" y="5213"/>
                  </a:cubicBezTo>
                  <a:cubicBezTo>
                    <a:pt x="8065" y="3127"/>
                    <a:pt x="6873" y="655"/>
                    <a:pt x="4629" y="111"/>
                  </a:cubicBezTo>
                  <a:cubicBezTo>
                    <a:pt x="4330" y="36"/>
                    <a:pt x="4032" y="1"/>
                    <a:pt x="3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738;p71">
              <a:extLst>
                <a:ext uri="{FF2B5EF4-FFF2-40B4-BE49-F238E27FC236}">
                  <a16:creationId xmlns:a16="http://schemas.microsoft.com/office/drawing/2014/main" id="{8926BC8D-627D-45BE-BE07-BF59C6BA58CB}"/>
                </a:ext>
              </a:extLst>
            </p:cNvPr>
            <p:cNvSpPr/>
            <p:nvPr/>
          </p:nvSpPr>
          <p:spPr>
            <a:xfrm>
              <a:off x="2231873" y="1694106"/>
              <a:ext cx="134290" cy="105361"/>
            </a:xfrm>
            <a:custGeom>
              <a:avLst/>
              <a:gdLst/>
              <a:ahLst/>
              <a:cxnLst/>
              <a:rect l="l" t="t" r="r" b="b"/>
              <a:pathLst>
                <a:path w="2140" h="1679" extrusionOk="0">
                  <a:moveTo>
                    <a:pt x="299" y="1"/>
                  </a:moveTo>
                  <a:cubicBezTo>
                    <a:pt x="88" y="229"/>
                    <a:pt x="1" y="544"/>
                    <a:pt x="88" y="842"/>
                  </a:cubicBezTo>
                  <a:cubicBezTo>
                    <a:pt x="206" y="1353"/>
                    <a:pt x="667" y="1678"/>
                    <a:pt x="1155" y="1678"/>
                  </a:cubicBezTo>
                  <a:cubicBezTo>
                    <a:pt x="1320" y="1678"/>
                    <a:pt x="1489" y="1641"/>
                    <a:pt x="1649" y="1561"/>
                  </a:cubicBezTo>
                  <a:cubicBezTo>
                    <a:pt x="1911" y="1438"/>
                    <a:pt x="2104" y="1158"/>
                    <a:pt x="2139" y="860"/>
                  </a:cubicBezTo>
                  <a:lnTo>
                    <a:pt x="2139" y="860"/>
                  </a:lnTo>
                  <a:cubicBezTo>
                    <a:pt x="1964" y="1035"/>
                    <a:pt x="1736" y="1140"/>
                    <a:pt x="1491" y="1193"/>
                  </a:cubicBezTo>
                  <a:cubicBezTo>
                    <a:pt x="1430" y="1204"/>
                    <a:pt x="1367" y="1210"/>
                    <a:pt x="1303" y="1210"/>
                  </a:cubicBezTo>
                  <a:cubicBezTo>
                    <a:pt x="1166" y="1210"/>
                    <a:pt x="1026" y="1183"/>
                    <a:pt x="895" y="1123"/>
                  </a:cubicBezTo>
                  <a:cubicBezTo>
                    <a:pt x="702" y="1035"/>
                    <a:pt x="562" y="895"/>
                    <a:pt x="456" y="720"/>
                  </a:cubicBezTo>
                  <a:cubicBezTo>
                    <a:pt x="334" y="492"/>
                    <a:pt x="281" y="246"/>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739;p71">
              <a:extLst>
                <a:ext uri="{FF2B5EF4-FFF2-40B4-BE49-F238E27FC236}">
                  <a16:creationId xmlns:a16="http://schemas.microsoft.com/office/drawing/2014/main" id="{03346300-B71D-460E-BE5E-9F10284F1C16}"/>
                </a:ext>
              </a:extLst>
            </p:cNvPr>
            <p:cNvSpPr/>
            <p:nvPr/>
          </p:nvSpPr>
          <p:spPr>
            <a:xfrm>
              <a:off x="2215369" y="1556677"/>
              <a:ext cx="103479" cy="83586"/>
            </a:xfrm>
            <a:custGeom>
              <a:avLst/>
              <a:gdLst/>
              <a:ahLst/>
              <a:cxnLst/>
              <a:rect l="l" t="t" r="r" b="b"/>
              <a:pathLst>
                <a:path w="1649" h="1332" extrusionOk="0">
                  <a:moveTo>
                    <a:pt x="784" y="0"/>
                  </a:moveTo>
                  <a:cubicBezTo>
                    <a:pt x="639" y="0"/>
                    <a:pt x="496" y="36"/>
                    <a:pt x="369" y="105"/>
                  </a:cubicBezTo>
                  <a:cubicBezTo>
                    <a:pt x="141" y="210"/>
                    <a:pt x="1" y="438"/>
                    <a:pt x="1" y="683"/>
                  </a:cubicBezTo>
                  <a:cubicBezTo>
                    <a:pt x="141" y="578"/>
                    <a:pt x="316" y="508"/>
                    <a:pt x="491" y="473"/>
                  </a:cubicBezTo>
                  <a:cubicBezTo>
                    <a:pt x="509" y="472"/>
                    <a:pt x="527" y="471"/>
                    <a:pt x="544" y="471"/>
                  </a:cubicBezTo>
                  <a:cubicBezTo>
                    <a:pt x="807" y="471"/>
                    <a:pt x="1062" y="592"/>
                    <a:pt x="1210" y="806"/>
                  </a:cubicBezTo>
                  <a:cubicBezTo>
                    <a:pt x="1315" y="964"/>
                    <a:pt x="1368" y="1139"/>
                    <a:pt x="1368" y="1332"/>
                  </a:cubicBezTo>
                  <a:cubicBezTo>
                    <a:pt x="1561" y="1174"/>
                    <a:pt x="1649" y="911"/>
                    <a:pt x="1596" y="666"/>
                  </a:cubicBezTo>
                  <a:cubicBezTo>
                    <a:pt x="1543" y="403"/>
                    <a:pt x="1368" y="192"/>
                    <a:pt x="1123" y="70"/>
                  </a:cubicBezTo>
                  <a:cubicBezTo>
                    <a:pt x="1014" y="23"/>
                    <a:pt x="898"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740;p71">
              <a:extLst>
                <a:ext uri="{FF2B5EF4-FFF2-40B4-BE49-F238E27FC236}">
                  <a16:creationId xmlns:a16="http://schemas.microsoft.com/office/drawing/2014/main" id="{ACFCDFE9-B905-4191-8751-751C073C61FD}"/>
                </a:ext>
              </a:extLst>
            </p:cNvPr>
            <p:cNvSpPr/>
            <p:nvPr/>
          </p:nvSpPr>
          <p:spPr>
            <a:xfrm>
              <a:off x="2367170" y="1626270"/>
              <a:ext cx="103479" cy="83335"/>
            </a:xfrm>
            <a:custGeom>
              <a:avLst/>
              <a:gdLst/>
              <a:ahLst/>
              <a:cxnLst/>
              <a:rect l="l" t="t" r="r" b="b"/>
              <a:pathLst>
                <a:path w="1649" h="1328" extrusionOk="0">
                  <a:moveTo>
                    <a:pt x="763" y="1"/>
                  </a:moveTo>
                  <a:cubicBezTo>
                    <a:pt x="631" y="1"/>
                    <a:pt x="496" y="32"/>
                    <a:pt x="369" y="100"/>
                  </a:cubicBezTo>
                  <a:cubicBezTo>
                    <a:pt x="141" y="223"/>
                    <a:pt x="1" y="433"/>
                    <a:pt x="1" y="696"/>
                  </a:cubicBezTo>
                  <a:cubicBezTo>
                    <a:pt x="141" y="573"/>
                    <a:pt x="317" y="503"/>
                    <a:pt x="492" y="486"/>
                  </a:cubicBezTo>
                  <a:cubicBezTo>
                    <a:pt x="525" y="482"/>
                    <a:pt x="558" y="479"/>
                    <a:pt x="591" y="479"/>
                  </a:cubicBezTo>
                  <a:cubicBezTo>
                    <a:pt x="697" y="479"/>
                    <a:pt x="801" y="502"/>
                    <a:pt x="895" y="556"/>
                  </a:cubicBezTo>
                  <a:cubicBezTo>
                    <a:pt x="1018" y="608"/>
                    <a:pt x="1140" y="696"/>
                    <a:pt x="1211" y="819"/>
                  </a:cubicBezTo>
                  <a:cubicBezTo>
                    <a:pt x="1316" y="977"/>
                    <a:pt x="1368" y="1152"/>
                    <a:pt x="1368" y="1327"/>
                  </a:cubicBezTo>
                  <a:cubicBezTo>
                    <a:pt x="1561" y="1170"/>
                    <a:pt x="1649" y="907"/>
                    <a:pt x="1596" y="679"/>
                  </a:cubicBezTo>
                  <a:cubicBezTo>
                    <a:pt x="1505" y="262"/>
                    <a:pt x="1144" y="1"/>
                    <a:pt x="7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63">
                                            <p:txEl>
                                              <p:pRg st="2" end="2"/>
                                            </p:txEl>
                                          </p:spTgt>
                                        </p:tgtEl>
                                        <p:attrNameLst>
                                          <p:attrName>style.visibility</p:attrName>
                                        </p:attrNameLst>
                                      </p:cBhvr>
                                      <p:to>
                                        <p:strVal val="visible"/>
                                      </p:to>
                                    </p:set>
                                    <p:animEffect transition="in" filter="barn(inVertical)">
                                      <p:cBhvr>
                                        <p:cTn id="7" dur="500"/>
                                        <p:tgtEl>
                                          <p:spTgt spid="456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563">
                                            <p:txEl>
                                              <p:pRg st="3" end="3"/>
                                            </p:txEl>
                                          </p:spTgt>
                                        </p:tgtEl>
                                        <p:attrNameLst>
                                          <p:attrName>style.visibility</p:attrName>
                                        </p:attrNameLst>
                                      </p:cBhvr>
                                      <p:to>
                                        <p:strVal val="visible"/>
                                      </p:to>
                                    </p:set>
                                    <p:animEffect transition="in" filter="barn(inVertical)">
                                      <p:cBhvr>
                                        <p:cTn id="10" dur="500"/>
                                        <p:tgtEl>
                                          <p:spTgt spid="456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563">
                                            <p:txEl>
                                              <p:pRg st="4" end="4"/>
                                            </p:txEl>
                                          </p:spTgt>
                                        </p:tgtEl>
                                        <p:attrNameLst>
                                          <p:attrName>style.visibility</p:attrName>
                                        </p:attrNameLst>
                                      </p:cBhvr>
                                      <p:to>
                                        <p:strVal val="visible"/>
                                      </p:to>
                                    </p:set>
                                    <p:animEffect transition="in" filter="barn(inVertical)">
                                      <p:cBhvr>
                                        <p:cTn id="13" dur="500"/>
                                        <p:tgtEl>
                                          <p:spTgt spid="4563">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563">
                                            <p:txEl>
                                              <p:pRg st="5" end="5"/>
                                            </p:txEl>
                                          </p:spTgt>
                                        </p:tgtEl>
                                        <p:attrNameLst>
                                          <p:attrName>style.visibility</p:attrName>
                                        </p:attrNameLst>
                                      </p:cBhvr>
                                      <p:to>
                                        <p:strVal val="visible"/>
                                      </p:to>
                                    </p:set>
                                    <p:animEffect transition="in" filter="barn(inVertical)">
                                      <p:cBhvr>
                                        <p:cTn id="16" dur="500"/>
                                        <p:tgtEl>
                                          <p:spTgt spid="456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563">
                                            <p:txEl>
                                              <p:pRg st="7" end="7"/>
                                            </p:txEl>
                                          </p:spTgt>
                                        </p:tgtEl>
                                        <p:attrNameLst>
                                          <p:attrName>style.visibility</p:attrName>
                                        </p:attrNameLst>
                                      </p:cBhvr>
                                      <p:to>
                                        <p:strVal val="visible"/>
                                      </p:to>
                                    </p:set>
                                    <p:animEffect transition="in" filter="barn(inVertical)">
                                      <p:cBhvr>
                                        <p:cTn id="21" dur="500"/>
                                        <p:tgtEl>
                                          <p:spTgt spid="4563">
                                            <p:txEl>
                                              <p:pRg st="7" end="7"/>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563">
                                            <p:txEl>
                                              <p:pRg st="8" end="8"/>
                                            </p:txEl>
                                          </p:spTgt>
                                        </p:tgtEl>
                                        <p:attrNameLst>
                                          <p:attrName>style.visibility</p:attrName>
                                        </p:attrNameLst>
                                      </p:cBhvr>
                                      <p:to>
                                        <p:strVal val="visible"/>
                                      </p:to>
                                    </p:set>
                                    <p:animEffect transition="in" filter="barn(inVertical)">
                                      <p:cBhvr>
                                        <p:cTn id="24" dur="500"/>
                                        <p:tgtEl>
                                          <p:spTgt spid="4563">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563">
                                            <p:txEl>
                                              <p:pRg st="10" end="10"/>
                                            </p:txEl>
                                          </p:spTgt>
                                        </p:tgtEl>
                                        <p:attrNameLst>
                                          <p:attrName>style.visibility</p:attrName>
                                        </p:attrNameLst>
                                      </p:cBhvr>
                                      <p:to>
                                        <p:strVal val="visible"/>
                                      </p:to>
                                    </p:set>
                                    <p:animEffect transition="in" filter="barn(inVertical)">
                                      <p:cBhvr>
                                        <p:cTn id="29" dur="500"/>
                                        <p:tgtEl>
                                          <p:spTgt spid="4563">
                                            <p:txEl>
                                              <p:pRg st="10" end="10"/>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563">
                                            <p:txEl>
                                              <p:pRg st="11" end="11"/>
                                            </p:txEl>
                                          </p:spTgt>
                                        </p:tgtEl>
                                        <p:attrNameLst>
                                          <p:attrName>style.visibility</p:attrName>
                                        </p:attrNameLst>
                                      </p:cBhvr>
                                      <p:to>
                                        <p:strVal val="visible"/>
                                      </p:to>
                                    </p:set>
                                    <p:animEffect transition="in" filter="barn(inVertical)">
                                      <p:cBhvr>
                                        <p:cTn id="32" dur="500"/>
                                        <p:tgtEl>
                                          <p:spTgt spid="4563">
                                            <p:txEl>
                                              <p:pRg st="11" end="11"/>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563">
                                            <p:txEl>
                                              <p:pRg st="12" end="12"/>
                                            </p:txEl>
                                          </p:spTgt>
                                        </p:tgtEl>
                                        <p:attrNameLst>
                                          <p:attrName>style.visibility</p:attrName>
                                        </p:attrNameLst>
                                      </p:cBhvr>
                                      <p:to>
                                        <p:strVal val="visible"/>
                                      </p:to>
                                    </p:set>
                                    <p:animEffect transition="in" filter="barn(inVertical)">
                                      <p:cBhvr>
                                        <p:cTn id="35" dur="500"/>
                                        <p:tgtEl>
                                          <p:spTgt spid="456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8"/>
        <p:cNvGrpSpPr/>
        <p:nvPr/>
      </p:nvGrpSpPr>
      <p:grpSpPr>
        <a:xfrm>
          <a:off x="0" y="0"/>
          <a:ext cx="0" cy="0"/>
          <a:chOff x="0" y="0"/>
          <a:chExt cx="0" cy="0"/>
        </a:xfrm>
      </p:grpSpPr>
      <p:sp>
        <p:nvSpPr>
          <p:cNvPr id="4599" name="Google Shape;4599;p67"/>
          <p:cNvSpPr txBox="1">
            <a:spLocks noGrp="1"/>
          </p:cNvSpPr>
          <p:nvPr>
            <p:ph type="title"/>
          </p:nvPr>
        </p:nvSpPr>
        <p:spPr>
          <a:xfrm>
            <a:off x="658528" y="1684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dirty="0">
                <a:solidFill>
                  <a:schemeClr val="lt2"/>
                </a:solidFill>
              </a:rPr>
              <a:t>B</a:t>
            </a:r>
            <a:r>
              <a:rPr lang="en" sz="5400" dirty="0">
                <a:solidFill>
                  <a:schemeClr val="accent1"/>
                </a:solidFill>
              </a:rPr>
              <a:t>o</a:t>
            </a:r>
            <a:r>
              <a:rPr lang="en" sz="5400" dirty="0">
                <a:solidFill>
                  <a:schemeClr val="accent6">
                    <a:lumMod val="60000"/>
                    <a:lumOff val="40000"/>
                  </a:schemeClr>
                </a:solidFill>
              </a:rPr>
              <a:t>o</a:t>
            </a:r>
            <a:r>
              <a:rPr lang="en" sz="5400" dirty="0">
                <a:solidFill>
                  <a:schemeClr val="tx2">
                    <a:lumMod val="50000"/>
                  </a:schemeClr>
                </a:solidFill>
              </a:rPr>
              <a:t>k </a:t>
            </a:r>
            <a:r>
              <a:rPr lang="en" sz="5400" dirty="0">
                <a:solidFill>
                  <a:schemeClr val="accent2"/>
                </a:solidFill>
              </a:rPr>
              <a:t>O</a:t>
            </a:r>
            <a:r>
              <a:rPr lang="en" sz="5400" dirty="0">
                <a:solidFill>
                  <a:schemeClr val="tx2">
                    <a:lumMod val="40000"/>
                    <a:lumOff val="60000"/>
                  </a:schemeClr>
                </a:solidFill>
              </a:rPr>
              <a:t>p</a:t>
            </a:r>
            <a:r>
              <a:rPr lang="en" sz="5400" dirty="0">
                <a:solidFill>
                  <a:schemeClr val="accent4">
                    <a:lumMod val="75000"/>
                  </a:schemeClr>
                </a:solidFill>
              </a:rPr>
              <a:t>e</a:t>
            </a:r>
            <a:r>
              <a:rPr lang="en" sz="5400" dirty="0">
                <a:solidFill>
                  <a:srgbClr val="FF6600"/>
                </a:solidFill>
              </a:rPr>
              <a:t>n</a:t>
            </a:r>
            <a:endParaRPr sz="5400" dirty="0">
              <a:solidFill>
                <a:srgbClr val="FF6600"/>
              </a:solidFill>
            </a:endParaRPr>
          </a:p>
        </p:txBody>
      </p:sp>
      <p:sp>
        <p:nvSpPr>
          <p:cNvPr id="4600" name="Google Shape;4600;p67"/>
          <p:cNvSpPr txBox="1">
            <a:spLocks noGrp="1"/>
          </p:cNvSpPr>
          <p:nvPr>
            <p:ph type="subTitle" idx="1"/>
          </p:nvPr>
        </p:nvSpPr>
        <p:spPr>
          <a:xfrm>
            <a:off x="4626169" y="1967890"/>
            <a:ext cx="2427300" cy="220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a:t>
            </a:r>
            <a:r>
              <a:rPr lang="en" dirty="0"/>
              <a:t>age </a:t>
            </a:r>
            <a:r>
              <a:rPr lang="en" b="1" dirty="0">
                <a:solidFill>
                  <a:schemeClr val="accent4">
                    <a:lumMod val="75000"/>
                  </a:schemeClr>
                </a:solidFill>
              </a:rPr>
              <a:t>( 35 )</a:t>
            </a:r>
            <a:endParaRPr b="1" dirty="0">
              <a:solidFill>
                <a:schemeClr val="accent4">
                  <a:lumMod val="75000"/>
                </a:schemeClr>
              </a:solidFill>
            </a:endParaRPr>
          </a:p>
        </p:txBody>
      </p:sp>
      <p:grpSp>
        <p:nvGrpSpPr>
          <p:cNvPr id="4601" name="Google Shape;4601;p67"/>
          <p:cNvGrpSpPr/>
          <p:nvPr/>
        </p:nvGrpSpPr>
        <p:grpSpPr>
          <a:xfrm>
            <a:off x="1444598" y="1221762"/>
            <a:ext cx="2904565" cy="3694952"/>
            <a:chOff x="2371683" y="929768"/>
            <a:chExt cx="2388300" cy="3284100"/>
          </a:xfrm>
        </p:grpSpPr>
        <p:grpSp>
          <p:nvGrpSpPr>
            <p:cNvPr id="4602" name="Google Shape;4602;p67"/>
            <p:cNvGrpSpPr/>
            <p:nvPr/>
          </p:nvGrpSpPr>
          <p:grpSpPr>
            <a:xfrm>
              <a:off x="2371683" y="929768"/>
              <a:ext cx="2388300" cy="3284100"/>
              <a:chOff x="1835466" y="929768"/>
              <a:chExt cx="2388300" cy="3284100"/>
            </a:xfrm>
          </p:grpSpPr>
          <p:sp>
            <p:nvSpPr>
              <p:cNvPr id="4603" name="Google Shape;4603;p67"/>
              <p:cNvSpPr/>
              <p:nvPr/>
            </p:nvSpPr>
            <p:spPr>
              <a:xfrm>
                <a:off x="1835466" y="929768"/>
                <a:ext cx="2388300" cy="3284100"/>
              </a:xfrm>
              <a:prstGeom prst="roundRect">
                <a:avLst>
                  <a:gd name="adj" fmla="val 484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04" name="Google Shape;4604;p67"/>
              <p:cNvSpPr/>
              <p:nvPr/>
            </p:nvSpPr>
            <p:spPr>
              <a:xfrm>
                <a:off x="2947422" y="4067543"/>
                <a:ext cx="164400" cy="975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05" name="Google Shape;4605;p67"/>
            <p:cNvSpPr/>
            <p:nvPr/>
          </p:nvSpPr>
          <p:spPr>
            <a:xfrm>
              <a:off x="3568016" y="996800"/>
              <a:ext cx="54600" cy="546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1" name="Google Shape;4651;p67">
            <a:hlinkClick r:id="" action="ppaction://noaction"/>
          </p:cNvPr>
          <p:cNvSpPr/>
          <p:nvPr/>
        </p:nvSpPr>
        <p:spPr>
          <a:xfrm>
            <a:off x="7961849" y="323851"/>
            <a:ext cx="468900" cy="423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652" name="Google Shape;4652;p67">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67">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67">
            <a:hlinkClick r:id="rId3" action="ppaction://hlinksldjump"/>
          </p:cNvPr>
          <p:cNvSpPr/>
          <p:nvPr/>
        </p:nvSpPr>
        <p:spPr>
          <a:xfrm>
            <a:off x="74193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655" name="Google Shape;4655;p67">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 name="صورة 59">
            <a:extLst>
              <a:ext uri="{FF2B5EF4-FFF2-40B4-BE49-F238E27FC236}">
                <a16:creationId xmlns:a16="http://schemas.microsoft.com/office/drawing/2014/main" id="{FD1F6EE8-2068-4E24-8DA1-BE9C2B89F53B}"/>
              </a:ext>
            </a:extLst>
          </p:cNvPr>
          <p:cNvPicPr>
            <a:picLocks noChangeAspect="1"/>
          </p:cNvPicPr>
          <p:nvPr/>
        </p:nvPicPr>
        <p:blipFill>
          <a:blip r:embed="rId4"/>
          <a:stretch>
            <a:fillRect/>
          </a:stretch>
        </p:blipFill>
        <p:spPr>
          <a:xfrm>
            <a:off x="1659753" y="1398495"/>
            <a:ext cx="2535730" cy="3265740"/>
          </a:xfrm>
          <a:prstGeom prst="rect">
            <a:avLst/>
          </a:prstGeom>
          <a:solidFill>
            <a:srgbClr val="FFFFFF">
              <a:shade val="85000"/>
            </a:srgbClr>
          </a:solidFill>
          <a:ln w="88900" cap="sq">
            <a:solidFill>
              <a:srgbClr val="00EAD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30"/>
        <p:cNvGrpSpPr/>
        <p:nvPr/>
      </p:nvGrpSpPr>
      <p:grpSpPr>
        <a:xfrm>
          <a:off x="0" y="0"/>
          <a:ext cx="0" cy="0"/>
          <a:chOff x="0" y="0"/>
          <a:chExt cx="0" cy="0"/>
        </a:xfrm>
      </p:grpSpPr>
      <p:pic>
        <p:nvPicPr>
          <p:cNvPr id="5" name="صورة 4">
            <a:extLst>
              <a:ext uri="{FF2B5EF4-FFF2-40B4-BE49-F238E27FC236}">
                <a16:creationId xmlns:a16="http://schemas.microsoft.com/office/drawing/2014/main" id="{0F673CDD-3AB9-4548-9192-91BEC9470400}"/>
              </a:ext>
            </a:extLst>
          </p:cNvPr>
          <p:cNvPicPr>
            <a:picLocks noChangeAspect="1"/>
          </p:cNvPicPr>
          <p:nvPr/>
        </p:nvPicPr>
        <p:blipFill rotWithShape="1">
          <a:blip r:embed="rId3"/>
          <a:srcRect l="13781" t="28235" r="21092" b="22316"/>
          <a:stretch/>
        </p:blipFill>
        <p:spPr>
          <a:xfrm>
            <a:off x="1045028" y="1029663"/>
            <a:ext cx="6846473" cy="3204240"/>
          </a:xfrm>
          <a:prstGeom prst="rect">
            <a:avLst/>
          </a:prstGeom>
          <a:solidFill>
            <a:srgbClr val="FFFFFF">
              <a:shade val="85000"/>
            </a:srgbClr>
          </a:solidFill>
          <a:ln w="88900" cap="sq">
            <a:solidFill>
              <a:schemeClr val="accent3">
                <a:lumMod val="75000"/>
              </a:schemeClr>
            </a:solidFill>
            <a:miter lim="800000"/>
          </a:ln>
          <a:effectLst>
            <a:glow rad="228600">
              <a:schemeClr val="accent3">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مربع نص 10">
            <a:extLst>
              <a:ext uri="{FF2B5EF4-FFF2-40B4-BE49-F238E27FC236}">
                <a16:creationId xmlns:a16="http://schemas.microsoft.com/office/drawing/2014/main" id="{604C6561-C470-45EA-9465-563E282FED59}"/>
              </a:ext>
            </a:extLst>
          </p:cNvPr>
          <p:cNvSpPr txBox="1"/>
          <p:nvPr/>
        </p:nvSpPr>
        <p:spPr>
          <a:xfrm>
            <a:off x="5655448" y="2596995"/>
            <a:ext cx="1313970" cy="338554"/>
          </a:xfrm>
          <a:prstGeom prst="rect">
            <a:avLst/>
          </a:prstGeom>
          <a:noFill/>
        </p:spPr>
        <p:txBody>
          <a:bodyPr wrap="square">
            <a:spAutoFit/>
          </a:bodyPr>
          <a:lstStyle/>
          <a:p>
            <a:r>
              <a:rPr lang="en-US" sz="1600" b="1" dirty="0">
                <a:solidFill>
                  <a:srgbClr val="C00000"/>
                </a:solidFill>
              </a:rPr>
              <a:t>bilingual</a:t>
            </a:r>
            <a:endParaRPr lang="ar-SA" sz="1600" b="1" dirty="0">
              <a:solidFill>
                <a:srgbClr val="C00000"/>
              </a:solidFill>
            </a:endParaRPr>
          </a:p>
        </p:txBody>
      </p:sp>
      <p:sp>
        <p:nvSpPr>
          <p:cNvPr id="13" name="مربع نص 12">
            <a:extLst>
              <a:ext uri="{FF2B5EF4-FFF2-40B4-BE49-F238E27FC236}">
                <a16:creationId xmlns:a16="http://schemas.microsoft.com/office/drawing/2014/main" id="{63217E2B-9414-46AF-9B72-750C94F8554D}"/>
              </a:ext>
            </a:extLst>
          </p:cNvPr>
          <p:cNvSpPr txBox="1"/>
          <p:nvPr/>
        </p:nvSpPr>
        <p:spPr>
          <a:xfrm>
            <a:off x="5601660" y="2842885"/>
            <a:ext cx="1490703" cy="338554"/>
          </a:xfrm>
          <a:prstGeom prst="rect">
            <a:avLst/>
          </a:prstGeom>
          <a:noFill/>
        </p:spPr>
        <p:txBody>
          <a:bodyPr wrap="square">
            <a:spAutoFit/>
          </a:bodyPr>
          <a:lstStyle/>
          <a:p>
            <a:r>
              <a:rPr lang="en-US" sz="1600" b="1" dirty="0">
                <a:solidFill>
                  <a:schemeClr val="accent1">
                    <a:lumMod val="75000"/>
                  </a:schemeClr>
                </a:solidFill>
              </a:rPr>
              <a:t>astonished</a:t>
            </a:r>
            <a:endParaRPr lang="ar-SA" sz="1600" b="1" dirty="0">
              <a:solidFill>
                <a:schemeClr val="accent1">
                  <a:lumMod val="75000"/>
                </a:schemeClr>
              </a:solidFill>
            </a:endParaRPr>
          </a:p>
        </p:txBody>
      </p:sp>
      <p:sp>
        <p:nvSpPr>
          <p:cNvPr id="15" name="مربع نص 14">
            <a:extLst>
              <a:ext uri="{FF2B5EF4-FFF2-40B4-BE49-F238E27FC236}">
                <a16:creationId xmlns:a16="http://schemas.microsoft.com/office/drawing/2014/main" id="{FDE7FC89-48E6-4F79-BF28-835A3DDE5E22}"/>
              </a:ext>
            </a:extLst>
          </p:cNvPr>
          <p:cNvSpPr txBox="1"/>
          <p:nvPr/>
        </p:nvSpPr>
        <p:spPr>
          <a:xfrm>
            <a:off x="5663133" y="3081090"/>
            <a:ext cx="1605963" cy="338554"/>
          </a:xfrm>
          <a:prstGeom prst="rect">
            <a:avLst/>
          </a:prstGeom>
          <a:noFill/>
        </p:spPr>
        <p:txBody>
          <a:bodyPr wrap="square">
            <a:spAutoFit/>
          </a:bodyPr>
          <a:lstStyle/>
          <a:p>
            <a:r>
              <a:rPr lang="en-US" sz="1600" b="1" dirty="0">
                <a:solidFill>
                  <a:schemeClr val="accent4">
                    <a:lumMod val="75000"/>
                  </a:schemeClr>
                </a:solidFill>
              </a:rPr>
              <a:t>remarkable</a:t>
            </a:r>
            <a:endParaRPr lang="ar-SA" sz="1600" b="1" dirty="0">
              <a:solidFill>
                <a:schemeClr val="accent4">
                  <a:lumMod val="75000"/>
                </a:schemeClr>
              </a:solidFill>
            </a:endParaRPr>
          </a:p>
        </p:txBody>
      </p:sp>
      <p:sp>
        <p:nvSpPr>
          <p:cNvPr id="16" name="مربع نص 15">
            <a:extLst>
              <a:ext uri="{FF2B5EF4-FFF2-40B4-BE49-F238E27FC236}">
                <a16:creationId xmlns:a16="http://schemas.microsoft.com/office/drawing/2014/main" id="{927544B0-5F20-4BC7-8346-4535AD3821F6}"/>
              </a:ext>
            </a:extLst>
          </p:cNvPr>
          <p:cNvSpPr txBox="1"/>
          <p:nvPr/>
        </p:nvSpPr>
        <p:spPr>
          <a:xfrm>
            <a:off x="5692589" y="3341067"/>
            <a:ext cx="1138517" cy="338554"/>
          </a:xfrm>
          <a:prstGeom prst="rect">
            <a:avLst/>
          </a:prstGeom>
          <a:noFill/>
        </p:spPr>
        <p:txBody>
          <a:bodyPr wrap="square">
            <a:spAutoFit/>
          </a:bodyPr>
          <a:lstStyle/>
          <a:p>
            <a:r>
              <a:rPr lang="en-US" sz="1600" b="1" dirty="0">
                <a:solidFill>
                  <a:schemeClr val="tx2">
                    <a:lumMod val="50000"/>
                  </a:schemeClr>
                </a:solidFill>
              </a:rPr>
              <a:t>puzzled</a:t>
            </a:r>
            <a:endParaRPr lang="ar-SA" sz="1600" b="1" dirty="0">
              <a:solidFill>
                <a:schemeClr val="tx2">
                  <a:lumMod val="50000"/>
                </a:schemeClr>
              </a:solidFill>
            </a:endParaRPr>
          </a:p>
        </p:txBody>
      </p:sp>
      <p:sp>
        <p:nvSpPr>
          <p:cNvPr id="18" name="مربع نص 17">
            <a:extLst>
              <a:ext uri="{FF2B5EF4-FFF2-40B4-BE49-F238E27FC236}">
                <a16:creationId xmlns:a16="http://schemas.microsoft.com/office/drawing/2014/main" id="{B93F4927-A1CA-4309-9737-2E16D09496BD}"/>
              </a:ext>
            </a:extLst>
          </p:cNvPr>
          <p:cNvSpPr txBox="1"/>
          <p:nvPr/>
        </p:nvSpPr>
        <p:spPr>
          <a:xfrm>
            <a:off x="5693869" y="3580552"/>
            <a:ext cx="1352390" cy="338554"/>
          </a:xfrm>
          <a:prstGeom prst="rect">
            <a:avLst/>
          </a:prstGeom>
          <a:noFill/>
        </p:spPr>
        <p:txBody>
          <a:bodyPr wrap="square">
            <a:spAutoFit/>
          </a:bodyPr>
          <a:lstStyle/>
          <a:p>
            <a:r>
              <a:rPr lang="en-US" sz="1600" b="1" dirty="0">
                <a:solidFill>
                  <a:schemeClr val="accent3">
                    <a:lumMod val="75000"/>
                  </a:schemeClr>
                </a:solidFill>
              </a:rPr>
              <a:t>irritated</a:t>
            </a:r>
            <a:endParaRPr lang="ar-SA" sz="1600" b="1" dirty="0">
              <a:solidFill>
                <a:schemeClr val="accent3">
                  <a:lumMod val="75000"/>
                </a:schemeClr>
              </a:solidFill>
            </a:endParaRPr>
          </a:p>
        </p:txBody>
      </p:sp>
      <p:sp>
        <p:nvSpPr>
          <p:cNvPr id="19" name="مربع نص 18">
            <a:extLst>
              <a:ext uri="{FF2B5EF4-FFF2-40B4-BE49-F238E27FC236}">
                <a16:creationId xmlns:a16="http://schemas.microsoft.com/office/drawing/2014/main" id="{757E49BB-3CA4-44EA-B8B0-DB3BD4C72D9E}"/>
              </a:ext>
            </a:extLst>
          </p:cNvPr>
          <p:cNvSpPr txBox="1"/>
          <p:nvPr/>
        </p:nvSpPr>
        <p:spPr>
          <a:xfrm>
            <a:off x="5754060" y="3832845"/>
            <a:ext cx="1352390" cy="338554"/>
          </a:xfrm>
          <a:prstGeom prst="rect">
            <a:avLst/>
          </a:prstGeom>
          <a:noFill/>
        </p:spPr>
        <p:txBody>
          <a:bodyPr wrap="square">
            <a:spAutoFit/>
          </a:bodyPr>
          <a:lstStyle/>
          <a:p>
            <a:r>
              <a:rPr lang="en-US" sz="1600" b="1" dirty="0">
                <a:solidFill>
                  <a:schemeClr val="accent5"/>
                </a:solidFill>
              </a:rPr>
              <a:t>fascinated</a:t>
            </a:r>
            <a:endParaRPr lang="ar-SA" sz="1600" b="1" dirty="0">
              <a:solidFill>
                <a:schemeClr val="accent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 calcmode="lin" valueType="num">
                                      <p:cBhvr additive="base">
                                        <p:cTn id="34"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8"/>
        <p:cNvGrpSpPr/>
        <p:nvPr/>
      </p:nvGrpSpPr>
      <p:grpSpPr>
        <a:xfrm>
          <a:off x="0" y="0"/>
          <a:ext cx="0" cy="0"/>
          <a:chOff x="0" y="0"/>
          <a:chExt cx="0" cy="0"/>
        </a:xfrm>
      </p:grpSpPr>
      <p:sp>
        <p:nvSpPr>
          <p:cNvPr id="4149" name="Google Shape;4149;p51">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51">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1">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صورة 12">
            <a:extLst>
              <a:ext uri="{FF2B5EF4-FFF2-40B4-BE49-F238E27FC236}">
                <a16:creationId xmlns:a16="http://schemas.microsoft.com/office/drawing/2014/main" id="{B5EFDB2C-59EE-4DD7-8A79-694C73125912}"/>
              </a:ext>
            </a:extLst>
          </p:cNvPr>
          <p:cNvPicPr>
            <a:picLocks noChangeAspect="1"/>
          </p:cNvPicPr>
          <p:nvPr/>
        </p:nvPicPr>
        <p:blipFill rotWithShape="1">
          <a:blip r:embed="rId4"/>
          <a:srcRect l="14286" t="32268" r="20840" b="39435"/>
          <a:stretch/>
        </p:blipFill>
        <p:spPr>
          <a:xfrm>
            <a:off x="1536807" y="691565"/>
            <a:ext cx="6308591" cy="1882586"/>
          </a:xfrm>
          <a:prstGeom prst="rect">
            <a:avLst/>
          </a:prstGeom>
          <a:solidFill>
            <a:srgbClr val="FFFFFF">
              <a:shade val="85000"/>
            </a:srgbClr>
          </a:solidFill>
          <a:ln w="88900" cap="sq">
            <a:solidFill>
              <a:srgbClr val="B577D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مربع نص 28">
            <a:extLst>
              <a:ext uri="{FF2B5EF4-FFF2-40B4-BE49-F238E27FC236}">
                <a16:creationId xmlns:a16="http://schemas.microsoft.com/office/drawing/2014/main" id="{06A141AB-95C8-47DB-AB86-56EEA3F23A37}"/>
              </a:ext>
            </a:extLst>
          </p:cNvPr>
          <p:cNvSpPr txBox="1"/>
          <p:nvPr/>
        </p:nvSpPr>
        <p:spPr>
          <a:xfrm>
            <a:off x="1037346" y="3071225"/>
            <a:ext cx="7076995" cy="1384995"/>
          </a:xfrm>
          <a:prstGeom prst="rect">
            <a:avLst/>
          </a:prstGeom>
          <a:solidFill>
            <a:srgbClr val="00B0A8"/>
          </a:solidFill>
        </p:spPr>
        <p:style>
          <a:lnRef idx="3">
            <a:schemeClr val="lt1"/>
          </a:lnRef>
          <a:fillRef idx="1">
            <a:schemeClr val="accent1"/>
          </a:fillRef>
          <a:effectRef idx="1">
            <a:schemeClr val="accent1"/>
          </a:effectRef>
          <a:fontRef idx="minor">
            <a:schemeClr val="lt1"/>
          </a:fontRef>
        </p:style>
        <p:txBody>
          <a:bodyPr wrap="square">
            <a:spAutoFit/>
          </a:bodyPr>
          <a:lstStyle/>
          <a:p>
            <a:r>
              <a:rPr lang="en-US" sz="1300" dirty="0"/>
              <a:t>1</a:t>
            </a:r>
            <a:r>
              <a:rPr lang="en-US" dirty="0"/>
              <a:t>. </a:t>
            </a:r>
            <a:r>
              <a:rPr lang="en-US" sz="1300" dirty="0"/>
              <a:t>It implies that “cat” and “mouse” are two different languages.</a:t>
            </a:r>
          </a:p>
          <a:p>
            <a:r>
              <a:rPr lang="en-US" sz="1300" dirty="0"/>
              <a:t>2. The parrot showed human reactions to the lecture, as if he understood everything. </a:t>
            </a:r>
          </a:p>
          <a:p>
            <a:r>
              <a:rPr lang="en-US" sz="1300" dirty="0"/>
              <a:t>3. The owner was surprised that the parrot liked the lecture so much since he didn’t like the class. It’s funny because we don’t expect a parrot to attend classes.</a:t>
            </a:r>
          </a:p>
          <a:p>
            <a:r>
              <a:rPr lang="en-US" sz="1300" dirty="0"/>
              <a:t>4. He took the penguins to the zoo for a visit, rather than leave them there to be an exhibit.</a:t>
            </a:r>
          </a:p>
          <a:p>
            <a:r>
              <a:rPr lang="en-US" sz="1300" dirty="0"/>
              <a:t>5. Because it takes a long time for the centipede to put shoes on his many legs/feet</a:t>
            </a:r>
          </a:p>
          <a:p>
            <a:endParaRPr lang="ar-SA" sz="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arn(inVertic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barn(inVertical)">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barn(inVertic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barn(inVertical)">
                                      <p:cBhvr>
                                        <p:cTn id="22" dur="5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xEl>
                                              <p:pRg st="4" end="4"/>
                                            </p:txEl>
                                          </p:spTgt>
                                        </p:tgtEl>
                                        <p:attrNameLst>
                                          <p:attrName>style.visibility</p:attrName>
                                        </p:attrNameLst>
                                      </p:cBhvr>
                                      <p:to>
                                        <p:strVal val="visible"/>
                                      </p:to>
                                    </p:set>
                                    <p:animEffect transition="in" filter="barn(inVertical)">
                                      <p:cBhvr>
                                        <p:cTn id="27"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29"/>
        <p:cNvGrpSpPr/>
        <p:nvPr/>
      </p:nvGrpSpPr>
      <p:grpSpPr>
        <a:xfrm>
          <a:off x="0" y="0"/>
          <a:ext cx="0" cy="0"/>
          <a:chOff x="0" y="0"/>
          <a:chExt cx="0" cy="0"/>
        </a:xfrm>
      </p:grpSpPr>
      <p:grpSp>
        <p:nvGrpSpPr>
          <p:cNvPr id="4332" name="Google Shape;4332;p58"/>
          <p:cNvGrpSpPr/>
          <p:nvPr/>
        </p:nvGrpSpPr>
        <p:grpSpPr>
          <a:xfrm rot="2842446">
            <a:off x="3828602" y="4430530"/>
            <a:ext cx="1586385" cy="1391376"/>
            <a:chOff x="6816620" y="3288554"/>
            <a:chExt cx="1040699" cy="912769"/>
          </a:xfrm>
        </p:grpSpPr>
        <p:sp>
          <p:nvSpPr>
            <p:cNvPr id="4333" name="Google Shape;4333;p58"/>
            <p:cNvSpPr/>
            <p:nvPr/>
          </p:nvSpPr>
          <p:spPr>
            <a:xfrm>
              <a:off x="6816620" y="3288554"/>
              <a:ext cx="1040699" cy="912769"/>
            </a:xfrm>
            <a:custGeom>
              <a:avLst/>
              <a:gdLst/>
              <a:ahLst/>
              <a:cxnLst/>
              <a:rect l="l" t="t" r="r" b="b"/>
              <a:pathLst>
                <a:path w="32499" h="28504" extrusionOk="0">
                  <a:moveTo>
                    <a:pt x="16263" y="0"/>
                  </a:moveTo>
                  <a:cubicBezTo>
                    <a:pt x="10964" y="0"/>
                    <a:pt x="5876" y="2964"/>
                    <a:pt x="3415" y="8056"/>
                  </a:cubicBezTo>
                  <a:cubicBezTo>
                    <a:pt x="1" y="15144"/>
                    <a:pt x="2966" y="23661"/>
                    <a:pt x="10054" y="27087"/>
                  </a:cubicBezTo>
                  <a:cubicBezTo>
                    <a:pt x="12050" y="28048"/>
                    <a:pt x="14159" y="28504"/>
                    <a:pt x="16237" y="28504"/>
                  </a:cubicBezTo>
                  <a:cubicBezTo>
                    <a:pt x="21535" y="28504"/>
                    <a:pt x="26624" y="25540"/>
                    <a:pt x="29085" y="20448"/>
                  </a:cubicBezTo>
                  <a:cubicBezTo>
                    <a:pt x="32499" y="13360"/>
                    <a:pt x="29534" y="4843"/>
                    <a:pt x="22446" y="1417"/>
                  </a:cubicBezTo>
                  <a:cubicBezTo>
                    <a:pt x="20450" y="456"/>
                    <a:pt x="18340" y="0"/>
                    <a:pt x="16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58"/>
            <p:cNvSpPr/>
            <p:nvPr/>
          </p:nvSpPr>
          <p:spPr>
            <a:xfrm>
              <a:off x="7593998" y="3568815"/>
              <a:ext cx="191847" cy="135551"/>
            </a:xfrm>
            <a:custGeom>
              <a:avLst/>
              <a:gdLst/>
              <a:ahLst/>
              <a:cxnLst/>
              <a:rect l="l" t="t" r="r" b="b"/>
              <a:pathLst>
                <a:path w="5991" h="4233" extrusionOk="0">
                  <a:moveTo>
                    <a:pt x="5116" y="1"/>
                  </a:moveTo>
                  <a:lnTo>
                    <a:pt x="1253" y="1241"/>
                  </a:lnTo>
                  <a:cubicBezTo>
                    <a:pt x="450" y="1489"/>
                    <a:pt x="1" y="2352"/>
                    <a:pt x="261" y="3167"/>
                  </a:cubicBezTo>
                  <a:cubicBezTo>
                    <a:pt x="471" y="3815"/>
                    <a:pt x="1073" y="4233"/>
                    <a:pt x="1720" y="4233"/>
                  </a:cubicBezTo>
                  <a:cubicBezTo>
                    <a:pt x="1875" y="4233"/>
                    <a:pt x="2032" y="4209"/>
                    <a:pt x="2186" y="4159"/>
                  </a:cubicBezTo>
                  <a:lnTo>
                    <a:pt x="5990" y="2942"/>
                  </a:lnTo>
                  <a:cubicBezTo>
                    <a:pt x="5884" y="2340"/>
                    <a:pt x="5730" y="1749"/>
                    <a:pt x="5541" y="1170"/>
                  </a:cubicBezTo>
                  <a:cubicBezTo>
                    <a:pt x="5435" y="769"/>
                    <a:pt x="5281" y="379"/>
                    <a:pt x="5116"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58"/>
            <p:cNvSpPr/>
            <p:nvPr/>
          </p:nvSpPr>
          <p:spPr>
            <a:xfrm>
              <a:off x="7095055" y="3684544"/>
              <a:ext cx="134783" cy="111246"/>
            </a:xfrm>
            <a:custGeom>
              <a:avLst/>
              <a:gdLst/>
              <a:ahLst/>
              <a:cxnLst/>
              <a:rect l="l" t="t" r="r" b="b"/>
              <a:pathLst>
                <a:path w="4209" h="3474" extrusionOk="0">
                  <a:moveTo>
                    <a:pt x="2184" y="0"/>
                  </a:moveTo>
                  <a:cubicBezTo>
                    <a:pt x="2008" y="0"/>
                    <a:pt x="1830" y="27"/>
                    <a:pt x="1654" y="84"/>
                  </a:cubicBezTo>
                  <a:cubicBezTo>
                    <a:pt x="177" y="545"/>
                    <a:pt x="0" y="2565"/>
                    <a:pt x="1382" y="3274"/>
                  </a:cubicBezTo>
                  <a:cubicBezTo>
                    <a:pt x="1648" y="3411"/>
                    <a:pt x="1919" y="3473"/>
                    <a:pt x="2182" y="3473"/>
                  </a:cubicBezTo>
                  <a:cubicBezTo>
                    <a:pt x="3276" y="3473"/>
                    <a:pt x="4209" y="2398"/>
                    <a:pt x="3828" y="1207"/>
                  </a:cubicBezTo>
                  <a:cubicBezTo>
                    <a:pt x="3599" y="473"/>
                    <a:pt x="2916" y="0"/>
                    <a:pt x="218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58"/>
            <p:cNvSpPr/>
            <p:nvPr/>
          </p:nvSpPr>
          <p:spPr>
            <a:xfrm>
              <a:off x="7123043" y="3712820"/>
              <a:ext cx="40380" cy="33111"/>
            </a:xfrm>
            <a:custGeom>
              <a:avLst/>
              <a:gdLst/>
              <a:ahLst/>
              <a:cxnLst/>
              <a:rect l="l" t="t" r="r" b="b"/>
              <a:pathLst>
                <a:path w="1261" h="1034" extrusionOk="0">
                  <a:moveTo>
                    <a:pt x="661" y="0"/>
                  </a:moveTo>
                  <a:cubicBezTo>
                    <a:pt x="607" y="0"/>
                    <a:pt x="551" y="9"/>
                    <a:pt x="497" y="28"/>
                  </a:cubicBezTo>
                  <a:cubicBezTo>
                    <a:pt x="48" y="170"/>
                    <a:pt x="0" y="773"/>
                    <a:pt x="414" y="973"/>
                  </a:cubicBezTo>
                  <a:cubicBezTo>
                    <a:pt x="494" y="1015"/>
                    <a:pt x="576" y="1033"/>
                    <a:pt x="655" y="1033"/>
                  </a:cubicBezTo>
                  <a:cubicBezTo>
                    <a:pt x="983" y="1033"/>
                    <a:pt x="1261" y="712"/>
                    <a:pt x="1146" y="359"/>
                  </a:cubicBezTo>
                  <a:cubicBezTo>
                    <a:pt x="1080" y="142"/>
                    <a:pt x="87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58"/>
            <p:cNvSpPr/>
            <p:nvPr/>
          </p:nvSpPr>
          <p:spPr>
            <a:xfrm>
              <a:off x="7405257" y="3585435"/>
              <a:ext cx="134495" cy="111566"/>
            </a:xfrm>
            <a:custGeom>
              <a:avLst/>
              <a:gdLst/>
              <a:ahLst/>
              <a:cxnLst/>
              <a:rect l="l" t="t" r="r" b="b"/>
              <a:pathLst>
                <a:path w="4200" h="3484" extrusionOk="0">
                  <a:moveTo>
                    <a:pt x="2172" y="0"/>
                  </a:moveTo>
                  <a:cubicBezTo>
                    <a:pt x="1996" y="0"/>
                    <a:pt x="1818" y="27"/>
                    <a:pt x="1642" y="84"/>
                  </a:cubicBezTo>
                  <a:cubicBezTo>
                    <a:pt x="165" y="557"/>
                    <a:pt x="0" y="2577"/>
                    <a:pt x="1370" y="3286"/>
                  </a:cubicBezTo>
                  <a:cubicBezTo>
                    <a:pt x="1634" y="3422"/>
                    <a:pt x="1904" y="3484"/>
                    <a:pt x="2166" y="3484"/>
                  </a:cubicBezTo>
                  <a:cubicBezTo>
                    <a:pt x="3262" y="3484"/>
                    <a:pt x="4200" y="2399"/>
                    <a:pt x="3828" y="1207"/>
                  </a:cubicBezTo>
                  <a:cubicBezTo>
                    <a:pt x="3589" y="473"/>
                    <a:pt x="2905" y="0"/>
                    <a:pt x="2172"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58"/>
            <p:cNvSpPr/>
            <p:nvPr/>
          </p:nvSpPr>
          <p:spPr>
            <a:xfrm>
              <a:off x="7433245" y="3613839"/>
              <a:ext cx="39996" cy="33335"/>
            </a:xfrm>
            <a:custGeom>
              <a:avLst/>
              <a:gdLst/>
              <a:ahLst/>
              <a:cxnLst/>
              <a:rect l="l" t="t" r="r" b="b"/>
              <a:pathLst>
                <a:path w="1249" h="1041" extrusionOk="0">
                  <a:moveTo>
                    <a:pt x="642" y="1"/>
                  </a:moveTo>
                  <a:cubicBezTo>
                    <a:pt x="590" y="1"/>
                    <a:pt x="537" y="8"/>
                    <a:pt x="485" y="24"/>
                  </a:cubicBezTo>
                  <a:cubicBezTo>
                    <a:pt x="48" y="166"/>
                    <a:pt x="0" y="769"/>
                    <a:pt x="402" y="981"/>
                  </a:cubicBezTo>
                  <a:cubicBezTo>
                    <a:pt x="482" y="1022"/>
                    <a:pt x="564" y="1041"/>
                    <a:pt x="642" y="1041"/>
                  </a:cubicBezTo>
                  <a:cubicBezTo>
                    <a:pt x="971" y="1041"/>
                    <a:pt x="1249" y="717"/>
                    <a:pt x="1134" y="355"/>
                  </a:cubicBezTo>
                  <a:cubicBezTo>
                    <a:pt x="1068" y="136"/>
                    <a:pt x="862" y="1"/>
                    <a:pt x="6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58"/>
            <p:cNvSpPr/>
            <p:nvPr/>
          </p:nvSpPr>
          <p:spPr>
            <a:xfrm>
              <a:off x="7241814" y="3759221"/>
              <a:ext cx="237223" cy="145190"/>
            </a:xfrm>
            <a:custGeom>
              <a:avLst/>
              <a:gdLst/>
              <a:ahLst/>
              <a:cxnLst/>
              <a:rect l="l" t="t" r="r" b="b"/>
              <a:pathLst>
                <a:path w="7408" h="4534" extrusionOk="0">
                  <a:moveTo>
                    <a:pt x="6734" y="0"/>
                  </a:moveTo>
                  <a:cubicBezTo>
                    <a:pt x="6553" y="0"/>
                    <a:pt x="6353" y="118"/>
                    <a:pt x="6415" y="304"/>
                  </a:cubicBezTo>
                  <a:cubicBezTo>
                    <a:pt x="6699" y="1828"/>
                    <a:pt x="5813" y="3328"/>
                    <a:pt x="4336" y="3801"/>
                  </a:cubicBezTo>
                  <a:cubicBezTo>
                    <a:pt x="4025" y="3900"/>
                    <a:pt x="3709" y="3948"/>
                    <a:pt x="3397" y="3948"/>
                  </a:cubicBezTo>
                  <a:cubicBezTo>
                    <a:pt x="2226" y="3948"/>
                    <a:pt x="1119" y="3278"/>
                    <a:pt x="615" y="2159"/>
                  </a:cubicBezTo>
                  <a:cubicBezTo>
                    <a:pt x="552" y="2060"/>
                    <a:pt x="459" y="2018"/>
                    <a:pt x="367" y="2018"/>
                  </a:cubicBezTo>
                  <a:cubicBezTo>
                    <a:pt x="182" y="2018"/>
                    <a:pt x="1" y="2186"/>
                    <a:pt x="72" y="2407"/>
                  </a:cubicBezTo>
                  <a:cubicBezTo>
                    <a:pt x="674" y="3706"/>
                    <a:pt x="1974" y="4533"/>
                    <a:pt x="3403" y="4533"/>
                  </a:cubicBezTo>
                  <a:cubicBezTo>
                    <a:pt x="5683" y="4533"/>
                    <a:pt x="7408" y="2454"/>
                    <a:pt x="6994" y="198"/>
                  </a:cubicBezTo>
                  <a:cubicBezTo>
                    <a:pt x="6984" y="60"/>
                    <a:pt x="6864" y="0"/>
                    <a:pt x="6734"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58"/>
            <p:cNvSpPr/>
            <p:nvPr/>
          </p:nvSpPr>
          <p:spPr>
            <a:xfrm>
              <a:off x="7071967" y="3612782"/>
              <a:ext cx="140002" cy="76374"/>
            </a:xfrm>
            <a:custGeom>
              <a:avLst/>
              <a:gdLst/>
              <a:ahLst/>
              <a:cxnLst/>
              <a:rect l="l" t="t" r="r" b="b"/>
              <a:pathLst>
                <a:path w="4372" h="2385" extrusionOk="0">
                  <a:moveTo>
                    <a:pt x="2505" y="1"/>
                  </a:moveTo>
                  <a:cubicBezTo>
                    <a:pt x="1346" y="1"/>
                    <a:pt x="223" y="807"/>
                    <a:pt x="24" y="2136"/>
                  </a:cubicBezTo>
                  <a:cubicBezTo>
                    <a:pt x="1" y="2255"/>
                    <a:pt x="83" y="2361"/>
                    <a:pt x="201" y="2385"/>
                  </a:cubicBezTo>
                  <a:lnTo>
                    <a:pt x="237" y="2385"/>
                  </a:lnTo>
                  <a:cubicBezTo>
                    <a:pt x="343" y="2385"/>
                    <a:pt x="438" y="2314"/>
                    <a:pt x="461" y="2207"/>
                  </a:cubicBezTo>
                  <a:cubicBezTo>
                    <a:pt x="622" y="1115"/>
                    <a:pt x="1548" y="447"/>
                    <a:pt x="2505" y="447"/>
                  </a:cubicBezTo>
                  <a:cubicBezTo>
                    <a:pt x="3028" y="447"/>
                    <a:pt x="3560" y="647"/>
                    <a:pt x="3982" y="1085"/>
                  </a:cubicBezTo>
                  <a:cubicBezTo>
                    <a:pt x="4023" y="1126"/>
                    <a:pt x="4079" y="1147"/>
                    <a:pt x="4135" y="1147"/>
                  </a:cubicBezTo>
                  <a:cubicBezTo>
                    <a:pt x="4191" y="1147"/>
                    <a:pt x="4248" y="1126"/>
                    <a:pt x="4289" y="1085"/>
                  </a:cubicBezTo>
                  <a:cubicBezTo>
                    <a:pt x="4372" y="991"/>
                    <a:pt x="4372" y="849"/>
                    <a:pt x="4289" y="766"/>
                  </a:cubicBezTo>
                  <a:cubicBezTo>
                    <a:pt x="3780" y="241"/>
                    <a:pt x="3137" y="1"/>
                    <a:pt x="2505"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58"/>
            <p:cNvSpPr/>
            <p:nvPr/>
          </p:nvSpPr>
          <p:spPr>
            <a:xfrm>
              <a:off x="7366670" y="3479248"/>
              <a:ext cx="140002" cy="76374"/>
            </a:xfrm>
            <a:custGeom>
              <a:avLst/>
              <a:gdLst/>
              <a:ahLst/>
              <a:cxnLst/>
              <a:rect l="l" t="t" r="r" b="b"/>
              <a:pathLst>
                <a:path w="4372" h="2385" extrusionOk="0">
                  <a:moveTo>
                    <a:pt x="2508" y="0"/>
                  </a:moveTo>
                  <a:cubicBezTo>
                    <a:pt x="1350" y="0"/>
                    <a:pt x="222" y="803"/>
                    <a:pt x="24" y="2125"/>
                  </a:cubicBezTo>
                  <a:cubicBezTo>
                    <a:pt x="0" y="2255"/>
                    <a:pt x="83" y="2361"/>
                    <a:pt x="201" y="2384"/>
                  </a:cubicBezTo>
                  <a:lnTo>
                    <a:pt x="236" y="2384"/>
                  </a:lnTo>
                  <a:cubicBezTo>
                    <a:pt x="343" y="2384"/>
                    <a:pt x="437" y="2314"/>
                    <a:pt x="461" y="2207"/>
                  </a:cubicBezTo>
                  <a:cubicBezTo>
                    <a:pt x="621" y="1107"/>
                    <a:pt x="1553" y="441"/>
                    <a:pt x="2511" y="441"/>
                  </a:cubicBezTo>
                  <a:cubicBezTo>
                    <a:pt x="3034" y="441"/>
                    <a:pt x="3564" y="639"/>
                    <a:pt x="3981" y="1073"/>
                  </a:cubicBezTo>
                  <a:cubicBezTo>
                    <a:pt x="4023" y="1120"/>
                    <a:pt x="4079" y="1144"/>
                    <a:pt x="4135" y="1144"/>
                  </a:cubicBezTo>
                  <a:cubicBezTo>
                    <a:pt x="4191" y="1144"/>
                    <a:pt x="4247" y="1120"/>
                    <a:pt x="4288" y="1073"/>
                  </a:cubicBezTo>
                  <a:cubicBezTo>
                    <a:pt x="4371" y="991"/>
                    <a:pt x="4371" y="849"/>
                    <a:pt x="4288" y="766"/>
                  </a:cubicBezTo>
                  <a:cubicBezTo>
                    <a:pt x="3783" y="240"/>
                    <a:pt x="3141" y="0"/>
                    <a:pt x="2508"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2" name="Google Shape;4342;p58"/>
          <p:cNvGrpSpPr/>
          <p:nvPr/>
        </p:nvGrpSpPr>
        <p:grpSpPr>
          <a:xfrm rot="-3047715">
            <a:off x="3931932" y="-597448"/>
            <a:ext cx="1391392" cy="1391360"/>
            <a:chOff x="836749" y="-640015"/>
            <a:chExt cx="1391378" cy="1391346"/>
          </a:xfrm>
        </p:grpSpPr>
        <p:sp>
          <p:nvSpPr>
            <p:cNvPr id="4343" name="Google Shape;4343;p58"/>
            <p:cNvSpPr/>
            <p:nvPr/>
          </p:nvSpPr>
          <p:spPr>
            <a:xfrm>
              <a:off x="836749" y="-640015"/>
              <a:ext cx="1391378" cy="1391346"/>
            </a:xfrm>
            <a:custGeom>
              <a:avLst/>
              <a:gdLst/>
              <a:ahLst/>
              <a:cxnLst/>
              <a:rect l="l" t="t" r="r" b="b"/>
              <a:pathLst>
                <a:path w="43450" h="43449" extrusionOk="0">
                  <a:moveTo>
                    <a:pt x="21725" y="0"/>
                  </a:moveTo>
                  <a:cubicBezTo>
                    <a:pt x="9735" y="0"/>
                    <a:pt x="1" y="9722"/>
                    <a:pt x="1" y="21724"/>
                  </a:cubicBezTo>
                  <a:cubicBezTo>
                    <a:pt x="1" y="33727"/>
                    <a:pt x="9735" y="43449"/>
                    <a:pt x="21725" y="43449"/>
                  </a:cubicBezTo>
                  <a:cubicBezTo>
                    <a:pt x="33728" y="43449"/>
                    <a:pt x="43450" y="33727"/>
                    <a:pt x="43450" y="21724"/>
                  </a:cubicBezTo>
                  <a:cubicBezTo>
                    <a:pt x="43450" y="9722"/>
                    <a:pt x="33728" y="0"/>
                    <a:pt x="217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58"/>
            <p:cNvSpPr/>
            <p:nvPr/>
          </p:nvSpPr>
          <p:spPr>
            <a:xfrm>
              <a:off x="1835435" y="288637"/>
              <a:ext cx="288299" cy="251633"/>
            </a:xfrm>
            <a:custGeom>
              <a:avLst/>
              <a:gdLst/>
              <a:ahLst/>
              <a:cxnLst/>
              <a:rect l="l" t="t" r="r" b="b"/>
              <a:pathLst>
                <a:path w="9003" h="7858" extrusionOk="0">
                  <a:moveTo>
                    <a:pt x="2653" y="1"/>
                  </a:moveTo>
                  <a:cubicBezTo>
                    <a:pt x="1940" y="1"/>
                    <a:pt x="1237" y="324"/>
                    <a:pt x="780" y="935"/>
                  </a:cubicBezTo>
                  <a:cubicBezTo>
                    <a:pt x="1" y="1974"/>
                    <a:pt x="213" y="3439"/>
                    <a:pt x="1253" y="4207"/>
                  </a:cubicBezTo>
                  <a:lnTo>
                    <a:pt x="6120" y="7857"/>
                  </a:lnTo>
                  <a:cubicBezTo>
                    <a:pt x="6770" y="7184"/>
                    <a:pt x="7372" y="6475"/>
                    <a:pt x="7939" y="5731"/>
                  </a:cubicBezTo>
                  <a:cubicBezTo>
                    <a:pt x="8317" y="5223"/>
                    <a:pt x="8672" y="4703"/>
                    <a:pt x="9002" y="4171"/>
                  </a:cubicBezTo>
                  <a:lnTo>
                    <a:pt x="4053" y="462"/>
                  </a:lnTo>
                  <a:cubicBezTo>
                    <a:pt x="3631" y="151"/>
                    <a:pt x="3140" y="1"/>
                    <a:pt x="2653"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58"/>
            <p:cNvSpPr/>
            <p:nvPr/>
          </p:nvSpPr>
          <p:spPr>
            <a:xfrm>
              <a:off x="926796" y="-407372"/>
              <a:ext cx="287530" cy="254034"/>
            </a:xfrm>
            <a:custGeom>
              <a:avLst/>
              <a:gdLst/>
              <a:ahLst/>
              <a:cxnLst/>
              <a:rect l="l" t="t" r="r" b="b"/>
              <a:pathLst>
                <a:path w="8979" h="7933" extrusionOk="0">
                  <a:moveTo>
                    <a:pt x="2717" y="0"/>
                  </a:moveTo>
                  <a:cubicBezTo>
                    <a:pt x="2304" y="461"/>
                    <a:pt x="1902" y="945"/>
                    <a:pt x="1512" y="1465"/>
                  </a:cubicBezTo>
                  <a:cubicBezTo>
                    <a:pt x="957" y="2209"/>
                    <a:pt x="461" y="2989"/>
                    <a:pt x="0" y="3792"/>
                  </a:cubicBezTo>
                  <a:lnTo>
                    <a:pt x="4879" y="7431"/>
                  </a:lnTo>
                  <a:cubicBezTo>
                    <a:pt x="5306" y="7769"/>
                    <a:pt x="5814" y="7932"/>
                    <a:pt x="6318" y="7932"/>
                  </a:cubicBezTo>
                  <a:cubicBezTo>
                    <a:pt x="7029" y="7932"/>
                    <a:pt x="7731" y="7608"/>
                    <a:pt x="8187" y="6993"/>
                  </a:cubicBezTo>
                  <a:cubicBezTo>
                    <a:pt x="8978" y="5942"/>
                    <a:pt x="8742" y="4454"/>
                    <a:pt x="7667" y="3686"/>
                  </a:cubicBezTo>
                  <a:lnTo>
                    <a:pt x="2717" y="0"/>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58"/>
            <p:cNvSpPr/>
            <p:nvPr/>
          </p:nvSpPr>
          <p:spPr>
            <a:xfrm>
              <a:off x="1293966" y="-247547"/>
              <a:ext cx="188196" cy="169975"/>
            </a:xfrm>
            <a:custGeom>
              <a:avLst/>
              <a:gdLst/>
              <a:ahLst/>
              <a:cxnLst/>
              <a:rect l="l" t="t" r="r" b="b"/>
              <a:pathLst>
                <a:path w="5877" h="5308" extrusionOk="0">
                  <a:moveTo>
                    <a:pt x="2882" y="1"/>
                  </a:moveTo>
                  <a:cubicBezTo>
                    <a:pt x="1382" y="1"/>
                    <a:pt x="0" y="1313"/>
                    <a:pt x="253" y="3030"/>
                  </a:cubicBezTo>
                  <a:cubicBezTo>
                    <a:pt x="456" y="4464"/>
                    <a:pt x="1662" y="5307"/>
                    <a:pt x="2891" y="5307"/>
                  </a:cubicBezTo>
                  <a:cubicBezTo>
                    <a:pt x="3668" y="5307"/>
                    <a:pt x="4453" y="4971"/>
                    <a:pt x="5002" y="4235"/>
                  </a:cubicBezTo>
                  <a:cubicBezTo>
                    <a:pt x="5876" y="3066"/>
                    <a:pt x="5628" y="1412"/>
                    <a:pt x="4459" y="538"/>
                  </a:cubicBezTo>
                  <a:cubicBezTo>
                    <a:pt x="3963" y="166"/>
                    <a:pt x="3415" y="1"/>
                    <a:pt x="2882"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58"/>
            <p:cNvSpPr/>
            <p:nvPr/>
          </p:nvSpPr>
          <p:spPr>
            <a:xfrm>
              <a:off x="1353528" y="-223242"/>
              <a:ext cx="56007" cy="50596"/>
            </a:xfrm>
            <a:custGeom>
              <a:avLst/>
              <a:gdLst/>
              <a:ahLst/>
              <a:cxnLst/>
              <a:rect l="l" t="t" r="r" b="b"/>
              <a:pathLst>
                <a:path w="1749" h="1580" extrusionOk="0">
                  <a:moveTo>
                    <a:pt x="859" y="0"/>
                  </a:moveTo>
                  <a:cubicBezTo>
                    <a:pt x="414" y="0"/>
                    <a:pt x="1" y="386"/>
                    <a:pt x="71" y="901"/>
                  </a:cubicBezTo>
                  <a:cubicBezTo>
                    <a:pt x="136" y="1329"/>
                    <a:pt x="496" y="1579"/>
                    <a:pt x="862" y="1579"/>
                  </a:cubicBezTo>
                  <a:cubicBezTo>
                    <a:pt x="1092" y="1579"/>
                    <a:pt x="1324" y="1481"/>
                    <a:pt x="1488" y="1267"/>
                  </a:cubicBezTo>
                  <a:cubicBezTo>
                    <a:pt x="1748" y="913"/>
                    <a:pt x="1677" y="417"/>
                    <a:pt x="1323" y="157"/>
                  </a:cubicBezTo>
                  <a:cubicBezTo>
                    <a:pt x="1178" y="49"/>
                    <a:pt x="1016" y="0"/>
                    <a:pt x="8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58"/>
            <p:cNvSpPr/>
            <p:nvPr/>
          </p:nvSpPr>
          <p:spPr>
            <a:xfrm>
              <a:off x="1691429" y="49429"/>
              <a:ext cx="187940" cy="169879"/>
            </a:xfrm>
            <a:custGeom>
              <a:avLst/>
              <a:gdLst/>
              <a:ahLst/>
              <a:cxnLst/>
              <a:rect l="l" t="t" r="r" b="b"/>
              <a:pathLst>
                <a:path w="5869" h="5305" extrusionOk="0">
                  <a:moveTo>
                    <a:pt x="2876" y="0"/>
                  </a:moveTo>
                  <a:cubicBezTo>
                    <a:pt x="1378" y="0"/>
                    <a:pt x="1" y="1312"/>
                    <a:pt x="245" y="3030"/>
                  </a:cubicBezTo>
                  <a:cubicBezTo>
                    <a:pt x="455" y="4465"/>
                    <a:pt x="1662" y="5304"/>
                    <a:pt x="2891" y="5304"/>
                  </a:cubicBezTo>
                  <a:cubicBezTo>
                    <a:pt x="3664" y="5304"/>
                    <a:pt x="4446" y="4972"/>
                    <a:pt x="4994" y="4246"/>
                  </a:cubicBezTo>
                  <a:cubicBezTo>
                    <a:pt x="5868" y="3065"/>
                    <a:pt x="5632" y="1411"/>
                    <a:pt x="4450" y="537"/>
                  </a:cubicBezTo>
                  <a:cubicBezTo>
                    <a:pt x="3955" y="166"/>
                    <a:pt x="3408" y="0"/>
                    <a:pt x="2876" y="0"/>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58"/>
            <p:cNvSpPr/>
            <p:nvPr/>
          </p:nvSpPr>
          <p:spPr>
            <a:xfrm>
              <a:off x="1750831" y="73702"/>
              <a:ext cx="55879" cy="50596"/>
            </a:xfrm>
            <a:custGeom>
              <a:avLst/>
              <a:gdLst/>
              <a:ahLst/>
              <a:cxnLst/>
              <a:rect l="l" t="t" r="r" b="b"/>
              <a:pathLst>
                <a:path w="1745" h="1580" extrusionOk="0">
                  <a:moveTo>
                    <a:pt x="861" y="1"/>
                  </a:moveTo>
                  <a:cubicBezTo>
                    <a:pt x="412" y="1"/>
                    <a:pt x="1" y="386"/>
                    <a:pt x="79" y="901"/>
                  </a:cubicBezTo>
                  <a:cubicBezTo>
                    <a:pt x="137" y="1330"/>
                    <a:pt x="495" y="1580"/>
                    <a:pt x="860" y="1580"/>
                  </a:cubicBezTo>
                  <a:cubicBezTo>
                    <a:pt x="1089" y="1580"/>
                    <a:pt x="1321" y="1481"/>
                    <a:pt x="1485" y="1267"/>
                  </a:cubicBezTo>
                  <a:cubicBezTo>
                    <a:pt x="1745" y="913"/>
                    <a:pt x="1674" y="417"/>
                    <a:pt x="1331" y="157"/>
                  </a:cubicBezTo>
                  <a:cubicBezTo>
                    <a:pt x="1183" y="49"/>
                    <a:pt x="1020" y="1"/>
                    <a:pt x="8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58"/>
            <p:cNvSpPr/>
            <p:nvPr/>
          </p:nvSpPr>
          <p:spPr>
            <a:xfrm>
              <a:off x="1269149" y="13980"/>
              <a:ext cx="361534" cy="274337"/>
            </a:xfrm>
            <a:custGeom>
              <a:avLst/>
              <a:gdLst/>
              <a:ahLst/>
              <a:cxnLst/>
              <a:rect l="l" t="t" r="r" b="b"/>
              <a:pathLst>
                <a:path w="11290" h="8567" extrusionOk="0">
                  <a:moveTo>
                    <a:pt x="2488" y="1"/>
                  </a:moveTo>
                  <a:cubicBezTo>
                    <a:pt x="2348" y="1"/>
                    <a:pt x="2208" y="67"/>
                    <a:pt x="2115" y="226"/>
                  </a:cubicBezTo>
                  <a:cubicBezTo>
                    <a:pt x="0" y="3948"/>
                    <a:pt x="2682" y="8567"/>
                    <a:pt x="6958" y="8567"/>
                  </a:cubicBezTo>
                  <a:cubicBezTo>
                    <a:pt x="8470" y="8567"/>
                    <a:pt x="9923" y="7952"/>
                    <a:pt x="10975" y="6854"/>
                  </a:cubicBezTo>
                  <a:cubicBezTo>
                    <a:pt x="11289" y="6530"/>
                    <a:pt x="10996" y="6091"/>
                    <a:pt x="10655" y="6091"/>
                  </a:cubicBezTo>
                  <a:cubicBezTo>
                    <a:pt x="10548" y="6091"/>
                    <a:pt x="10436" y="6135"/>
                    <a:pt x="10337" y="6239"/>
                  </a:cubicBezTo>
                  <a:cubicBezTo>
                    <a:pt x="9423" y="7186"/>
                    <a:pt x="8198" y="7672"/>
                    <a:pt x="6965" y="7672"/>
                  </a:cubicBezTo>
                  <a:cubicBezTo>
                    <a:pt x="5983" y="7672"/>
                    <a:pt x="4997" y="7364"/>
                    <a:pt x="4159" y="6735"/>
                  </a:cubicBezTo>
                  <a:cubicBezTo>
                    <a:pt x="2268" y="5330"/>
                    <a:pt x="1725" y="2731"/>
                    <a:pt x="2895" y="675"/>
                  </a:cubicBezTo>
                  <a:cubicBezTo>
                    <a:pt x="3097" y="319"/>
                    <a:pt x="2794" y="1"/>
                    <a:pt x="2488"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58"/>
            <p:cNvSpPr/>
            <p:nvPr/>
          </p:nvSpPr>
          <p:spPr>
            <a:xfrm>
              <a:off x="1367906" y="-342750"/>
              <a:ext cx="200141" cy="153292"/>
            </a:xfrm>
            <a:custGeom>
              <a:avLst/>
              <a:gdLst/>
              <a:ahLst/>
              <a:cxnLst/>
              <a:rect l="l" t="t" r="r" b="b"/>
              <a:pathLst>
                <a:path w="6250" h="4787" extrusionOk="0">
                  <a:moveTo>
                    <a:pt x="2053" y="1"/>
                  </a:moveTo>
                  <a:cubicBezTo>
                    <a:pt x="1481" y="1"/>
                    <a:pt x="891" y="134"/>
                    <a:pt x="319" y="427"/>
                  </a:cubicBezTo>
                  <a:cubicBezTo>
                    <a:pt x="1" y="530"/>
                    <a:pt x="225" y="1059"/>
                    <a:pt x="491" y="1059"/>
                  </a:cubicBezTo>
                  <a:cubicBezTo>
                    <a:pt x="531" y="1059"/>
                    <a:pt x="573" y="1046"/>
                    <a:pt x="614" y="1018"/>
                  </a:cubicBezTo>
                  <a:cubicBezTo>
                    <a:pt x="1086" y="778"/>
                    <a:pt x="1572" y="670"/>
                    <a:pt x="2043" y="670"/>
                  </a:cubicBezTo>
                  <a:cubicBezTo>
                    <a:pt x="3894" y="670"/>
                    <a:pt x="5513" y="2351"/>
                    <a:pt x="5127" y="4385"/>
                  </a:cubicBezTo>
                  <a:cubicBezTo>
                    <a:pt x="5091" y="4574"/>
                    <a:pt x="5209" y="4751"/>
                    <a:pt x="5386" y="4786"/>
                  </a:cubicBezTo>
                  <a:lnTo>
                    <a:pt x="5457" y="4786"/>
                  </a:lnTo>
                  <a:cubicBezTo>
                    <a:pt x="5611" y="4786"/>
                    <a:pt x="5753" y="4668"/>
                    <a:pt x="5788" y="4515"/>
                  </a:cubicBezTo>
                  <a:cubicBezTo>
                    <a:pt x="6249" y="2040"/>
                    <a:pt x="4290" y="1"/>
                    <a:pt x="205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58"/>
            <p:cNvSpPr/>
            <p:nvPr/>
          </p:nvSpPr>
          <p:spPr>
            <a:xfrm>
              <a:off x="1795727" y="-94832"/>
              <a:ext cx="199020" cy="153068"/>
            </a:xfrm>
            <a:custGeom>
              <a:avLst/>
              <a:gdLst/>
              <a:ahLst/>
              <a:cxnLst/>
              <a:rect l="l" t="t" r="r" b="b"/>
              <a:pathLst>
                <a:path w="6215" h="4780" extrusionOk="0">
                  <a:moveTo>
                    <a:pt x="2013" y="1"/>
                  </a:moveTo>
                  <a:cubicBezTo>
                    <a:pt x="1443" y="1"/>
                    <a:pt x="855" y="133"/>
                    <a:pt x="284" y="423"/>
                  </a:cubicBezTo>
                  <a:cubicBezTo>
                    <a:pt x="1" y="622"/>
                    <a:pt x="164" y="1035"/>
                    <a:pt x="460" y="1035"/>
                  </a:cubicBezTo>
                  <a:cubicBezTo>
                    <a:pt x="498" y="1035"/>
                    <a:pt x="538" y="1028"/>
                    <a:pt x="579" y="1014"/>
                  </a:cubicBezTo>
                  <a:cubicBezTo>
                    <a:pt x="1051" y="774"/>
                    <a:pt x="1537" y="665"/>
                    <a:pt x="2007" y="665"/>
                  </a:cubicBezTo>
                  <a:cubicBezTo>
                    <a:pt x="3856" y="665"/>
                    <a:pt x="5469" y="2346"/>
                    <a:pt x="5092" y="4380"/>
                  </a:cubicBezTo>
                  <a:cubicBezTo>
                    <a:pt x="5056" y="4569"/>
                    <a:pt x="5175" y="4747"/>
                    <a:pt x="5364" y="4770"/>
                  </a:cubicBezTo>
                  <a:cubicBezTo>
                    <a:pt x="5375" y="4776"/>
                    <a:pt x="5384" y="4779"/>
                    <a:pt x="5393" y="4779"/>
                  </a:cubicBezTo>
                  <a:cubicBezTo>
                    <a:pt x="5402" y="4779"/>
                    <a:pt x="5411" y="4776"/>
                    <a:pt x="5423" y="4770"/>
                  </a:cubicBezTo>
                  <a:cubicBezTo>
                    <a:pt x="5576" y="4770"/>
                    <a:pt x="5718" y="4664"/>
                    <a:pt x="5753" y="4510"/>
                  </a:cubicBezTo>
                  <a:cubicBezTo>
                    <a:pt x="6215" y="2034"/>
                    <a:pt x="4252" y="1"/>
                    <a:pt x="2013" y="1"/>
                  </a:cubicBezTo>
                  <a:close/>
                </a:path>
              </a:pathLst>
            </a:custGeom>
            <a:solidFill>
              <a:srgbClr val="2C2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3" name="Google Shape;4353;p58">
            <a:hlinkClick r:id="" action="ppaction://noaction"/>
          </p:cNvPr>
          <p:cNvSpPr/>
          <p:nvPr/>
        </p:nvSpPr>
        <p:spPr>
          <a:xfrm>
            <a:off x="7961849" y="323851"/>
            <a:ext cx="468900" cy="423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354" name="Google Shape;4354;p58">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58">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58">
            <a:hlinkClick r:id="rId3" action="ppaction://hlinksldjump"/>
          </p:cNvPr>
          <p:cNvSpPr/>
          <p:nvPr/>
        </p:nvSpPr>
        <p:spPr>
          <a:xfrm>
            <a:off x="74193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357" name="Google Shape;4357;p58">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صورة 6">
            <a:extLst>
              <a:ext uri="{FF2B5EF4-FFF2-40B4-BE49-F238E27FC236}">
                <a16:creationId xmlns:a16="http://schemas.microsoft.com/office/drawing/2014/main" id="{19EFED3E-AB18-4AD3-840F-CC27B69E4EB5}"/>
              </a:ext>
            </a:extLst>
          </p:cNvPr>
          <p:cNvPicPr>
            <a:picLocks noChangeAspect="1"/>
          </p:cNvPicPr>
          <p:nvPr/>
        </p:nvPicPr>
        <p:blipFill rotWithShape="1">
          <a:blip r:embed="rId4"/>
          <a:srcRect l="13361" t="59964" r="19159" b="20076"/>
          <a:stretch/>
        </p:blipFill>
        <p:spPr>
          <a:xfrm>
            <a:off x="845243" y="1736591"/>
            <a:ext cx="7230675" cy="1575227"/>
          </a:xfrm>
          <a:prstGeom prst="rect">
            <a:avLst/>
          </a:prstGeom>
          <a:solidFill>
            <a:srgbClr val="FFFFFF">
              <a:shade val="85000"/>
            </a:srgbClr>
          </a:solidFill>
          <a:ln w="88900" cap="sq">
            <a:solidFill>
              <a:schemeClr val="tx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Two Adult Men Loudly Laughing After Hearing Funny Joke. Colorful Confetti  Flying In The Air. Hahaha Text. Cartoon People Characters In Casual  Clothes. Flat Vector Design Royalty Free Cliparts, Vectors, And Stock">
            <a:extLst>
              <a:ext uri="{FF2B5EF4-FFF2-40B4-BE49-F238E27FC236}">
                <a16:creationId xmlns:a16="http://schemas.microsoft.com/office/drawing/2014/main" id="{CBADFBE6-78EE-4C94-AA27-7A0A52CAE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8279" y="61473"/>
            <a:ext cx="1767328" cy="15214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kills Of Positive Parent – Child Communication | Simba Toys India">
            <a:extLst>
              <a:ext uri="{FF2B5EF4-FFF2-40B4-BE49-F238E27FC236}">
                <a16:creationId xmlns:a16="http://schemas.microsoft.com/office/drawing/2014/main" id="{E9703B6A-0A76-4099-9E5C-416014238A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389" y="3657601"/>
            <a:ext cx="1928693"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at Funny Laugh Cartoon - ClipArt Best - ClipArt Best">
            <a:extLst>
              <a:ext uri="{FF2B5EF4-FFF2-40B4-BE49-F238E27FC236}">
                <a16:creationId xmlns:a16="http://schemas.microsoft.com/office/drawing/2014/main" id="{F0D41235-FDA1-4092-AD14-B7AA656BC0A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4441" y="3552185"/>
            <a:ext cx="2628900" cy="1483738"/>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CC0F830C-57D6-4761-931A-4F79B9FCFEE7}"/>
              </a:ext>
            </a:extLst>
          </p:cNvPr>
          <p:cNvPicPr>
            <a:picLocks noChangeAspect="1"/>
          </p:cNvPicPr>
          <p:nvPr/>
        </p:nvPicPr>
        <p:blipFill>
          <a:blip r:embed="rId8"/>
          <a:stretch>
            <a:fillRect/>
          </a:stretch>
        </p:blipFill>
        <p:spPr>
          <a:xfrm>
            <a:off x="5886450" y="313884"/>
            <a:ext cx="1028700" cy="981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4342"/>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43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59"/>
        <p:cNvGrpSpPr/>
        <p:nvPr/>
      </p:nvGrpSpPr>
      <p:grpSpPr>
        <a:xfrm>
          <a:off x="0" y="0"/>
          <a:ext cx="0" cy="0"/>
          <a:chOff x="0" y="0"/>
          <a:chExt cx="0" cy="0"/>
        </a:xfrm>
      </p:grpSpPr>
      <p:sp>
        <p:nvSpPr>
          <p:cNvPr id="4661" name="Google Shape;4661;p68"/>
          <p:cNvSpPr txBox="1">
            <a:spLocks noGrp="1"/>
          </p:cNvSpPr>
          <p:nvPr>
            <p:ph type="title"/>
          </p:nvPr>
        </p:nvSpPr>
        <p:spPr>
          <a:xfrm>
            <a:off x="397270" y="13766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dirty="0"/>
              <a:t>R</a:t>
            </a:r>
            <a:r>
              <a:rPr lang="en" sz="6600" dirty="0">
                <a:solidFill>
                  <a:schemeClr val="lt2"/>
                </a:solidFill>
              </a:rPr>
              <a:t>e</a:t>
            </a:r>
            <a:r>
              <a:rPr lang="en" sz="6600" dirty="0">
                <a:solidFill>
                  <a:schemeClr val="accent1"/>
                </a:solidFill>
              </a:rPr>
              <a:t>m</a:t>
            </a:r>
            <a:r>
              <a:rPr lang="en" sz="6600" dirty="0">
                <a:solidFill>
                  <a:schemeClr val="accent2"/>
                </a:solidFill>
              </a:rPr>
              <a:t>e</a:t>
            </a:r>
            <a:r>
              <a:rPr lang="en" sz="6600" dirty="0">
                <a:solidFill>
                  <a:schemeClr val="accent3"/>
                </a:solidFill>
              </a:rPr>
              <a:t>b</a:t>
            </a:r>
            <a:r>
              <a:rPr lang="en" sz="6600" dirty="0">
                <a:solidFill>
                  <a:schemeClr val="accent6">
                    <a:lumMod val="60000"/>
                    <a:lumOff val="40000"/>
                  </a:schemeClr>
                </a:solidFill>
              </a:rPr>
              <a:t>e</a:t>
            </a:r>
            <a:r>
              <a:rPr lang="en" sz="6600" dirty="0">
                <a:solidFill>
                  <a:schemeClr val="accent3"/>
                </a:solidFill>
              </a:rPr>
              <a:t>r</a:t>
            </a:r>
            <a:endParaRPr sz="6600" dirty="0">
              <a:solidFill>
                <a:schemeClr val="accent3"/>
              </a:solidFill>
            </a:endParaRPr>
          </a:p>
        </p:txBody>
      </p:sp>
      <p:grpSp>
        <p:nvGrpSpPr>
          <p:cNvPr id="4662" name="Google Shape;4662;p68"/>
          <p:cNvGrpSpPr/>
          <p:nvPr/>
        </p:nvGrpSpPr>
        <p:grpSpPr>
          <a:xfrm>
            <a:off x="2251421" y="1552563"/>
            <a:ext cx="4743235" cy="3288378"/>
            <a:chOff x="3578510" y="1419647"/>
            <a:chExt cx="4021500" cy="3062887"/>
          </a:xfrm>
        </p:grpSpPr>
        <p:sp>
          <p:nvSpPr>
            <p:cNvPr id="4663" name="Google Shape;4663;p68"/>
            <p:cNvSpPr/>
            <p:nvPr/>
          </p:nvSpPr>
          <p:spPr>
            <a:xfrm>
              <a:off x="3716658" y="1548119"/>
              <a:ext cx="3748500" cy="2285700"/>
            </a:xfrm>
            <a:prstGeom prst="rect">
              <a:avLst/>
            </a:prstGeom>
            <a:noFill/>
            <a:ln w="19050" cap="flat" cmpd="sng">
              <a:solidFill>
                <a:srgbClr val="9A94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68"/>
            <p:cNvSpPr/>
            <p:nvPr/>
          </p:nvSpPr>
          <p:spPr>
            <a:xfrm>
              <a:off x="3578510" y="1419647"/>
              <a:ext cx="4021500" cy="2544300"/>
            </a:xfrm>
            <a:prstGeom prst="roundRect">
              <a:avLst>
                <a:gd name="adj" fmla="val 3857"/>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68"/>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chemeClr val="accent1"/>
            </a:solidFill>
            <a:ln>
              <a:noFill/>
            </a:ln>
          </p:spPr>
        </p:sp>
        <p:cxnSp>
          <p:nvCxnSpPr>
            <p:cNvPr id="4666" name="Google Shape;4666;p68"/>
            <p:cNvCxnSpPr/>
            <p:nvPr/>
          </p:nvCxnSpPr>
          <p:spPr>
            <a:xfrm>
              <a:off x="4915750" y="4433452"/>
              <a:ext cx="1353300" cy="0"/>
            </a:xfrm>
            <a:prstGeom prst="straightConnector1">
              <a:avLst/>
            </a:prstGeom>
            <a:noFill/>
            <a:ln w="19050" cap="flat" cmpd="sng">
              <a:solidFill>
                <a:srgbClr val="FFFFFF"/>
              </a:solidFill>
              <a:prstDash val="solid"/>
              <a:round/>
              <a:headEnd type="none" w="med" len="med"/>
              <a:tailEnd type="none" w="med" len="med"/>
            </a:ln>
          </p:spPr>
        </p:cxnSp>
      </p:grpSp>
      <p:sp>
        <p:nvSpPr>
          <p:cNvPr id="4668" name="Google Shape;4668;p68">
            <a:hlinkClick r:id="" action="ppaction://noaction"/>
          </p:cNvPr>
          <p:cNvSpPr/>
          <p:nvPr/>
        </p:nvSpPr>
        <p:spPr>
          <a:xfrm>
            <a:off x="79618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669" name="Google Shape;4669;p68">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68">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68">
            <a:hlinkClick r:id="rId3" action="ppaction://hlinksldjump"/>
          </p:cNvPr>
          <p:cNvSpPr/>
          <p:nvPr/>
        </p:nvSpPr>
        <p:spPr>
          <a:xfrm>
            <a:off x="74193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672" name="Google Shape;4672;p68">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8" name="Picture 4" descr="تفسير قول الله &amp;quot; وأنه هو أضحك وأبكى &amp;quot; | المرسال">
            <a:extLst>
              <a:ext uri="{FF2B5EF4-FFF2-40B4-BE49-F238E27FC236}">
                <a16:creationId xmlns:a16="http://schemas.microsoft.com/office/drawing/2014/main" id="{F9DE8B19-9D8F-457D-86C4-F3A5BDAF1C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428"/>
          <a:stretch/>
        </p:blipFill>
        <p:spPr bwMode="auto">
          <a:xfrm>
            <a:off x="2443522" y="1705855"/>
            <a:ext cx="4387583" cy="2443523"/>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76"/>
        <p:cNvGrpSpPr/>
        <p:nvPr/>
      </p:nvGrpSpPr>
      <p:grpSpPr>
        <a:xfrm>
          <a:off x="0" y="0"/>
          <a:ext cx="0" cy="0"/>
          <a:chOff x="0" y="0"/>
          <a:chExt cx="0" cy="0"/>
        </a:xfrm>
      </p:grpSpPr>
      <p:sp>
        <p:nvSpPr>
          <p:cNvPr id="4677" name="Google Shape;4677;p69"/>
          <p:cNvSpPr txBox="1">
            <a:spLocks noGrp="1"/>
          </p:cNvSpPr>
          <p:nvPr>
            <p:ph type="subTitle" idx="1"/>
          </p:nvPr>
        </p:nvSpPr>
        <p:spPr>
          <a:xfrm>
            <a:off x="3321735" y="1539154"/>
            <a:ext cx="4177881" cy="220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a:t>
            </a:r>
            <a:r>
              <a:rPr lang="en" dirty="0"/>
              <a:t>orkbook , page </a:t>
            </a:r>
            <a:r>
              <a:rPr lang="en" b="1" dirty="0">
                <a:solidFill>
                  <a:schemeClr val="accent4">
                    <a:lumMod val="75000"/>
                  </a:schemeClr>
                </a:solidFill>
              </a:rPr>
              <a:t>( 21 ). </a:t>
            </a:r>
          </a:p>
          <a:p>
            <a:pPr marL="0" lvl="0" indent="0" algn="ctr" rtl="0">
              <a:spcBef>
                <a:spcPts val="0"/>
              </a:spcBef>
              <a:spcAft>
                <a:spcPts val="0"/>
              </a:spcAft>
              <a:buNone/>
            </a:pPr>
            <a:r>
              <a:rPr lang="en-US" dirty="0"/>
              <a:t>e</a:t>
            </a:r>
            <a:r>
              <a:rPr lang="en" dirty="0"/>
              <a:t>xercise </a:t>
            </a:r>
            <a:r>
              <a:rPr lang="en" b="1" dirty="0">
                <a:solidFill>
                  <a:schemeClr val="accent4">
                    <a:lumMod val="75000"/>
                  </a:schemeClr>
                </a:solidFill>
              </a:rPr>
              <a:t>(  A )</a:t>
            </a:r>
            <a:endParaRPr b="1" dirty="0">
              <a:solidFill>
                <a:schemeClr val="accent4">
                  <a:lumMod val="75000"/>
                </a:schemeClr>
              </a:solidFill>
            </a:endParaRPr>
          </a:p>
        </p:txBody>
      </p:sp>
      <p:sp>
        <p:nvSpPr>
          <p:cNvPr id="4678" name="Google Shape;4678;p69"/>
          <p:cNvSpPr txBox="1">
            <a:spLocks noGrp="1"/>
          </p:cNvSpPr>
          <p:nvPr>
            <p:ph type="title"/>
          </p:nvPr>
        </p:nvSpPr>
        <p:spPr>
          <a:xfrm>
            <a:off x="481795" y="8387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chemeClr val="lt2"/>
                </a:solidFill>
              </a:rPr>
              <a:t>Home</a:t>
            </a:r>
            <a:r>
              <a:rPr lang="en" sz="4800" dirty="0"/>
              <a:t> </a:t>
            </a:r>
            <a:r>
              <a:rPr lang="en" sz="4800" dirty="0">
                <a:solidFill>
                  <a:schemeClr val="accent1"/>
                </a:solidFill>
              </a:rPr>
              <a:t>work</a:t>
            </a:r>
            <a:endParaRPr sz="4800" dirty="0"/>
          </a:p>
        </p:txBody>
      </p:sp>
      <p:sp>
        <p:nvSpPr>
          <p:cNvPr id="4680" name="Google Shape;4680;p69"/>
          <p:cNvSpPr/>
          <p:nvPr/>
        </p:nvSpPr>
        <p:spPr>
          <a:xfrm>
            <a:off x="1482634" y="1337405"/>
            <a:ext cx="1690872" cy="3181324"/>
          </a:xfrm>
          <a:custGeom>
            <a:avLst/>
            <a:gdLst/>
            <a:ahLst/>
            <a:cxnLst/>
            <a:rect l="l" t="t" r="r" b="b"/>
            <a:pathLst>
              <a:path w="103480" h="206345" extrusionOk="0">
                <a:moveTo>
                  <a:pt x="61741" y="8558"/>
                </a:moveTo>
                <a:cubicBezTo>
                  <a:pt x="62649" y="8558"/>
                  <a:pt x="62637" y="9975"/>
                  <a:pt x="61704" y="9975"/>
                </a:cubicBezTo>
                <a:cubicBezTo>
                  <a:pt x="61677" y="9975"/>
                  <a:pt x="61650" y="9973"/>
                  <a:pt x="61623" y="9971"/>
                </a:cubicBezTo>
                <a:lnTo>
                  <a:pt x="40979" y="9971"/>
                </a:lnTo>
                <a:cubicBezTo>
                  <a:pt x="40952" y="9973"/>
                  <a:pt x="40925" y="9975"/>
                  <a:pt x="40898" y="9975"/>
                </a:cubicBezTo>
                <a:cubicBezTo>
                  <a:pt x="39965" y="9975"/>
                  <a:pt x="39952" y="8558"/>
                  <a:pt x="40861" y="8558"/>
                </a:cubicBezTo>
                <a:cubicBezTo>
                  <a:pt x="40899" y="8558"/>
                  <a:pt x="40938" y="8561"/>
                  <a:pt x="40979" y="8566"/>
                </a:cubicBezTo>
                <a:lnTo>
                  <a:pt x="61623" y="8566"/>
                </a:lnTo>
                <a:cubicBezTo>
                  <a:pt x="61664" y="8561"/>
                  <a:pt x="61703" y="8558"/>
                  <a:pt x="61741" y="8558"/>
                </a:cubicBezTo>
                <a:close/>
                <a:moveTo>
                  <a:pt x="100713" y="16164"/>
                </a:moveTo>
                <a:lnTo>
                  <a:pt x="100713" y="189567"/>
                </a:lnTo>
                <a:lnTo>
                  <a:pt x="2987" y="189567"/>
                </a:lnTo>
                <a:lnTo>
                  <a:pt x="2987" y="16164"/>
                </a:lnTo>
                <a:close/>
                <a:moveTo>
                  <a:pt x="22357" y="196638"/>
                </a:moveTo>
                <a:lnTo>
                  <a:pt x="22313" y="197165"/>
                </a:lnTo>
                <a:lnTo>
                  <a:pt x="18448" y="197165"/>
                </a:lnTo>
                <a:lnTo>
                  <a:pt x="18448" y="196638"/>
                </a:lnTo>
                <a:close/>
                <a:moveTo>
                  <a:pt x="53277" y="196726"/>
                </a:moveTo>
                <a:cubicBezTo>
                  <a:pt x="53365" y="196726"/>
                  <a:pt x="53453" y="196814"/>
                  <a:pt x="53453" y="196945"/>
                </a:cubicBezTo>
                <a:lnTo>
                  <a:pt x="53453" y="199976"/>
                </a:lnTo>
                <a:cubicBezTo>
                  <a:pt x="53453" y="200064"/>
                  <a:pt x="53365" y="200152"/>
                  <a:pt x="53234" y="200152"/>
                </a:cubicBezTo>
                <a:lnTo>
                  <a:pt x="50203" y="200152"/>
                </a:lnTo>
                <a:cubicBezTo>
                  <a:pt x="50071" y="200152"/>
                  <a:pt x="49983" y="200064"/>
                  <a:pt x="49983" y="199976"/>
                </a:cubicBezTo>
                <a:lnTo>
                  <a:pt x="49983" y="196945"/>
                </a:lnTo>
                <a:cubicBezTo>
                  <a:pt x="49983" y="196814"/>
                  <a:pt x="50071" y="196726"/>
                  <a:pt x="50203" y="196726"/>
                </a:cubicBezTo>
                <a:close/>
                <a:moveTo>
                  <a:pt x="80706" y="196517"/>
                </a:moveTo>
                <a:cubicBezTo>
                  <a:pt x="80761" y="196517"/>
                  <a:pt x="80816" y="196528"/>
                  <a:pt x="80860" y="196550"/>
                </a:cubicBezTo>
                <a:cubicBezTo>
                  <a:pt x="80948" y="196638"/>
                  <a:pt x="80948" y="196770"/>
                  <a:pt x="80860" y="196858"/>
                </a:cubicBezTo>
                <a:lnTo>
                  <a:pt x="79455" y="198263"/>
                </a:lnTo>
                <a:cubicBezTo>
                  <a:pt x="79367" y="198351"/>
                  <a:pt x="79323" y="198439"/>
                  <a:pt x="79323" y="198527"/>
                </a:cubicBezTo>
                <a:cubicBezTo>
                  <a:pt x="79323" y="198614"/>
                  <a:pt x="79367" y="198702"/>
                  <a:pt x="79455" y="198790"/>
                </a:cubicBezTo>
                <a:lnTo>
                  <a:pt x="80860" y="200196"/>
                </a:lnTo>
                <a:cubicBezTo>
                  <a:pt x="80948" y="200284"/>
                  <a:pt x="80948" y="200415"/>
                  <a:pt x="80860" y="200503"/>
                </a:cubicBezTo>
                <a:cubicBezTo>
                  <a:pt x="80816" y="200547"/>
                  <a:pt x="80761" y="200569"/>
                  <a:pt x="80706" y="200569"/>
                </a:cubicBezTo>
                <a:cubicBezTo>
                  <a:pt x="80652" y="200569"/>
                  <a:pt x="80597" y="200547"/>
                  <a:pt x="80553" y="200503"/>
                </a:cubicBezTo>
                <a:lnTo>
                  <a:pt x="79147" y="199098"/>
                </a:lnTo>
                <a:cubicBezTo>
                  <a:pt x="79015" y="198922"/>
                  <a:pt x="78928" y="198746"/>
                  <a:pt x="78928" y="198527"/>
                </a:cubicBezTo>
                <a:cubicBezTo>
                  <a:pt x="78928" y="198307"/>
                  <a:pt x="79015" y="198131"/>
                  <a:pt x="79147" y="198000"/>
                </a:cubicBezTo>
                <a:lnTo>
                  <a:pt x="80553" y="196550"/>
                </a:lnTo>
                <a:cubicBezTo>
                  <a:pt x="80597" y="196528"/>
                  <a:pt x="80652" y="196517"/>
                  <a:pt x="80706" y="196517"/>
                </a:cubicBezTo>
                <a:close/>
                <a:moveTo>
                  <a:pt x="15461" y="1"/>
                </a:moveTo>
                <a:cubicBezTo>
                  <a:pt x="6940" y="1"/>
                  <a:pt x="1" y="6941"/>
                  <a:pt x="1" y="15461"/>
                </a:cubicBezTo>
                <a:lnTo>
                  <a:pt x="1" y="190884"/>
                </a:lnTo>
                <a:cubicBezTo>
                  <a:pt x="1" y="199405"/>
                  <a:pt x="6940" y="206345"/>
                  <a:pt x="15461" y="206345"/>
                </a:cubicBezTo>
                <a:lnTo>
                  <a:pt x="88019" y="206345"/>
                </a:lnTo>
                <a:cubicBezTo>
                  <a:pt x="96540" y="206345"/>
                  <a:pt x="103480" y="199405"/>
                  <a:pt x="103480" y="190884"/>
                </a:cubicBezTo>
                <a:lnTo>
                  <a:pt x="103480" y="15461"/>
                </a:lnTo>
                <a:cubicBezTo>
                  <a:pt x="103480" y="6941"/>
                  <a:pt x="96540" y="1"/>
                  <a:pt x="88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81" name="Google Shape;4681;p69">
            <a:hlinkClick r:id="" action="ppaction://noaction"/>
          </p:cNvPr>
          <p:cNvSpPr/>
          <p:nvPr/>
        </p:nvSpPr>
        <p:spPr>
          <a:xfrm>
            <a:off x="7961849" y="323851"/>
            <a:ext cx="468900" cy="423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682" name="Google Shape;4682;p69">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69">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69">
            <a:hlinkClick r:id="rId3" action="ppaction://hlinksldjump"/>
          </p:cNvPr>
          <p:cNvSpPr/>
          <p:nvPr/>
        </p:nvSpPr>
        <p:spPr>
          <a:xfrm>
            <a:off x="74193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685" name="Google Shape;4685;p69">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4" descr="كتاب الانجليزي Mega goal 4 مقررات + فصلي 1443 » موقع كتبي">
            <a:extLst>
              <a:ext uri="{FF2B5EF4-FFF2-40B4-BE49-F238E27FC236}">
                <a16:creationId xmlns:a16="http://schemas.microsoft.com/office/drawing/2014/main" id="{6D97D6CB-58D8-42CA-AF71-64C170477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456" y="1590595"/>
            <a:ext cx="1554262" cy="266635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89"/>
        <p:cNvGrpSpPr/>
        <p:nvPr/>
      </p:nvGrpSpPr>
      <p:grpSpPr>
        <a:xfrm>
          <a:off x="0" y="0"/>
          <a:ext cx="0" cy="0"/>
          <a:chOff x="0" y="0"/>
          <a:chExt cx="0" cy="0"/>
        </a:xfrm>
      </p:grpSpPr>
      <p:sp>
        <p:nvSpPr>
          <p:cNvPr id="4690" name="Google Shape;4690;p70"/>
          <p:cNvSpPr txBox="1">
            <a:spLocks noGrp="1"/>
          </p:cNvSpPr>
          <p:nvPr>
            <p:ph type="ctrTitle"/>
          </p:nvPr>
        </p:nvSpPr>
        <p:spPr>
          <a:xfrm>
            <a:off x="720125" y="1174350"/>
            <a:ext cx="3852000" cy="279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2"/>
                </a:solidFill>
              </a:rPr>
              <a:t>Thank </a:t>
            </a:r>
            <a:r>
              <a:rPr lang="en" dirty="0">
                <a:solidFill>
                  <a:schemeClr val="accent1"/>
                </a:solidFill>
              </a:rPr>
              <a:t>You!</a:t>
            </a:r>
            <a:endParaRPr dirty="0">
              <a:solidFill>
                <a:schemeClr val="accent1"/>
              </a:solidFill>
            </a:endParaRPr>
          </a:p>
        </p:txBody>
      </p:sp>
      <p:sp>
        <p:nvSpPr>
          <p:cNvPr id="4701" name="Google Shape;4701;p70">
            <a:hlinkClick r:id="" action="ppaction://noaction"/>
          </p:cNvPr>
          <p:cNvSpPr/>
          <p:nvPr/>
        </p:nvSpPr>
        <p:spPr>
          <a:xfrm>
            <a:off x="79618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702" name="Google Shape;4702;p70">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70">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70">
            <a:hlinkClick r:id="rId3" action="ppaction://hlinksldjump"/>
          </p:cNvPr>
          <p:cNvSpPr/>
          <p:nvPr/>
        </p:nvSpPr>
        <p:spPr>
          <a:xfrm>
            <a:off x="74193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705" name="Google Shape;4705;p70">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a:extLst>
              <a:ext uri="{FF2B5EF4-FFF2-40B4-BE49-F238E27FC236}">
                <a16:creationId xmlns:a16="http://schemas.microsoft.com/office/drawing/2014/main" id="{13210515-FFAE-425F-9716-2182950B03E3}"/>
              </a:ext>
            </a:extLst>
          </p:cNvPr>
          <p:cNvPicPr>
            <a:picLocks noChangeAspect="1"/>
          </p:cNvPicPr>
          <p:nvPr/>
        </p:nvPicPr>
        <p:blipFill rotWithShape="1">
          <a:blip r:embed="rId4"/>
          <a:srcRect b="9767"/>
          <a:stretch/>
        </p:blipFill>
        <p:spPr>
          <a:xfrm>
            <a:off x="4748733" y="1237129"/>
            <a:ext cx="3534655" cy="2796988"/>
          </a:xfrm>
          <a:prstGeom prst="rect">
            <a:avLst/>
          </a:prstGeom>
          <a:solidFill>
            <a:srgbClr val="FFFFFF">
              <a:shade val="85000"/>
            </a:srgbClr>
          </a:solidFill>
          <a:ln w="88900" cap="sq">
            <a:solidFill>
              <a:srgbClr val="00EADF"/>
            </a:solidFill>
            <a:miter lim="800000"/>
          </a:ln>
          <a:effectLst>
            <a:glow rad="1016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690"/>
                                        </p:tgtEl>
                                        <p:attrNameLst>
                                          <p:attrName>style.visibility</p:attrName>
                                        </p:attrNameLst>
                                      </p:cBhvr>
                                      <p:to>
                                        <p:strVal val="visible"/>
                                      </p:to>
                                    </p:set>
                                    <p:anim calcmode="lin" valueType="num">
                                      <p:cBhvr additive="base">
                                        <p:cTn id="7" dur="1000"/>
                                        <p:tgtEl>
                                          <p:spTgt spid="4690"/>
                                        </p:tgtEl>
                                        <p:attrNameLst>
                                          <p:attrName>ppt_w</p:attrName>
                                        </p:attrNameLst>
                                      </p:cBhvr>
                                      <p:tavLst>
                                        <p:tav tm="0">
                                          <p:val>
                                            <p:strVal val="0"/>
                                          </p:val>
                                        </p:tav>
                                        <p:tav tm="100000">
                                          <p:val>
                                            <p:strVal val="#ppt_w"/>
                                          </p:val>
                                        </p:tav>
                                      </p:tavLst>
                                    </p:anim>
                                    <p:anim calcmode="lin" valueType="num">
                                      <p:cBhvr additive="base">
                                        <p:cTn id="8" dur="1000"/>
                                        <p:tgtEl>
                                          <p:spTgt spid="46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54"/>
        <p:cNvGrpSpPr/>
        <p:nvPr/>
      </p:nvGrpSpPr>
      <p:grpSpPr>
        <a:xfrm>
          <a:off x="0" y="0"/>
          <a:ext cx="0" cy="0"/>
          <a:chOff x="0" y="0"/>
          <a:chExt cx="0" cy="0"/>
        </a:xfrm>
      </p:grpSpPr>
      <p:sp>
        <p:nvSpPr>
          <p:cNvPr id="4255" name="Google Shape;4255;p57"/>
          <p:cNvSpPr txBox="1">
            <a:spLocks noGrp="1"/>
          </p:cNvSpPr>
          <p:nvPr>
            <p:ph type="title"/>
          </p:nvPr>
        </p:nvSpPr>
        <p:spPr>
          <a:xfrm>
            <a:off x="2372067"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t>W </a:t>
            </a:r>
            <a:r>
              <a:rPr lang="en" sz="4400" dirty="0">
                <a:solidFill>
                  <a:schemeClr val="accent2"/>
                </a:solidFill>
              </a:rPr>
              <a:t>a</a:t>
            </a:r>
            <a:r>
              <a:rPr lang="en" sz="4400" dirty="0">
                <a:solidFill>
                  <a:schemeClr val="accent3"/>
                </a:solidFill>
              </a:rPr>
              <a:t>r</a:t>
            </a:r>
            <a:r>
              <a:rPr lang="en" sz="4400" dirty="0">
                <a:solidFill>
                  <a:schemeClr val="accent4"/>
                </a:solidFill>
              </a:rPr>
              <a:t>m </a:t>
            </a:r>
            <a:r>
              <a:rPr lang="en" sz="4400" dirty="0">
                <a:solidFill>
                  <a:schemeClr val="accent5"/>
                </a:solidFill>
              </a:rPr>
              <a:t>U</a:t>
            </a:r>
            <a:r>
              <a:rPr lang="en" sz="4400" dirty="0">
                <a:solidFill>
                  <a:schemeClr val="lt2"/>
                </a:solidFill>
              </a:rPr>
              <a:t>p</a:t>
            </a:r>
            <a:endParaRPr sz="4400" dirty="0">
              <a:solidFill>
                <a:schemeClr val="lt2"/>
              </a:solidFill>
            </a:endParaRPr>
          </a:p>
        </p:txBody>
      </p:sp>
      <p:sp>
        <p:nvSpPr>
          <p:cNvPr id="4321" name="Google Shape;4321;p57">
            <a:hlinkClick r:id="" action="ppaction://noaction"/>
          </p:cNvPr>
          <p:cNvSpPr/>
          <p:nvPr/>
        </p:nvSpPr>
        <p:spPr>
          <a:xfrm>
            <a:off x="79618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322" name="Google Shape;4322;p57">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7">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7">
            <a:hlinkClick r:id="rId3" action="ppaction://hlinksldjump"/>
          </p:cNvPr>
          <p:cNvSpPr/>
          <p:nvPr/>
        </p:nvSpPr>
        <p:spPr>
          <a:xfrm>
            <a:off x="74193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325" name="Google Shape;4325;p57">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 name="صورة 88">
            <a:extLst>
              <a:ext uri="{FF2B5EF4-FFF2-40B4-BE49-F238E27FC236}">
                <a16:creationId xmlns:a16="http://schemas.microsoft.com/office/drawing/2014/main" id="{9BD5F330-737A-40B2-9EED-0DC955F68C1E}"/>
              </a:ext>
            </a:extLst>
          </p:cNvPr>
          <p:cNvPicPr>
            <a:picLocks noChangeAspect="1"/>
          </p:cNvPicPr>
          <p:nvPr/>
        </p:nvPicPr>
        <p:blipFill>
          <a:blip r:embed="rId4"/>
          <a:stretch>
            <a:fillRect/>
          </a:stretch>
        </p:blipFill>
        <p:spPr>
          <a:xfrm>
            <a:off x="6462272" y="2850776"/>
            <a:ext cx="1698172" cy="2471136"/>
          </a:xfrm>
          <a:prstGeom prst="rect">
            <a:avLst/>
          </a:prstGeom>
        </p:spPr>
      </p:pic>
      <p:pic>
        <p:nvPicPr>
          <p:cNvPr id="3076" name="Picture 4" descr="Lol Emoji GIF - Lol Emoji Laugh - Discover &amp;amp; Share GIFs">
            <a:extLst>
              <a:ext uri="{FF2B5EF4-FFF2-40B4-BE49-F238E27FC236}">
                <a16:creationId xmlns:a16="http://schemas.microsoft.com/office/drawing/2014/main" id="{3FE682C6-92A0-46B3-ADC1-9A897C4B77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04994" y="791375"/>
            <a:ext cx="3401385" cy="1905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2" name="فقاعة التفكير: على شكل سحابة 91">
            <a:extLst>
              <a:ext uri="{FF2B5EF4-FFF2-40B4-BE49-F238E27FC236}">
                <a16:creationId xmlns:a16="http://schemas.microsoft.com/office/drawing/2014/main" id="{36BE2840-E419-47C9-9DE3-72AA8770A5C6}"/>
              </a:ext>
            </a:extLst>
          </p:cNvPr>
          <p:cNvSpPr/>
          <p:nvPr/>
        </p:nvSpPr>
        <p:spPr>
          <a:xfrm>
            <a:off x="1406179" y="2743199"/>
            <a:ext cx="4356846" cy="1383125"/>
          </a:xfrm>
          <a:prstGeom prst="cloudCallout">
            <a:avLst>
              <a:gd name="adj1" fmla="val 65130"/>
              <a:gd name="adj2" fmla="val 1355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b="1" dirty="0">
                <a:solidFill>
                  <a:schemeClr val="accent1">
                    <a:lumMod val="50000"/>
                  </a:schemeClr>
                </a:solidFill>
              </a:rPr>
              <a:t>Do you remember this </a:t>
            </a:r>
            <a:r>
              <a:rPr lang="en-US" sz="1800" b="1" dirty="0">
                <a:solidFill>
                  <a:schemeClr val="tx2">
                    <a:lumMod val="50000"/>
                  </a:schemeClr>
                </a:solidFill>
              </a:rPr>
              <a:t>acronym</a:t>
            </a:r>
            <a:r>
              <a:rPr lang="en-US" sz="1800" b="1" dirty="0">
                <a:solidFill>
                  <a:schemeClr val="accent1">
                    <a:lumMod val="50000"/>
                  </a:schemeClr>
                </a:solidFill>
              </a:rPr>
              <a:t> ..</a:t>
            </a:r>
          </a:p>
          <a:p>
            <a:pPr algn="ctr"/>
            <a:r>
              <a:rPr lang="en-US" sz="1800" b="1" dirty="0">
                <a:solidFill>
                  <a:schemeClr val="accent1">
                    <a:lumMod val="50000"/>
                  </a:schemeClr>
                </a:solidFill>
              </a:rPr>
              <a:t> </a:t>
            </a:r>
            <a:r>
              <a:rPr lang="en-US" sz="2000" b="1" dirty="0">
                <a:solidFill>
                  <a:schemeClr val="accent1">
                    <a:lumMod val="50000"/>
                  </a:schemeClr>
                </a:solidFill>
              </a:rPr>
              <a:t>What does it mean?</a:t>
            </a:r>
            <a:endParaRPr lang="ar-SA" sz="1800" b="1" dirty="0"/>
          </a:p>
        </p:txBody>
      </p:sp>
      <p:sp>
        <p:nvSpPr>
          <p:cNvPr id="94" name="مربع نص 93">
            <a:extLst>
              <a:ext uri="{FF2B5EF4-FFF2-40B4-BE49-F238E27FC236}">
                <a16:creationId xmlns:a16="http://schemas.microsoft.com/office/drawing/2014/main" id="{09F61138-FACB-4362-A57A-CEA9936977EC}"/>
              </a:ext>
            </a:extLst>
          </p:cNvPr>
          <p:cNvSpPr txBox="1"/>
          <p:nvPr/>
        </p:nvSpPr>
        <p:spPr>
          <a:xfrm>
            <a:off x="1513755" y="4456531"/>
            <a:ext cx="4387583" cy="400110"/>
          </a:xfrm>
          <a:prstGeom prst="rect">
            <a:avLst/>
          </a:prstGeom>
          <a:solidFill>
            <a:schemeClr val="tx2">
              <a:lumMod val="5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US" sz="2000" dirty="0"/>
              <a:t>It means : </a:t>
            </a:r>
            <a:r>
              <a:rPr lang="en-US" sz="2000" b="1" dirty="0"/>
              <a:t>Laugh Out Loud</a:t>
            </a:r>
            <a:endParaRPr lang="ar-SA"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 calcmode="lin" valueType="num">
                                      <p:cBhvr>
                                        <p:cTn id="12" dur="500" fill="hold"/>
                                        <p:tgtEl>
                                          <p:spTgt spid="94"/>
                                        </p:tgtEl>
                                        <p:attrNameLst>
                                          <p:attrName>ppt_w</p:attrName>
                                        </p:attrNameLst>
                                      </p:cBhvr>
                                      <p:tavLst>
                                        <p:tav tm="0">
                                          <p:val>
                                            <p:fltVal val="0"/>
                                          </p:val>
                                        </p:tav>
                                        <p:tav tm="100000">
                                          <p:val>
                                            <p:strVal val="#ppt_w"/>
                                          </p:val>
                                        </p:tav>
                                      </p:tavLst>
                                    </p:anim>
                                    <p:anim calcmode="lin" valueType="num">
                                      <p:cBhvr>
                                        <p:cTn id="13" dur="500" fill="hold"/>
                                        <p:tgtEl>
                                          <p:spTgt spid="94"/>
                                        </p:tgtEl>
                                        <p:attrNameLst>
                                          <p:attrName>ppt_h</p:attrName>
                                        </p:attrNameLst>
                                      </p:cBhvr>
                                      <p:tavLst>
                                        <p:tav tm="0">
                                          <p:val>
                                            <p:fltVal val="0"/>
                                          </p:val>
                                        </p:tav>
                                        <p:tav tm="100000">
                                          <p:val>
                                            <p:strVal val="#ppt_h"/>
                                          </p:val>
                                        </p:tav>
                                      </p:tavLst>
                                    </p:anim>
                                    <p:animEffect transition="in" filter="fade">
                                      <p:cBhvr>
                                        <p:cTn id="14"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14"/>
        <p:cNvGrpSpPr/>
        <p:nvPr/>
      </p:nvGrpSpPr>
      <p:grpSpPr>
        <a:xfrm>
          <a:off x="0" y="0"/>
          <a:ext cx="0" cy="0"/>
          <a:chOff x="0" y="0"/>
          <a:chExt cx="0" cy="0"/>
        </a:xfrm>
      </p:grpSpPr>
      <p:pic>
        <p:nvPicPr>
          <p:cNvPr id="5" name="صورة 4">
            <a:extLst>
              <a:ext uri="{FF2B5EF4-FFF2-40B4-BE49-F238E27FC236}">
                <a16:creationId xmlns:a16="http://schemas.microsoft.com/office/drawing/2014/main" id="{08FAB068-D7C2-42DD-9A4C-38E4D24A61D4}"/>
              </a:ext>
            </a:extLst>
          </p:cNvPr>
          <p:cNvPicPr>
            <a:picLocks noChangeAspect="1"/>
          </p:cNvPicPr>
          <p:nvPr/>
        </p:nvPicPr>
        <p:blipFill>
          <a:blip r:embed="rId3"/>
          <a:stretch>
            <a:fillRect/>
          </a:stretch>
        </p:blipFill>
        <p:spPr>
          <a:xfrm>
            <a:off x="6185646" y="184417"/>
            <a:ext cx="2278316" cy="2674044"/>
          </a:xfrm>
          <a:prstGeom prst="rect">
            <a:avLst/>
          </a:prstGeom>
          <a:solidFill>
            <a:srgbClr val="FFFFFF">
              <a:shade val="85000"/>
            </a:srgbClr>
          </a:solidFill>
          <a:ln w="88900" cap="sq">
            <a:solidFill>
              <a:srgbClr val="FFFFFF"/>
            </a:solidFill>
            <a:miter lim="800000"/>
          </a:ln>
          <a:effectLst>
            <a:glow rad="63500">
              <a:schemeClr val="accent5">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صورة 1">
            <a:extLst>
              <a:ext uri="{FF2B5EF4-FFF2-40B4-BE49-F238E27FC236}">
                <a16:creationId xmlns:a16="http://schemas.microsoft.com/office/drawing/2014/main" id="{44D687FE-A001-46E2-90E2-C84F49209D37}"/>
              </a:ext>
            </a:extLst>
          </p:cNvPr>
          <p:cNvPicPr>
            <a:picLocks noChangeAspect="1"/>
          </p:cNvPicPr>
          <p:nvPr/>
        </p:nvPicPr>
        <p:blipFill>
          <a:blip r:embed="rId4"/>
          <a:stretch>
            <a:fillRect/>
          </a:stretch>
        </p:blipFill>
        <p:spPr>
          <a:xfrm>
            <a:off x="3319509" y="514831"/>
            <a:ext cx="2919930" cy="2036267"/>
          </a:xfrm>
          <a:prstGeom prst="rect">
            <a:avLst/>
          </a:prstGeom>
          <a:solidFill>
            <a:srgbClr val="FFFFFF">
              <a:shade val="85000"/>
            </a:srgbClr>
          </a:solidFill>
          <a:ln w="88900" cap="sq">
            <a:solidFill>
              <a:srgbClr val="FFFFFF"/>
            </a:solidFill>
            <a:miter lim="800000"/>
          </a:ln>
          <a:effectLst>
            <a:glow rad="635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صورة 5">
            <a:extLst>
              <a:ext uri="{FF2B5EF4-FFF2-40B4-BE49-F238E27FC236}">
                <a16:creationId xmlns:a16="http://schemas.microsoft.com/office/drawing/2014/main" id="{A58D91D6-71CF-41B8-9C73-320C773BF279}"/>
              </a:ext>
            </a:extLst>
          </p:cNvPr>
          <p:cNvPicPr>
            <a:picLocks noChangeAspect="1"/>
          </p:cNvPicPr>
          <p:nvPr/>
        </p:nvPicPr>
        <p:blipFill>
          <a:blip r:embed="rId5"/>
          <a:stretch>
            <a:fillRect/>
          </a:stretch>
        </p:blipFill>
        <p:spPr>
          <a:xfrm>
            <a:off x="755596" y="855809"/>
            <a:ext cx="2625377" cy="1533926"/>
          </a:xfrm>
          <a:prstGeom prst="rect">
            <a:avLst/>
          </a:prstGeom>
          <a:solidFill>
            <a:srgbClr val="FFFFFF">
              <a:shade val="85000"/>
            </a:srgbClr>
          </a:solidFill>
          <a:ln w="88900" cap="sq">
            <a:solidFill>
              <a:srgbClr val="FFFFFF"/>
            </a:solidFill>
            <a:miter lim="800000"/>
          </a:ln>
          <a:effectLst>
            <a:glow rad="101600">
              <a:schemeClr val="accent4">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صورة 7">
            <a:extLst>
              <a:ext uri="{FF2B5EF4-FFF2-40B4-BE49-F238E27FC236}">
                <a16:creationId xmlns:a16="http://schemas.microsoft.com/office/drawing/2014/main" id="{2B62F045-CF51-42D3-8274-E257B4620C53}"/>
              </a:ext>
            </a:extLst>
          </p:cNvPr>
          <p:cNvPicPr>
            <a:picLocks noChangeAspect="1"/>
          </p:cNvPicPr>
          <p:nvPr/>
        </p:nvPicPr>
        <p:blipFill>
          <a:blip r:embed="rId6"/>
          <a:stretch>
            <a:fillRect/>
          </a:stretch>
        </p:blipFill>
        <p:spPr>
          <a:xfrm>
            <a:off x="6393116" y="2866144"/>
            <a:ext cx="1698172" cy="2471136"/>
          </a:xfrm>
          <a:prstGeom prst="rect">
            <a:avLst/>
          </a:prstGeom>
        </p:spPr>
      </p:pic>
      <p:sp>
        <p:nvSpPr>
          <p:cNvPr id="9" name="فقاعة التفكير: على شكل سحابة 8">
            <a:extLst>
              <a:ext uri="{FF2B5EF4-FFF2-40B4-BE49-F238E27FC236}">
                <a16:creationId xmlns:a16="http://schemas.microsoft.com/office/drawing/2014/main" id="{12DC0769-1474-4BF5-87E7-71CE7872BAE9}"/>
              </a:ext>
            </a:extLst>
          </p:cNvPr>
          <p:cNvSpPr/>
          <p:nvPr/>
        </p:nvSpPr>
        <p:spPr>
          <a:xfrm>
            <a:off x="2674044" y="2827724"/>
            <a:ext cx="3357922" cy="1021977"/>
          </a:xfrm>
          <a:prstGeom prst="cloudCallout">
            <a:avLst>
              <a:gd name="adj1" fmla="val 60496"/>
              <a:gd name="adj2" fmla="val 1623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b="1" dirty="0">
                <a:solidFill>
                  <a:schemeClr val="accent1">
                    <a:lumMod val="50000"/>
                  </a:schemeClr>
                </a:solidFill>
              </a:rPr>
              <a:t>What are these??</a:t>
            </a:r>
            <a:endParaRPr lang="ar-SA" sz="1800" b="1" dirty="0"/>
          </a:p>
        </p:txBody>
      </p:sp>
      <p:pic>
        <p:nvPicPr>
          <p:cNvPr id="10" name="Picture 2" descr="School Teacher Female Teacher Clipart - Png Download (#2170365) - PinClipart">
            <a:extLst>
              <a:ext uri="{FF2B5EF4-FFF2-40B4-BE49-F238E27FC236}">
                <a16:creationId xmlns:a16="http://schemas.microsoft.com/office/drawing/2014/main" id="{5E1B0658-9C45-425F-B474-5DAA74CEEE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23" y="3742125"/>
            <a:ext cx="1867221" cy="15627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37EFC0C5-F58D-4EB6-83E4-FE8B76A47EB4}"/>
              </a:ext>
            </a:extLst>
          </p:cNvPr>
          <p:cNvSpPr txBox="1"/>
          <p:nvPr/>
        </p:nvSpPr>
        <p:spPr>
          <a:xfrm>
            <a:off x="3001627" y="4019033"/>
            <a:ext cx="2477089" cy="603428"/>
          </a:xfrm>
          <a:prstGeom prst="wedgeRoundRectCallout">
            <a:avLst>
              <a:gd name="adj1" fmla="val -80458"/>
              <a:gd name="adj2" fmla="val 30936"/>
              <a:gd name="adj3" fmla="val 16667"/>
            </a:avLst>
          </a:prstGeom>
          <a:ln/>
        </p:spPr>
        <p:style>
          <a:lnRef idx="3">
            <a:schemeClr val="lt1"/>
          </a:lnRef>
          <a:fillRef idx="1">
            <a:schemeClr val="accent5"/>
          </a:fillRef>
          <a:effectRef idx="1">
            <a:schemeClr val="accent5"/>
          </a:effectRef>
          <a:fontRef idx="minor">
            <a:schemeClr val="lt1"/>
          </a:fontRef>
        </p:style>
        <p:txBody>
          <a:bodyPr wrap="square">
            <a:spAutoFit/>
          </a:bodyPr>
          <a:lstStyle>
            <a:defPPr>
              <a:defRPr lang="en-US"/>
            </a:defPPr>
            <a:lvl1pPr>
              <a:lnSpc>
                <a:spcPct val="150000"/>
              </a:lnSpc>
              <a:defRPr sz="2999">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lvl="0" algn="ctr"/>
            <a:r>
              <a:rPr lang="en-US" sz="1700" dirty="0">
                <a:solidFill>
                  <a:srgbClr val="FFFFFF"/>
                </a:solidFill>
              </a:rPr>
              <a:t>These are jokes</a:t>
            </a:r>
          </a:p>
          <a:p>
            <a:pPr lvl="0" algn="ctr"/>
            <a:endParaRPr kumimoji="0" lang="ar-SA" sz="200" b="0" i="0" u="none" strike="noStrike" kern="0" cap="none" spc="0" normalizeH="0" baseline="0" noProof="0" dirty="0">
              <a:ln>
                <a:noFill/>
              </a:ln>
              <a:solidFill>
                <a:srgbClr val="FFFFFF"/>
              </a:solidFill>
              <a:effectLst/>
              <a:uLnTx/>
              <a:uFillTx/>
              <a:latin typeface="Arial"/>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2"/>
        <p:cNvGrpSpPr/>
        <p:nvPr/>
      </p:nvGrpSpPr>
      <p:grpSpPr>
        <a:xfrm>
          <a:off x="0" y="0"/>
          <a:ext cx="0" cy="0"/>
          <a:chOff x="0" y="0"/>
          <a:chExt cx="0" cy="0"/>
        </a:xfrm>
      </p:grpSpPr>
      <p:sp>
        <p:nvSpPr>
          <p:cNvPr id="3956" name="Google Shape;3956;p45">
            <a:hlinkClick r:id="" action="ppaction://noaction"/>
          </p:cNvPr>
          <p:cNvSpPr/>
          <p:nvPr/>
        </p:nvSpPr>
        <p:spPr>
          <a:xfrm>
            <a:off x="79618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3957" name="Google Shape;3957;p45">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5">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5">
            <a:hlinkClick r:id="rId3" action="ppaction://hlinksldjump"/>
          </p:cNvPr>
          <p:cNvSpPr/>
          <p:nvPr/>
        </p:nvSpPr>
        <p:spPr>
          <a:xfrm>
            <a:off x="74193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3960" name="Google Shape;3960;p45">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صورة 8">
            <a:extLst>
              <a:ext uri="{FF2B5EF4-FFF2-40B4-BE49-F238E27FC236}">
                <a16:creationId xmlns:a16="http://schemas.microsoft.com/office/drawing/2014/main" id="{394B62F1-9405-4C07-A77D-D3A9FC0F8125}"/>
              </a:ext>
            </a:extLst>
          </p:cNvPr>
          <p:cNvPicPr>
            <a:picLocks noChangeAspect="1"/>
          </p:cNvPicPr>
          <p:nvPr/>
        </p:nvPicPr>
        <p:blipFill>
          <a:blip r:embed="rId4"/>
          <a:stretch>
            <a:fillRect/>
          </a:stretch>
        </p:blipFill>
        <p:spPr>
          <a:xfrm>
            <a:off x="6677426" y="2535731"/>
            <a:ext cx="1775012" cy="2801549"/>
          </a:xfrm>
          <a:prstGeom prst="rect">
            <a:avLst/>
          </a:prstGeom>
        </p:spPr>
      </p:pic>
      <p:sp>
        <p:nvSpPr>
          <p:cNvPr id="10" name="فقاعة التفكير: على شكل سحابة 9">
            <a:extLst>
              <a:ext uri="{FF2B5EF4-FFF2-40B4-BE49-F238E27FC236}">
                <a16:creationId xmlns:a16="http://schemas.microsoft.com/office/drawing/2014/main" id="{8253CA0A-B254-4F1A-91F9-54FDFE38F263}"/>
              </a:ext>
            </a:extLst>
          </p:cNvPr>
          <p:cNvSpPr/>
          <p:nvPr/>
        </p:nvSpPr>
        <p:spPr>
          <a:xfrm>
            <a:off x="1244813" y="2743199"/>
            <a:ext cx="4756417" cy="1383125"/>
          </a:xfrm>
          <a:prstGeom prst="cloudCallout">
            <a:avLst>
              <a:gd name="adj1" fmla="val 65130"/>
              <a:gd name="adj2" fmla="val 1355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dirty="0">
                <a:solidFill>
                  <a:schemeClr val="tx2">
                    <a:lumMod val="50000"/>
                  </a:schemeClr>
                </a:solidFill>
              </a:rPr>
              <a:t>A joke is </a:t>
            </a:r>
            <a:r>
              <a:rPr lang="en-US" sz="1800" b="1" dirty="0">
                <a:solidFill>
                  <a:schemeClr val="accent1">
                    <a:lumMod val="50000"/>
                  </a:schemeClr>
                </a:solidFill>
              </a:rPr>
              <a:t>:something said or done to cause laughter</a:t>
            </a:r>
          </a:p>
        </p:txBody>
      </p:sp>
      <p:sp>
        <p:nvSpPr>
          <p:cNvPr id="15" name="Google Shape;4255;p57">
            <a:extLst>
              <a:ext uri="{FF2B5EF4-FFF2-40B4-BE49-F238E27FC236}">
                <a16:creationId xmlns:a16="http://schemas.microsoft.com/office/drawing/2014/main" id="{7F20344F-200D-48D9-99E6-B283001AEFDE}"/>
              </a:ext>
            </a:extLst>
          </p:cNvPr>
          <p:cNvSpPr txBox="1">
            <a:spLocks noGrp="1"/>
          </p:cNvSpPr>
          <p:nvPr>
            <p:ph type="title"/>
          </p:nvPr>
        </p:nvSpPr>
        <p:spPr>
          <a:xfrm>
            <a:off x="5361156" y="0"/>
            <a:ext cx="216151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W </a:t>
            </a:r>
            <a:r>
              <a:rPr lang="en" sz="3200" dirty="0">
                <a:solidFill>
                  <a:schemeClr val="accent2"/>
                </a:solidFill>
              </a:rPr>
              <a:t>a</a:t>
            </a:r>
            <a:r>
              <a:rPr lang="en" sz="3200" dirty="0">
                <a:solidFill>
                  <a:schemeClr val="accent3"/>
                </a:solidFill>
              </a:rPr>
              <a:t>r</a:t>
            </a:r>
            <a:r>
              <a:rPr lang="en" sz="3200" dirty="0">
                <a:solidFill>
                  <a:schemeClr val="accent4"/>
                </a:solidFill>
              </a:rPr>
              <a:t>m </a:t>
            </a:r>
            <a:r>
              <a:rPr lang="en" sz="3200" dirty="0">
                <a:solidFill>
                  <a:schemeClr val="accent5"/>
                </a:solidFill>
              </a:rPr>
              <a:t>U</a:t>
            </a:r>
            <a:r>
              <a:rPr lang="en" sz="3200" dirty="0">
                <a:solidFill>
                  <a:schemeClr val="lt2"/>
                </a:solidFill>
              </a:rPr>
              <a:t>p</a:t>
            </a:r>
            <a:endParaRPr sz="3200" dirty="0">
              <a:solidFill>
                <a:schemeClr val="lt2"/>
              </a:solidFill>
            </a:endParaRPr>
          </a:p>
        </p:txBody>
      </p:sp>
      <p:pic>
        <p:nvPicPr>
          <p:cNvPr id="6" name="صورة 5">
            <a:extLst>
              <a:ext uri="{FF2B5EF4-FFF2-40B4-BE49-F238E27FC236}">
                <a16:creationId xmlns:a16="http://schemas.microsoft.com/office/drawing/2014/main" id="{6815648C-2913-4691-8241-87A9D816ABF2}"/>
              </a:ext>
            </a:extLst>
          </p:cNvPr>
          <p:cNvPicPr>
            <a:picLocks noChangeAspect="1"/>
          </p:cNvPicPr>
          <p:nvPr/>
        </p:nvPicPr>
        <p:blipFill rotWithShape="1">
          <a:blip r:embed="rId5"/>
          <a:srcRect t="11718" b="11718"/>
          <a:stretch/>
        </p:blipFill>
        <p:spPr>
          <a:xfrm>
            <a:off x="1897956" y="637775"/>
            <a:ext cx="4210851" cy="1767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56"/>
        <p:cNvGrpSpPr/>
        <p:nvPr/>
      </p:nvGrpSpPr>
      <p:grpSpPr>
        <a:xfrm>
          <a:off x="0" y="0"/>
          <a:ext cx="0" cy="0"/>
          <a:chOff x="0" y="0"/>
          <a:chExt cx="0" cy="0"/>
        </a:xfrm>
      </p:grpSpPr>
      <p:sp>
        <p:nvSpPr>
          <p:cNvPr id="4166" name="Google Shape;4166;p52">
            <a:hlinkClick r:id="" action="ppaction://noaction"/>
          </p:cNvPr>
          <p:cNvSpPr/>
          <p:nvPr/>
        </p:nvSpPr>
        <p:spPr>
          <a:xfrm>
            <a:off x="79618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167" name="Google Shape;4167;p52">
            <a:hlinkClick r:id="" action="ppaction://hlinkshowjump?jump=nextslide"/>
          </p:cNvPr>
          <p:cNvSpPr/>
          <p:nvPr/>
        </p:nvSpPr>
        <p:spPr>
          <a:xfrm>
            <a:off x="8069737" y="545738"/>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52">
            <a:hlinkClick r:id="" action="ppaction://hlinkshowjump?jump=previousslide"/>
          </p:cNvPr>
          <p:cNvSpPr/>
          <p:nvPr/>
        </p:nvSpPr>
        <p:spPr>
          <a:xfrm flipH="1">
            <a:off x="8069662" y="380050"/>
            <a:ext cx="253200" cy="1455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52">
            <a:hlinkClick r:id="rId3" action="ppaction://hlinksldjump"/>
          </p:cNvPr>
          <p:cNvSpPr/>
          <p:nvPr/>
        </p:nvSpPr>
        <p:spPr>
          <a:xfrm>
            <a:off x="7419349" y="323851"/>
            <a:ext cx="468900" cy="423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141414"/>
              </a:buClr>
              <a:buSzPts val="1100"/>
              <a:buFont typeface="Arial"/>
              <a:buNone/>
            </a:pPr>
            <a:endParaRPr sz="100"/>
          </a:p>
        </p:txBody>
      </p:sp>
      <p:sp>
        <p:nvSpPr>
          <p:cNvPr id="4170" name="Google Shape;4170;p52">
            <a:hlinkClick r:id="rId3" action="ppaction://hlinksldjump"/>
          </p:cNvPr>
          <p:cNvSpPr/>
          <p:nvPr/>
        </p:nvSpPr>
        <p:spPr>
          <a:xfrm>
            <a:off x="7549490" y="432901"/>
            <a:ext cx="208627" cy="205474"/>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255;p57">
            <a:extLst>
              <a:ext uri="{FF2B5EF4-FFF2-40B4-BE49-F238E27FC236}">
                <a16:creationId xmlns:a16="http://schemas.microsoft.com/office/drawing/2014/main" id="{6777F36B-3D9E-47FA-9942-BEEA561DC2DD}"/>
              </a:ext>
            </a:extLst>
          </p:cNvPr>
          <p:cNvSpPr txBox="1">
            <a:spLocks noGrp="1"/>
          </p:cNvSpPr>
          <p:nvPr>
            <p:ph type="title"/>
          </p:nvPr>
        </p:nvSpPr>
        <p:spPr>
          <a:xfrm>
            <a:off x="4756418" y="153680"/>
            <a:ext cx="2835408"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t>W </a:t>
            </a:r>
            <a:r>
              <a:rPr lang="en" sz="4000" dirty="0">
                <a:solidFill>
                  <a:schemeClr val="accent2"/>
                </a:solidFill>
              </a:rPr>
              <a:t>a</a:t>
            </a:r>
            <a:r>
              <a:rPr lang="en" sz="4000" dirty="0">
                <a:solidFill>
                  <a:schemeClr val="accent3"/>
                </a:solidFill>
              </a:rPr>
              <a:t>r</a:t>
            </a:r>
            <a:r>
              <a:rPr lang="en" sz="4000" dirty="0">
                <a:solidFill>
                  <a:schemeClr val="accent4"/>
                </a:solidFill>
              </a:rPr>
              <a:t>m </a:t>
            </a:r>
            <a:r>
              <a:rPr lang="en" sz="4000" dirty="0">
                <a:solidFill>
                  <a:schemeClr val="accent5"/>
                </a:solidFill>
              </a:rPr>
              <a:t>U</a:t>
            </a:r>
            <a:r>
              <a:rPr lang="en" sz="4000" dirty="0">
                <a:solidFill>
                  <a:schemeClr val="lt2"/>
                </a:solidFill>
              </a:rPr>
              <a:t>p</a:t>
            </a:r>
            <a:endParaRPr sz="4000" dirty="0">
              <a:solidFill>
                <a:schemeClr val="lt2"/>
              </a:solidFill>
            </a:endParaRPr>
          </a:p>
        </p:txBody>
      </p:sp>
      <p:pic>
        <p:nvPicPr>
          <p:cNvPr id="11" name="صورة 10">
            <a:extLst>
              <a:ext uri="{FF2B5EF4-FFF2-40B4-BE49-F238E27FC236}">
                <a16:creationId xmlns:a16="http://schemas.microsoft.com/office/drawing/2014/main" id="{0A8B4C9F-C046-471C-811D-E4F8A75220FA}"/>
              </a:ext>
            </a:extLst>
          </p:cNvPr>
          <p:cNvPicPr>
            <a:picLocks noChangeAspect="1"/>
          </p:cNvPicPr>
          <p:nvPr/>
        </p:nvPicPr>
        <p:blipFill>
          <a:blip r:embed="rId4"/>
          <a:stretch>
            <a:fillRect/>
          </a:stretch>
        </p:blipFill>
        <p:spPr>
          <a:xfrm>
            <a:off x="6254803" y="1990165"/>
            <a:ext cx="1974795" cy="3324064"/>
          </a:xfrm>
          <a:prstGeom prst="rect">
            <a:avLst/>
          </a:prstGeom>
        </p:spPr>
      </p:pic>
      <p:sp>
        <p:nvSpPr>
          <p:cNvPr id="12" name="فقاعة التفكير: على شكل سحابة 11">
            <a:extLst>
              <a:ext uri="{FF2B5EF4-FFF2-40B4-BE49-F238E27FC236}">
                <a16:creationId xmlns:a16="http://schemas.microsoft.com/office/drawing/2014/main" id="{7036A05A-51D0-4A4D-98D4-ABCFFB861B3F}"/>
              </a:ext>
            </a:extLst>
          </p:cNvPr>
          <p:cNvSpPr/>
          <p:nvPr/>
        </p:nvSpPr>
        <p:spPr>
          <a:xfrm>
            <a:off x="1129553" y="1244814"/>
            <a:ext cx="4756417" cy="1098817"/>
          </a:xfrm>
          <a:prstGeom prst="cloudCallout">
            <a:avLst>
              <a:gd name="adj1" fmla="val 51398"/>
              <a:gd name="adj2" fmla="val 6813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a:solidFill>
                  <a:schemeClr val="accent1">
                    <a:lumMod val="50000"/>
                  </a:schemeClr>
                </a:solidFill>
              </a:rPr>
              <a:t>What </a:t>
            </a:r>
            <a:r>
              <a:rPr lang="en-US" sz="1800" b="1" dirty="0">
                <a:solidFill>
                  <a:schemeClr val="tx2">
                    <a:lumMod val="50000"/>
                  </a:schemeClr>
                </a:solidFill>
              </a:rPr>
              <a:t>TV show </a:t>
            </a:r>
            <a:r>
              <a:rPr lang="en-US" sz="1600" b="1" dirty="0">
                <a:solidFill>
                  <a:schemeClr val="accent1">
                    <a:lumMod val="50000"/>
                  </a:schemeClr>
                </a:solidFill>
              </a:rPr>
              <a:t>or </a:t>
            </a:r>
            <a:r>
              <a:rPr lang="en-US" sz="1800" b="1" dirty="0">
                <a:solidFill>
                  <a:schemeClr val="tx2">
                    <a:lumMod val="50000"/>
                  </a:schemeClr>
                </a:solidFill>
              </a:rPr>
              <a:t>comedian </a:t>
            </a:r>
            <a:r>
              <a:rPr lang="en-US" sz="1600" b="1" dirty="0">
                <a:solidFill>
                  <a:schemeClr val="accent1">
                    <a:lumMod val="50000"/>
                  </a:schemeClr>
                </a:solidFill>
              </a:rPr>
              <a:t>makes you laugh the most? Why?</a:t>
            </a:r>
            <a:endParaRPr lang="en-US" b="1" dirty="0">
              <a:solidFill>
                <a:schemeClr val="accent1">
                  <a:lumMod val="50000"/>
                </a:schemeClr>
              </a:solidFill>
            </a:endParaRPr>
          </a:p>
        </p:txBody>
      </p:sp>
      <p:sp>
        <p:nvSpPr>
          <p:cNvPr id="13" name="فقاعة التفكير: على شكل سحابة 12">
            <a:extLst>
              <a:ext uri="{FF2B5EF4-FFF2-40B4-BE49-F238E27FC236}">
                <a16:creationId xmlns:a16="http://schemas.microsoft.com/office/drawing/2014/main" id="{7EF11513-E046-4843-BA80-D70F84FFA6FD}"/>
              </a:ext>
            </a:extLst>
          </p:cNvPr>
          <p:cNvSpPr/>
          <p:nvPr/>
        </p:nvSpPr>
        <p:spPr>
          <a:xfrm>
            <a:off x="805542" y="2496031"/>
            <a:ext cx="4756417" cy="1098817"/>
          </a:xfrm>
          <a:prstGeom prst="cloudCallout">
            <a:avLst>
              <a:gd name="adj1" fmla="val 58829"/>
              <a:gd name="adj2" fmla="val -2697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a:solidFill>
                  <a:schemeClr val="accent1">
                    <a:lumMod val="50000"/>
                  </a:schemeClr>
                </a:solidFill>
              </a:rPr>
              <a:t>What is </a:t>
            </a:r>
            <a:r>
              <a:rPr lang="en-US" sz="1800" b="1" dirty="0">
                <a:solidFill>
                  <a:schemeClr val="tx2">
                    <a:lumMod val="50000"/>
                  </a:schemeClr>
                </a:solidFill>
              </a:rPr>
              <a:t>the funniest </a:t>
            </a:r>
            <a:r>
              <a:rPr lang="en-US" sz="1600" b="1" dirty="0">
                <a:solidFill>
                  <a:schemeClr val="accent1">
                    <a:lumMod val="50000"/>
                  </a:schemeClr>
                </a:solidFill>
              </a:rPr>
              <a:t>joke you know?</a:t>
            </a:r>
            <a:endParaRPr lang="en-US" b="1" dirty="0">
              <a:solidFill>
                <a:schemeClr val="accent1">
                  <a:lumMod val="50000"/>
                </a:schemeClr>
              </a:solidFill>
            </a:endParaRPr>
          </a:p>
        </p:txBody>
      </p:sp>
      <p:sp>
        <p:nvSpPr>
          <p:cNvPr id="14" name="فقاعة التفكير: على شكل سحابة 13">
            <a:extLst>
              <a:ext uri="{FF2B5EF4-FFF2-40B4-BE49-F238E27FC236}">
                <a16:creationId xmlns:a16="http://schemas.microsoft.com/office/drawing/2014/main" id="{62A3BA15-3796-4C53-A339-A2B86B46AFB6}"/>
              </a:ext>
            </a:extLst>
          </p:cNvPr>
          <p:cNvSpPr/>
          <p:nvPr/>
        </p:nvSpPr>
        <p:spPr>
          <a:xfrm>
            <a:off x="858049" y="3808720"/>
            <a:ext cx="4756417" cy="1098817"/>
          </a:xfrm>
          <a:prstGeom prst="cloudCallout">
            <a:avLst>
              <a:gd name="adj1" fmla="val 58829"/>
              <a:gd name="adj2" fmla="val -2697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a:solidFill>
                  <a:schemeClr val="accent1">
                    <a:lumMod val="50000"/>
                  </a:schemeClr>
                </a:solidFill>
              </a:rPr>
              <a:t>What do you think makes a joke </a:t>
            </a:r>
            <a:r>
              <a:rPr lang="en-US" sz="1800" b="1" dirty="0">
                <a:solidFill>
                  <a:schemeClr val="tx2">
                    <a:lumMod val="50000"/>
                  </a:schemeClr>
                </a:solidFill>
              </a:rPr>
              <a:t>funny</a:t>
            </a:r>
            <a:r>
              <a:rPr lang="en-US" sz="1600" b="1" dirty="0">
                <a:solidFill>
                  <a:schemeClr val="accent1">
                    <a:lumMod val="50000"/>
                  </a:schemeClr>
                </a:solidFill>
              </a:rPr>
              <a:t>?</a:t>
            </a:r>
            <a:endParaRPr lang="en-US" b="1" dirty="0">
              <a:solidFill>
                <a:schemeClr val="accent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36"/>
        <p:cNvGrpSpPr/>
        <p:nvPr/>
      </p:nvGrpSpPr>
      <p:grpSpPr>
        <a:xfrm>
          <a:off x="0" y="0"/>
          <a:ext cx="0" cy="0"/>
          <a:chOff x="0" y="0"/>
          <a:chExt cx="0" cy="0"/>
        </a:xfrm>
      </p:grpSpPr>
      <p:pic>
        <p:nvPicPr>
          <p:cNvPr id="5" name="صورة 4">
            <a:extLst>
              <a:ext uri="{FF2B5EF4-FFF2-40B4-BE49-F238E27FC236}">
                <a16:creationId xmlns:a16="http://schemas.microsoft.com/office/drawing/2014/main" id="{ED15D642-98CB-47C2-A4E5-F81248C9BF9C}"/>
              </a:ext>
            </a:extLst>
          </p:cNvPr>
          <p:cNvPicPr>
            <a:picLocks noChangeAspect="1"/>
          </p:cNvPicPr>
          <p:nvPr/>
        </p:nvPicPr>
        <p:blipFill rotWithShape="1">
          <a:blip r:embed="rId3"/>
          <a:srcRect l="33866" t="18226" r="35630" b="11261"/>
          <a:stretch/>
        </p:blipFill>
        <p:spPr>
          <a:xfrm>
            <a:off x="-53788" y="-66275"/>
            <a:ext cx="4449055" cy="5209775"/>
          </a:xfrm>
          <a:prstGeom prst="rect">
            <a:avLst/>
          </a:prstGeom>
        </p:spPr>
      </p:pic>
      <p:pic>
        <p:nvPicPr>
          <p:cNvPr id="7" name="صورة 6">
            <a:extLst>
              <a:ext uri="{FF2B5EF4-FFF2-40B4-BE49-F238E27FC236}">
                <a16:creationId xmlns:a16="http://schemas.microsoft.com/office/drawing/2014/main" id="{61A6759E-4F13-42CE-8386-4C97D75CDC4D}"/>
              </a:ext>
            </a:extLst>
          </p:cNvPr>
          <p:cNvPicPr>
            <a:picLocks noChangeAspect="1"/>
          </p:cNvPicPr>
          <p:nvPr/>
        </p:nvPicPr>
        <p:blipFill rotWithShape="1">
          <a:blip r:embed="rId4"/>
          <a:srcRect l="33529" t="22557" r="35042" b="6929"/>
          <a:stretch/>
        </p:blipFill>
        <p:spPr>
          <a:xfrm>
            <a:off x="4326111" y="-81643"/>
            <a:ext cx="4817889" cy="5225143"/>
          </a:xfrm>
          <a:prstGeom prst="rect">
            <a:avLst/>
          </a:prstGeom>
        </p:spPr>
      </p:pic>
      <p:sp>
        <p:nvSpPr>
          <p:cNvPr id="9" name="مستطيل 8">
            <a:extLst>
              <a:ext uri="{FF2B5EF4-FFF2-40B4-BE49-F238E27FC236}">
                <a16:creationId xmlns:a16="http://schemas.microsoft.com/office/drawing/2014/main" id="{66BC422D-9729-45BD-9372-A9AAE2396A7B}"/>
              </a:ext>
            </a:extLst>
          </p:cNvPr>
          <p:cNvSpPr/>
          <p:nvPr/>
        </p:nvSpPr>
        <p:spPr>
          <a:xfrm>
            <a:off x="-55660" y="-95416"/>
            <a:ext cx="9199660" cy="523891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p:txBody>
      </p:sp>
      <p:sp>
        <p:nvSpPr>
          <p:cNvPr id="10" name="Google Shape;1802;p59">
            <a:extLst>
              <a:ext uri="{FF2B5EF4-FFF2-40B4-BE49-F238E27FC236}">
                <a16:creationId xmlns:a16="http://schemas.microsoft.com/office/drawing/2014/main" id="{C7768664-5031-41E4-AB2D-9D947D3C40EB}"/>
              </a:ext>
            </a:extLst>
          </p:cNvPr>
          <p:cNvSpPr txBox="1">
            <a:spLocks noGrp="1"/>
          </p:cNvSpPr>
          <p:nvPr>
            <p:ph type="title"/>
          </p:nvPr>
        </p:nvSpPr>
        <p:spPr>
          <a:xfrm>
            <a:off x="1944124" y="1052844"/>
            <a:ext cx="442130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600" b="1" dirty="0">
                <a:solidFill>
                  <a:schemeClr val="accent1">
                    <a:lumMod val="75000"/>
                  </a:schemeClr>
                </a:solidFill>
              </a:rPr>
              <a:t>Book</a:t>
            </a:r>
            <a:r>
              <a:rPr lang="en-US" sz="6600" b="1" dirty="0"/>
              <a:t> </a:t>
            </a:r>
            <a:r>
              <a:rPr lang="en-US" sz="6600" b="1" dirty="0">
                <a:solidFill>
                  <a:srgbClr val="F2009C"/>
                </a:solidFill>
              </a:rPr>
              <a:t>Open</a:t>
            </a:r>
            <a:endParaRPr sz="6600" b="1" dirty="0">
              <a:solidFill>
                <a:srgbClr val="F2009C"/>
              </a:solidFill>
            </a:endParaRPr>
          </a:p>
        </p:txBody>
      </p:sp>
      <p:pic>
        <p:nvPicPr>
          <p:cNvPr id="11" name="Picture 4" descr="animated transparent book gif - Clip Art Library">
            <a:extLst>
              <a:ext uri="{FF2B5EF4-FFF2-40B4-BE49-F238E27FC236}">
                <a16:creationId xmlns:a16="http://schemas.microsoft.com/office/drawing/2014/main" id="{5590EBBD-DA9A-463E-973F-1F192B6BEC9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57341" y="2029431"/>
            <a:ext cx="2564498" cy="1251983"/>
          </a:xfrm>
          <a:prstGeom prst="rect">
            <a:avLst/>
          </a:prstGeom>
          <a:noFill/>
          <a:extLst>
            <a:ext uri="{909E8E84-426E-40DD-AFC4-6F175D3DCCD1}">
              <a14:hiddenFill xmlns:a14="http://schemas.microsoft.com/office/drawing/2010/main">
                <a:solidFill>
                  <a:srgbClr val="FFFFFF"/>
                </a:solidFill>
              </a14:hiddenFill>
            </a:ext>
          </a:extLst>
        </p:spPr>
      </p:pic>
      <p:sp>
        <p:nvSpPr>
          <p:cNvPr id="13" name="مربع نص 12">
            <a:extLst>
              <a:ext uri="{FF2B5EF4-FFF2-40B4-BE49-F238E27FC236}">
                <a16:creationId xmlns:a16="http://schemas.microsoft.com/office/drawing/2014/main" id="{E8EF0B7D-4E8A-4D85-8F66-D9203BC1CB00}"/>
              </a:ext>
            </a:extLst>
          </p:cNvPr>
          <p:cNvSpPr txBox="1"/>
          <p:nvPr/>
        </p:nvSpPr>
        <p:spPr>
          <a:xfrm>
            <a:off x="1880484" y="3746227"/>
            <a:ext cx="4699220" cy="523220"/>
          </a:xfrm>
          <a:prstGeom prst="rect">
            <a:avLst/>
          </a:prstGeom>
          <a:noFill/>
        </p:spPr>
        <p:txBody>
          <a:bodyPr wrap="square">
            <a:spAutoFit/>
          </a:bodyPr>
          <a:lstStyle/>
          <a:p>
            <a:pPr algn="ctr"/>
            <a:r>
              <a:rPr lang="en-US" altLang="ko-KR" sz="2800" b="1" dirty="0">
                <a:solidFill>
                  <a:schemeClr val="accent4">
                    <a:lumMod val="75000"/>
                  </a:schemeClr>
                </a:solidFill>
                <a:latin typeface="+mj-lt"/>
                <a:cs typeface="Arial" panose="020B0604020202020204" pitchFamily="34" charset="0"/>
              </a:rPr>
              <a:t>Page 34</a:t>
            </a:r>
            <a:endParaRPr lang="ko-KR" altLang="en-US" sz="2800" b="1" dirty="0">
              <a:solidFill>
                <a:schemeClr val="accent4">
                  <a:lumMod val="75000"/>
                </a:schemeClr>
              </a:solidFill>
              <a:latin typeface="+mj-lt"/>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36"/>
        <p:cNvGrpSpPr/>
        <p:nvPr/>
      </p:nvGrpSpPr>
      <p:grpSpPr>
        <a:xfrm>
          <a:off x="0" y="0"/>
          <a:ext cx="0" cy="0"/>
          <a:chOff x="0" y="0"/>
          <a:chExt cx="0" cy="0"/>
        </a:xfrm>
      </p:grpSpPr>
      <p:pic>
        <p:nvPicPr>
          <p:cNvPr id="5" name="صورة 4">
            <a:extLst>
              <a:ext uri="{FF2B5EF4-FFF2-40B4-BE49-F238E27FC236}">
                <a16:creationId xmlns:a16="http://schemas.microsoft.com/office/drawing/2014/main" id="{ED15D642-98CB-47C2-A4E5-F81248C9BF9C}"/>
              </a:ext>
            </a:extLst>
          </p:cNvPr>
          <p:cNvPicPr>
            <a:picLocks noChangeAspect="1"/>
          </p:cNvPicPr>
          <p:nvPr/>
        </p:nvPicPr>
        <p:blipFill rotWithShape="1">
          <a:blip r:embed="rId3"/>
          <a:srcRect l="33866" t="18226" r="35630" b="11261"/>
          <a:stretch/>
        </p:blipFill>
        <p:spPr>
          <a:xfrm>
            <a:off x="-53788" y="-66275"/>
            <a:ext cx="4449055" cy="5209775"/>
          </a:xfrm>
          <a:prstGeom prst="rect">
            <a:avLst/>
          </a:prstGeom>
        </p:spPr>
      </p:pic>
      <p:pic>
        <p:nvPicPr>
          <p:cNvPr id="7" name="صورة 6">
            <a:extLst>
              <a:ext uri="{FF2B5EF4-FFF2-40B4-BE49-F238E27FC236}">
                <a16:creationId xmlns:a16="http://schemas.microsoft.com/office/drawing/2014/main" id="{61A6759E-4F13-42CE-8386-4C97D75CDC4D}"/>
              </a:ext>
            </a:extLst>
          </p:cNvPr>
          <p:cNvPicPr>
            <a:picLocks noChangeAspect="1"/>
          </p:cNvPicPr>
          <p:nvPr/>
        </p:nvPicPr>
        <p:blipFill rotWithShape="1">
          <a:blip r:embed="rId4"/>
          <a:srcRect l="33529" t="22557" r="35042" b="6929"/>
          <a:stretch/>
        </p:blipFill>
        <p:spPr>
          <a:xfrm>
            <a:off x="4326111" y="-81643"/>
            <a:ext cx="4817889" cy="5225143"/>
          </a:xfrm>
          <a:prstGeom prst="rect">
            <a:avLst/>
          </a:prstGeom>
        </p:spPr>
      </p:pic>
      <p:sp>
        <p:nvSpPr>
          <p:cNvPr id="9" name="مستطيل 8">
            <a:extLst>
              <a:ext uri="{FF2B5EF4-FFF2-40B4-BE49-F238E27FC236}">
                <a16:creationId xmlns:a16="http://schemas.microsoft.com/office/drawing/2014/main" id="{66BC422D-9729-45BD-9372-A9AAE2396A7B}"/>
              </a:ext>
            </a:extLst>
          </p:cNvPr>
          <p:cNvSpPr/>
          <p:nvPr/>
        </p:nvSpPr>
        <p:spPr>
          <a:xfrm>
            <a:off x="-55660" y="-95416"/>
            <a:ext cx="9199660" cy="523891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ar-SA" sz="2400" dirty="0">
              <a:solidFill>
                <a:schemeClr val="tx1"/>
              </a:solidFill>
              <a:latin typeface="+mj-lt"/>
            </a:endParaRPr>
          </a:p>
        </p:txBody>
      </p:sp>
      <p:pic>
        <p:nvPicPr>
          <p:cNvPr id="3" name="صورة 2">
            <a:extLst>
              <a:ext uri="{FF2B5EF4-FFF2-40B4-BE49-F238E27FC236}">
                <a16:creationId xmlns:a16="http://schemas.microsoft.com/office/drawing/2014/main" id="{A7028601-0B9C-4560-A554-65FF04F5EB32}"/>
              </a:ext>
            </a:extLst>
          </p:cNvPr>
          <p:cNvPicPr>
            <a:picLocks noChangeAspect="1"/>
          </p:cNvPicPr>
          <p:nvPr/>
        </p:nvPicPr>
        <p:blipFill rotWithShape="1">
          <a:blip r:embed="rId5"/>
          <a:srcRect l="28488" t="34211" r="48907" b="43978"/>
          <a:stretch/>
        </p:blipFill>
        <p:spPr>
          <a:xfrm>
            <a:off x="107575" y="630091"/>
            <a:ext cx="2781622" cy="1452283"/>
          </a:xfrm>
          <a:prstGeom prst="rect">
            <a:avLst/>
          </a:prstGeom>
          <a:effectLst>
            <a:glow rad="139700">
              <a:schemeClr val="accent5">
                <a:satMod val="175000"/>
                <a:alpha val="40000"/>
              </a:schemeClr>
            </a:glow>
          </a:effectLst>
        </p:spPr>
      </p:pic>
      <p:pic>
        <p:nvPicPr>
          <p:cNvPr id="8" name="صورة 7">
            <a:extLst>
              <a:ext uri="{FF2B5EF4-FFF2-40B4-BE49-F238E27FC236}">
                <a16:creationId xmlns:a16="http://schemas.microsoft.com/office/drawing/2014/main" id="{2874B951-7929-427B-9BD9-9D75F8C4C7E1}"/>
              </a:ext>
            </a:extLst>
          </p:cNvPr>
          <p:cNvPicPr>
            <a:picLocks noChangeAspect="1"/>
          </p:cNvPicPr>
          <p:nvPr/>
        </p:nvPicPr>
        <p:blipFill rotWithShape="1">
          <a:blip r:embed="rId5"/>
          <a:srcRect l="53713" t="56495" r="30755" b="17087"/>
          <a:stretch/>
        </p:blipFill>
        <p:spPr>
          <a:xfrm>
            <a:off x="6031966" y="3027510"/>
            <a:ext cx="2496032" cy="1735312"/>
          </a:xfrm>
          <a:prstGeom prst="rect">
            <a:avLst/>
          </a:prstGeom>
          <a:effectLst>
            <a:glow rad="139700">
              <a:schemeClr val="accent5">
                <a:satMod val="175000"/>
                <a:alpha val="40000"/>
              </a:schemeClr>
            </a:glow>
          </a:effectLst>
        </p:spPr>
      </p:pic>
      <p:pic>
        <p:nvPicPr>
          <p:cNvPr id="6" name="صورة 5">
            <a:extLst>
              <a:ext uri="{FF2B5EF4-FFF2-40B4-BE49-F238E27FC236}">
                <a16:creationId xmlns:a16="http://schemas.microsoft.com/office/drawing/2014/main" id="{3D03F009-71EC-437A-8305-639E62321B93}"/>
              </a:ext>
            </a:extLst>
          </p:cNvPr>
          <p:cNvPicPr>
            <a:picLocks noChangeAspect="1"/>
          </p:cNvPicPr>
          <p:nvPr/>
        </p:nvPicPr>
        <p:blipFill rotWithShape="1">
          <a:blip r:embed="rId6"/>
          <a:srcRect l="26555" t="55099" r="51512" b="17685"/>
          <a:stretch/>
        </p:blipFill>
        <p:spPr>
          <a:xfrm>
            <a:off x="345780" y="2973721"/>
            <a:ext cx="2858462" cy="1759646"/>
          </a:xfrm>
          <a:prstGeom prst="rect">
            <a:avLst/>
          </a:prstGeom>
          <a:effectLst>
            <a:glow rad="139700">
              <a:schemeClr val="accent5">
                <a:satMod val="175000"/>
                <a:alpha val="40000"/>
              </a:schemeClr>
            </a:glow>
          </a:effectLst>
        </p:spPr>
      </p:pic>
      <p:pic>
        <p:nvPicPr>
          <p:cNvPr id="11" name="صورة 10">
            <a:extLst>
              <a:ext uri="{FF2B5EF4-FFF2-40B4-BE49-F238E27FC236}">
                <a16:creationId xmlns:a16="http://schemas.microsoft.com/office/drawing/2014/main" id="{127BB033-E86C-46BC-A0C8-E253A56FDA66}"/>
              </a:ext>
            </a:extLst>
          </p:cNvPr>
          <p:cNvPicPr>
            <a:picLocks noChangeAspect="1"/>
          </p:cNvPicPr>
          <p:nvPr/>
        </p:nvPicPr>
        <p:blipFill rotWithShape="1">
          <a:blip r:embed="rId7"/>
          <a:srcRect l="50168" t="25397" r="27143" b="27395"/>
          <a:stretch/>
        </p:blipFill>
        <p:spPr>
          <a:xfrm>
            <a:off x="6400799" y="276626"/>
            <a:ext cx="2074689" cy="2428154"/>
          </a:xfrm>
          <a:prstGeom prst="rect">
            <a:avLst/>
          </a:prstGeom>
          <a:effectLst>
            <a:glow rad="139700">
              <a:schemeClr val="accent5">
                <a:satMod val="175000"/>
                <a:alpha val="40000"/>
              </a:schemeClr>
            </a:glow>
          </a:effectLst>
        </p:spPr>
      </p:pic>
      <p:pic>
        <p:nvPicPr>
          <p:cNvPr id="14" name="صورة 13">
            <a:extLst>
              <a:ext uri="{FF2B5EF4-FFF2-40B4-BE49-F238E27FC236}">
                <a16:creationId xmlns:a16="http://schemas.microsoft.com/office/drawing/2014/main" id="{9BC4F1E7-0663-48D2-8ACF-2A1D802D178A}"/>
              </a:ext>
            </a:extLst>
          </p:cNvPr>
          <p:cNvPicPr>
            <a:picLocks noChangeAspect="1"/>
          </p:cNvPicPr>
          <p:nvPr/>
        </p:nvPicPr>
        <p:blipFill>
          <a:blip r:embed="rId8"/>
          <a:stretch>
            <a:fillRect/>
          </a:stretch>
        </p:blipFill>
        <p:spPr>
          <a:xfrm>
            <a:off x="3926541" y="2827724"/>
            <a:ext cx="1698172" cy="2471136"/>
          </a:xfrm>
          <a:prstGeom prst="rect">
            <a:avLst/>
          </a:prstGeom>
        </p:spPr>
      </p:pic>
      <p:sp>
        <p:nvSpPr>
          <p:cNvPr id="15" name="فقاعة التفكير: على شكل سحابة 14">
            <a:extLst>
              <a:ext uri="{FF2B5EF4-FFF2-40B4-BE49-F238E27FC236}">
                <a16:creationId xmlns:a16="http://schemas.microsoft.com/office/drawing/2014/main" id="{80999FBB-ED20-4B98-BB44-2159A5CABA90}"/>
              </a:ext>
            </a:extLst>
          </p:cNvPr>
          <p:cNvSpPr/>
          <p:nvPr/>
        </p:nvSpPr>
        <p:spPr>
          <a:xfrm>
            <a:off x="3142769" y="1375442"/>
            <a:ext cx="2889197" cy="1313969"/>
          </a:xfrm>
          <a:prstGeom prst="cloudCallout">
            <a:avLst>
              <a:gd name="adj1" fmla="val -12246"/>
              <a:gd name="adj2" fmla="val 94664"/>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b="1" dirty="0"/>
              <a:t>What </a:t>
            </a:r>
            <a:r>
              <a:rPr lang="en-US" sz="1800" b="1" u="sng" dirty="0">
                <a:solidFill>
                  <a:schemeClr val="accent1">
                    <a:lumMod val="20000"/>
                    <a:lumOff val="80000"/>
                  </a:schemeClr>
                </a:solidFill>
              </a:rPr>
              <a:t>animals</a:t>
            </a:r>
            <a:r>
              <a:rPr lang="en-US" sz="1800" b="1" dirty="0"/>
              <a:t> are the jokes about ?</a:t>
            </a:r>
            <a:endParaRPr lang="ar-SA" sz="1800" b="1" dirty="0"/>
          </a:p>
        </p:txBody>
      </p:sp>
      <p:sp>
        <p:nvSpPr>
          <p:cNvPr id="17" name="مربع نص 16">
            <a:extLst>
              <a:ext uri="{FF2B5EF4-FFF2-40B4-BE49-F238E27FC236}">
                <a16:creationId xmlns:a16="http://schemas.microsoft.com/office/drawing/2014/main" id="{D7B725B0-6230-49A3-8259-A893B54CEFE5}"/>
              </a:ext>
            </a:extLst>
          </p:cNvPr>
          <p:cNvSpPr txBox="1"/>
          <p:nvPr/>
        </p:nvSpPr>
        <p:spPr>
          <a:xfrm>
            <a:off x="3325265" y="791102"/>
            <a:ext cx="4128247" cy="338554"/>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600" b="1" dirty="0"/>
              <a:t> a snail, a grasshopper, and a centipede</a:t>
            </a:r>
            <a:endParaRPr lang="ar-SA" sz="1600" b="1" dirty="0"/>
          </a:p>
        </p:txBody>
      </p:sp>
      <p:sp>
        <p:nvSpPr>
          <p:cNvPr id="19" name="مربع نص 18">
            <a:extLst>
              <a:ext uri="{FF2B5EF4-FFF2-40B4-BE49-F238E27FC236}">
                <a16:creationId xmlns:a16="http://schemas.microsoft.com/office/drawing/2014/main" id="{54F70FC6-7304-4D68-AD67-A900D0BCF183}"/>
              </a:ext>
            </a:extLst>
          </p:cNvPr>
          <p:cNvSpPr txBox="1"/>
          <p:nvPr/>
        </p:nvSpPr>
        <p:spPr>
          <a:xfrm>
            <a:off x="2236054" y="99684"/>
            <a:ext cx="2051637" cy="338554"/>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n-US" sz="1600" b="1" dirty="0"/>
              <a:t>a cat and a mouse</a:t>
            </a:r>
            <a:endParaRPr lang="ar-SA" sz="1600" b="1" dirty="0"/>
          </a:p>
        </p:txBody>
      </p:sp>
      <p:sp>
        <p:nvSpPr>
          <p:cNvPr id="21" name="مربع نص 20">
            <a:extLst>
              <a:ext uri="{FF2B5EF4-FFF2-40B4-BE49-F238E27FC236}">
                <a16:creationId xmlns:a16="http://schemas.microsoft.com/office/drawing/2014/main" id="{8F4B8142-7C21-4EBB-BDF0-83D90E8BB9DC}"/>
              </a:ext>
            </a:extLst>
          </p:cNvPr>
          <p:cNvSpPr txBox="1"/>
          <p:nvPr/>
        </p:nvSpPr>
        <p:spPr>
          <a:xfrm>
            <a:off x="5509453" y="2942778"/>
            <a:ext cx="1045028" cy="338554"/>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n-US" sz="1600" b="1" dirty="0"/>
              <a:t>a parrot</a:t>
            </a:r>
          </a:p>
        </p:txBody>
      </p:sp>
      <p:sp>
        <p:nvSpPr>
          <p:cNvPr id="23" name="مربع نص 22">
            <a:extLst>
              <a:ext uri="{FF2B5EF4-FFF2-40B4-BE49-F238E27FC236}">
                <a16:creationId xmlns:a16="http://schemas.microsoft.com/office/drawing/2014/main" id="{D90A3375-F406-40FF-BCF5-D78456991ED4}"/>
              </a:ext>
            </a:extLst>
          </p:cNvPr>
          <p:cNvSpPr txBox="1"/>
          <p:nvPr/>
        </p:nvSpPr>
        <p:spPr>
          <a:xfrm>
            <a:off x="1782696" y="2735307"/>
            <a:ext cx="1221761" cy="338554"/>
          </a:xfrm>
          <a:prstGeom prst="rect">
            <a:avLst/>
          </a:prstGeom>
          <a:solidFill>
            <a:srgbClr val="00CC99"/>
          </a:solidFill>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1600" b="1" dirty="0"/>
              <a:t>penguins</a:t>
            </a:r>
            <a:endParaRPr lang="ar-SA" sz="1600" b="1" dirty="0"/>
          </a:p>
        </p:txBody>
      </p:sp>
    </p:spTree>
    <p:extLst>
      <p:ext uri="{BB962C8B-B14F-4D97-AF65-F5344CB8AC3E}">
        <p14:creationId xmlns:p14="http://schemas.microsoft.com/office/powerpoint/2010/main" val="148024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36"/>
        <p:cNvGrpSpPr/>
        <p:nvPr/>
      </p:nvGrpSpPr>
      <p:grpSpPr>
        <a:xfrm>
          <a:off x="0" y="0"/>
          <a:ext cx="0" cy="0"/>
          <a:chOff x="0" y="0"/>
          <a:chExt cx="0" cy="0"/>
        </a:xfrm>
      </p:grpSpPr>
      <p:pic>
        <p:nvPicPr>
          <p:cNvPr id="5" name="صورة 4">
            <a:extLst>
              <a:ext uri="{FF2B5EF4-FFF2-40B4-BE49-F238E27FC236}">
                <a16:creationId xmlns:a16="http://schemas.microsoft.com/office/drawing/2014/main" id="{ED15D642-98CB-47C2-A4E5-F81248C9BF9C}"/>
              </a:ext>
            </a:extLst>
          </p:cNvPr>
          <p:cNvPicPr>
            <a:picLocks noChangeAspect="1"/>
          </p:cNvPicPr>
          <p:nvPr/>
        </p:nvPicPr>
        <p:blipFill rotWithShape="1">
          <a:blip r:embed="rId3"/>
          <a:srcRect l="33866" t="18226" r="35630" b="11261"/>
          <a:stretch/>
        </p:blipFill>
        <p:spPr>
          <a:xfrm>
            <a:off x="-53788" y="-66275"/>
            <a:ext cx="4449055" cy="5209775"/>
          </a:xfrm>
          <a:prstGeom prst="rect">
            <a:avLst/>
          </a:prstGeom>
        </p:spPr>
      </p:pic>
      <p:pic>
        <p:nvPicPr>
          <p:cNvPr id="7" name="صورة 6">
            <a:extLst>
              <a:ext uri="{FF2B5EF4-FFF2-40B4-BE49-F238E27FC236}">
                <a16:creationId xmlns:a16="http://schemas.microsoft.com/office/drawing/2014/main" id="{61A6759E-4F13-42CE-8386-4C97D75CDC4D}"/>
              </a:ext>
            </a:extLst>
          </p:cNvPr>
          <p:cNvPicPr>
            <a:picLocks noChangeAspect="1"/>
          </p:cNvPicPr>
          <p:nvPr/>
        </p:nvPicPr>
        <p:blipFill rotWithShape="1">
          <a:blip r:embed="rId4"/>
          <a:srcRect l="33529" t="22557" r="35042" b="6929"/>
          <a:stretch/>
        </p:blipFill>
        <p:spPr>
          <a:xfrm>
            <a:off x="4326111" y="-81643"/>
            <a:ext cx="4817889" cy="5225143"/>
          </a:xfrm>
          <a:prstGeom prst="rect">
            <a:avLst/>
          </a:prstGeom>
        </p:spPr>
      </p:pic>
      <p:sp>
        <p:nvSpPr>
          <p:cNvPr id="9" name="مستطيل 8">
            <a:extLst>
              <a:ext uri="{FF2B5EF4-FFF2-40B4-BE49-F238E27FC236}">
                <a16:creationId xmlns:a16="http://schemas.microsoft.com/office/drawing/2014/main" id="{66BC422D-9729-45BD-9372-A9AAE2396A7B}"/>
              </a:ext>
            </a:extLst>
          </p:cNvPr>
          <p:cNvSpPr/>
          <p:nvPr/>
        </p:nvSpPr>
        <p:spPr>
          <a:xfrm>
            <a:off x="-55660" y="-95416"/>
            <a:ext cx="9199660" cy="523891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ar-SA" sz="2400" dirty="0">
              <a:solidFill>
                <a:schemeClr val="tx1"/>
              </a:solidFill>
              <a:latin typeface="+mj-lt"/>
            </a:endParaRPr>
          </a:p>
        </p:txBody>
      </p:sp>
      <p:pic>
        <p:nvPicPr>
          <p:cNvPr id="1028" name="Picture 4" descr="Cute Headphones Emoji Sticker">
            <a:extLst>
              <a:ext uri="{FF2B5EF4-FFF2-40B4-BE49-F238E27FC236}">
                <a16:creationId xmlns:a16="http://schemas.microsoft.com/office/drawing/2014/main" id="{B96D84F5-5855-4952-AB57-8C68F9458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3393" y="228600"/>
            <a:ext cx="28575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oogle Shape;5550;p47">
            <a:extLst>
              <a:ext uri="{FF2B5EF4-FFF2-40B4-BE49-F238E27FC236}">
                <a16:creationId xmlns:a16="http://schemas.microsoft.com/office/drawing/2014/main" id="{2E3225BD-DC2B-401B-9CEB-9BDB9DAB1039}"/>
              </a:ext>
            </a:extLst>
          </p:cNvPr>
          <p:cNvGrpSpPr/>
          <p:nvPr/>
        </p:nvGrpSpPr>
        <p:grpSpPr>
          <a:xfrm>
            <a:off x="1296002" y="3427476"/>
            <a:ext cx="6011065" cy="805289"/>
            <a:chOff x="2392934" y="2021832"/>
            <a:chExt cx="4027024" cy="863414"/>
          </a:xfrm>
          <a:solidFill>
            <a:srgbClr val="FFD629"/>
          </a:solidFill>
        </p:grpSpPr>
        <p:grpSp>
          <p:nvGrpSpPr>
            <p:cNvPr id="10" name="Google Shape;5551;p47">
              <a:extLst>
                <a:ext uri="{FF2B5EF4-FFF2-40B4-BE49-F238E27FC236}">
                  <a16:creationId xmlns:a16="http://schemas.microsoft.com/office/drawing/2014/main" id="{B0DB8346-796C-438D-9EDA-EE0A47CCA377}"/>
                </a:ext>
              </a:extLst>
            </p:cNvPr>
            <p:cNvGrpSpPr/>
            <p:nvPr/>
          </p:nvGrpSpPr>
          <p:grpSpPr>
            <a:xfrm rot="198818">
              <a:off x="4511212" y="2021832"/>
              <a:ext cx="1908746" cy="863276"/>
              <a:chOff x="293400" y="3079275"/>
              <a:chExt cx="1908800" cy="863300"/>
            </a:xfrm>
            <a:grpFill/>
          </p:grpSpPr>
          <p:sp>
            <p:nvSpPr>
              <p:cNvPr id="205" name="Google Shape;5552;p47">
                <a:extLst>
                  <a:ext uri="{FF2B5EF4-FFF2-40B4-BE49-F238E27FC236}">
                    <a16:creationId xmlns:a16="http://schemas.microsoft.com/office/drawing/2014/main" id="{6056CE17-28E0-441A-A94F-3738585AE55C}"/>
                  </a:ext>
                </a:extLst>
              </p:cNvPr>
              <p:cNvSpPr/>
              <p:nvPr/>
            </p:nvSpPr>
            <p:spPr>
              <a:xfrm>
                <a:off x="293400" y="3089325"/>
                <a:ext cx="1715275" cy="846950"/>
              </a:xfrm>
              <a:custGeom>
                <a:avLst/>
                <a:gdLst/>
                <a:ahLst/>
                <a:cxnLst/>
                <a:rect l="l" t="t" r="r" b="b"/>
                <a:pathLst>
                  <a:path w="68611" h="33878" extrusionOk="0">
                    <a:moveTo>
                      <a:pt x="52355" y="855"/>
                    </a:moveTo>
                    <a:lnTo>
                      <a:pt x="52325" y="1005"/>
                    </a:lnTo>
                    <a:lnTo>
                      <a:pt x="52341" y="992"/>
                    </a:lnTo>
                    <a:lnTo>
                      <a:pt x="52341" y="992"/>
                    </a:lnTo>
                    <a:lnTo>
                      <a:pt x="52376" y="855"/>
                    </a:lnTo>
                    <a:close/>
                    <a:moveTo>
                      <a:pt x="52325" y="1005"/>
                    </a:moveTo>
                    <a:lnTo>
                      <a:pt x="52275" y="1056"/>
                    </a:lnTo>
                    <a:lnTo>
                      <a:pt x="52303" y="1056"/>
                    </a:lnTo>
                    <a:lnTo>
                      <a:pt x="52325" y="1005"/>
                    </a:lnTo>
                    <a:close/>
                    <a:moveTo>
                      <a:pt x="56397" y="1136"/>
                    </a:moveTo>
                    <a:lnTo>
                      <a:pt x="56547" y="1257"/>
                    </a:lnTo>
                    <a:lnTo>
                      <a:pt x="56447" y="1257"/>
                    </a:lnTo>
                    <a:lnTo>
                      <a:pt x="56397" y="1156"/>
                    </a:lnTo>
                    <a:lnTo>
                      <a:pt x="56397" y="1136"/>
                    </a:lnTo>
                    <a:close/>
                    <a:moveTo>
                      <a:pt x="56246" y="654"/>
                    </a:moveTo>
                    <a:lnTo>
                      <a:pt x="56346" y="704"/>
                    </a:lnTo>
                    <a:lnTo>
                      <a:pt x="56397" y="754"/>
                    </a:lnTo>
                    <a:lnTo>
                      <a:pt x="56397" y="1056"/>
                    </a:lnTo>
                    <a:lnTo>
                      <a:pt x="56899" y="1056"/>
                    </a:lnTo>
                    <a:lnTo>
                      <a:pt x="56950" y="1106"/>
                    </a:lnTo>
                    <a:lnTo>
                      <a:pt x="57000" y="1206"/>
                    </a:lnTo>
                    <a:lnTo>
                      <a:pt x="56950" y="1257"/>
                    </a:lnTo>
                    <a:lnTo>
                      <a:pt x="56698" y="1257"/>
                    </a:lnTo>
                    <a:lnTo>
                      <a:pt x="56397" y="1106"/>
                    </a:lnTo>
                    <a:lnTo>
                      <a:pt x="56397" y="1056"/>
                    </a:lnTo>
                    <a:lnTo>
                      <a:pt x="56346" y="1056"/>
                    </a:lnTo>
                    <a:lnTo>
                      <a:pt x="56246" y="955"/>
                    </a:lnTo>
                    <a:lnTo>
                      <a:pt x="56196" y="855"/>
                    </a:lnTo>
                    <a:lnTo>
                      <a:pt x="56196" y="754"/>
                    </a:lnTo>
                    <a:lnTo>
                      <a:pt x="56246" y="654"/>
                    </a:lnTo>
                    <a:close/>
                    <a:moveTo>
                      <a:pt x="55291" y="1558"/>
                    </a:moveTo>
                    <a:lnTo>
                      <a:pt x="55190" y="1709"/>
                    </a:lnTo>
                    <a:lnTo>
                      <a:pt x="55140" y="1709"/>
                    </a:lnTo>
                    <a:lnTo>
                      <a:pt x="55140" y="1650"/>
                    </a:lnTo>
                    <a:lnTo>
                      <a:pt x="55190" y="1609"/>
                    </a:lnTo>
                    <a:lnTo>
                      <a:pt x="55291" y="1558"/>
                    </a:lnTo>
                    <a:close/>
                    <a:moveTo>
                      <a:pt x="55844" y="1508"/>
                    </a:moveTo>
                    <a:lnTo>
                      <a:pt x="55944" y="1558"/>
                    </a:lnTo>
                    <a:lnTo>
                      <a:pt x="55844" y="1709"/>
                    </a:lnTo>
                    <a:lnTo>
                      <a:pt x="55793" y="1609"/>
                    </a:lnTo>
                    <a:lnTo>
                      <a:pt x="55844" y="1508"/>
                    </a:lnTo>
                    <a:close/>
                    <a:moveTo>
                      <a:pt x="53582" y="1759"/>
                    </a:moveTo>
                    <a:lnTo>
                      <a:pt x="53632" y="1810"/>
                    </a:lnTo>
                    <a:lnTo>
                      <a:pt x="53532" y="1860"/>
                    </a:lnTo>
                    <a:lnTo>
                      <a:pt x="53431" y="1810"/>
                    </a:lnTo>
                    <a:lnTo>
                      <a:pt x="53582" y="1759"/>
                    </a:lnTo>
                    <a:close/>
                    <a:moveTo>
                      <a:pt x="48706" y="1709"/>
                    </a:moveTo>
                    <a:lnTo>
                      <a:pt x="48757" y="1860"/>
                    </a:lnTo>
                    <a:lnTo>
                      <a:pt x="48706" y="1910"/>
                    </a:lnTo>
                    <a:lnTo>
                      <a:pt x="48656" y="1759"/>
                    </a:lnTo>
                    <a:lnTo>
                      <a:pt x="48706" y="1709"/>
                    </a:lnTo>
                    <a:close/>
                    <a:moveTo>
                      <a:pt x="49561" y="1709"/>
                    </a:moveTo>
                    <a:lnTo>
                      <a:pt x="49611" y="1759"/>
                    </a:lnTo>
                    <a:lnTo>
                      <a:pt x="49561" y="1910"/>
                    </a:lnTo>
                    <a:lnTo>
                      <a:pt x="49460" y="1860"/>
                    </a:lnTo>
                    <a:lnTo>
                      <a:pt x="49561" y="1709"/>
                    </a:lnTo>
                    <a:close/>
                    <a:moveTo>
                      <a:pt x="56698" y="1508"/>
                    </a:moveTo>
                    <a:lnTo>
                      <a:pt x="56749" y="1558"/>
                    </a:lnTo>
                    <a:lnTo>
                      <a:pt x="56648" y="1759"/>
                    </a:lnTo>
                    <a:lnTo>
                      <a:pt x="56497" y="1910"/>
                    </a:lnTo>
                    <a:lnTo>
                      <a:pt x="56397" y="1810"/>
                    </a:lnTo>
                    <a:lnTo>
                      <a:pt x="56397" y="1709"/>
                    </a:lnTo>
                    <a:lnTo>
                      <a:pt x="56447" y="1558"/>
                    </a:lnTo>
                    <a:lnTo>
                      <a:pt x="56547" y="1508"/>
                    </a:lnTo>
                    <a:close/>
                    <a:moveTo>
                      <a:pt x="52024" y="1960"/>
                    </a:moveTo>
                    <a:lnTo>
                      <a:pt x="52174" y="2011"/>
                    </a:lnTo>
                    <a:lnTo>
                      <a:pt x="52124" y="2061"/>
                    </a:lnTo>
                    <a:lnTo>
                      <a:pt x="51973" y="2011"/>
                    </a:lnTo>
                    <a:lnTo>
                      <a:pt x="52024" y="1960"/>
                    </a:lnTo>
                    <a:close/>
                    <a:moveTo>
                      <a:pt x="54788" y="1508"/>
                    </a:moveTo>
                    <a:lnTo>
                      <a:pt x="54939" y="1609"/>
                    </a:lnTo>
                    <a:lnTo>
                      <a:pt x="55026" y="1696"/>
                    </a:lnTo>
                    <a:lnTo>
                      <a:pt x="55026" y="1696"/>
                    </a:lnTo>
                    <a:lnTo>
                      <a:pt x="54838" y="1860"/>
                    </a:lnTo>
                    <a:lnTo>
                      <a:pt x="54587" y="2011"/>
                    </a:lnTo>
                    <a:lnTo>
                      <a:pt x="54436" y="2061"/>
                    </a:lnTo>
                    <a:lnTo>
                      <a:pt x="54336" y="2061"/>
                    </a:lnTo>
                    <a:lnTo>
                      <a:pt x="54286" y="2011"/>
                    </a:lnTo>
                    <a:lnTo>
                      <a:pt x="54286" y="1910"/>
                    </a:lnTo>
                    <a:lnTo>
                      <a:pt x="54336" y="1759"/>
                    </a:lnTo>
                    <a:lnTo>
                      <a:pt x="54436" y="1659"/>
                    </a:lnTo>
                    <a:lnTo>
                      <a:pt x="54537" y="1558"/>
                    </a:lnTo>
                    <a:lnTo>
                      <a:pt x="54688" y="1508"/>
                    </a:lnTo>
                    <a:close/>
                    <a:moveTo>
                      <a:pt x="55053" y="1723"/>
                    </a:moveTo>
                    <a:lnTo>
                      <a:pt x="55140" y="1810"/>
                    </a:lnTo>
                    <a:lnTo>
                      <a:pt x="55140" y="1910"/>
                    </a:lnTo>
                    <a:lnTo>
                      <a:pt x="55090" y="2011"/>
                    </a:lnTo>
                    <a:lnTo>
                      <a:pt x="55040" y="2111"/>
                    </a:lnTo>
                    <a:lnTo>
                      <a:pt x="54587" y="2111"/>
                    </a:lnTo>
                    <a:lnTo>
                      <a:pt x="55053" y="1723"/>
                    </a:lnTo>
                    <a:close/>
                    <a:moveTo>
                      <a:pt x="31667" y="1910"/>
                    </a:moveTo>
                    <a:lnTo>
                      <a:pt x="31767" y="2111"/>
                    </a:lnTo>
                    <a:lnTo>
                      <a:pt x="31717" y="2212"/>
                    </a:lnTo>
                    <a:lnTo>
                      <a:pt x="31667" y="2312"/>
                    </a:lnTo>
                    <a:lnTo>
                      <a:pt x="31516" y="2312"/>
                    </a:lnTo>
                    <a:lnTo>
                      <a:pt x="31365" y="2262"/>
                    </a:lnTo>
                    <a:lnTo>
                      <a:pt x="31466" y="2111"/>
                    </a:lnTo>
                    <a:lnTo>
                      <a:pt x="31617" y="1960"/>
                    </a:lnTo>
                    <a:lnTo>
                      <a:pt x="31667" y="1910"/>
                    </a:lnTo>
                    <a:close/>
                    <a:moveTo>
                      <a:pt x="36291" y="1709"/>
                    </a:moveTo>
                    <a:lnTo>
                      <a:pt x="36392" y="1860"/>
                    </a:lnTo>
                    <a:lnTo>
                      <a:pt x="36392" y="2061"/>
                    </a:lnTo>
                    <a:lnTo>
                      <a:pt x="36341" y="2262"/>
                    </a:lnTo>
                    <a:lnTo>
                      <a:pt x="36291" y="2312"/>
                    </a:lnTo>
                    <a:lnTo>
                      <a:pt x="36241" y="2262"/>
                    </a:lnTo>
                    <a:lnTo>
                      <a:pt x="36191" y="1860"/>
                    </a:lnTo>
                    <a:lnTo>
                      <a:pt x="36241" y="1759"/>
                    </a:lnTo>
                    <a:lnTo>
                      <a:pt x="36291" y="1709"/>
                    </a:lnTo>
                    <a:close/>
                    <a:moveTo>
                      <a:pt x="40061" y="2111"/>
                    </a:moveTo>
                    <a:lnTo>
                      <a:pt x="40161" y="2262"/>
                    </a:lnTo>
                    <a:lnTo>
                      <a:pt x="40061" y="2312"/>
                    </a:lnTo>
                    <a:lnTo>
                      <a:pt x="40011" y="2212"/>
                    </a:lnTo>
                    <a:lnTo>
                      <a:pt x="40061" y="2111"/>
                    </a:lnTo>
                    <a:close/>
                    <a:moveTo>
                      <a:pt x="49712" y="2161"/>
                    </a:moveTo>
                    <a:lnTo>
                      <a:pt x="49862" y="2212"/>
                    </a:lnTo>
                    <a:lnTo>
                      <a:pt x="49812" y="2312"/>
                    </a:lnTo>
                    <a:lnTo>
                      <a:pt x="49661" y="2212"/>
                    </a:lnTo>
                    <a:lnTo>
                      <a:pt x="49712" y="2161"/>
                    </a:lnTo>
                    <a:close/>
                    <a:moveTo>
                      <a:pt x="61165" y="2269"/>
                    </a:moveTo>
                    <a:lnTo>
                      <a:pt x="61121" y="2312"/>
                    </a:lnTo>
                    <a:lnTo>
                      <a:pt x="61021" y="2312"/>
                    </a:lnTo>
                    <a:lnTo>
                      <a:pt x="61021" y="2346"/>
                    </a:lnTo>
                    <a:lnTo>
                      <a:pt x="61021" y="2346"/>
                    </a:lnTo>
                    <a:lnTo>
                      <a:pt x="61222" y="2312"/>
                    </a:lnTo>
                    <a:lnTo>
                      <a:pt x="61165" y="2269"/>
                    </a:lnTo>
                    <a:close/>
                    <a:moveTo>
                      <a:pt x="58206" y="1960"/>
                    </a:moveTo>
                    <a:lnTo>
                      <a:pt x="58256" y="2011"/>
                    </a:lnTo>
                    <a:lnTo>
                      <a:pt x="58256" y="2111"/>
                    </a:lnTo>
                    <a:lnTo>
                      <a:pt x="58357" y="2111"/>
                    </a:lnTo>
                    <a:lnTo>
                      <a:pt x="58709" y="2413"/>
                    </a:lnTo>
                    <a:lnTo>
                      <a:pt x="58709" y="2413"/>
                    </a:lnTo>
                    <a:lnTo>
                      <a:pt x="58256" y="2141"/>
                    </a:lnTo>
                    <a:lnTo>
                      <a:pt x="58256" y="2111"/>
                    </a:lnTo>
                    <a:lnTo>
                      <a:pt x="58206" y="2111"/>
                    </a:lnTo>
                    <a:lnTo>
                      <a:pt x="58106" y="2011"/>
                    </a:lnTo>
                    <a:lnTo>
                      <a:pt x="58156" y="1960"/>
                    </a:lnTo>
                    <a:close/>
                    <a:moveTo>
                      <a:pt x="61976" y="2161"/>
                    </a:moveTo>
                    <a:lnTo>
                      <a:pt x="62076" y="2212"/>
                    </a:lnTo>
                    <a:lnTo>
                      <a:pt x="62076" y="2312"/>
                    </a:lnTo>
                    <a:lnTo>
                      <a:pt x="62177" y="2312"/>
                    </a:lnTo>
                    <a:lnTo>
                      <a:pt x="62278" y="2463"/>
                    </a:lnTo>
                    <a:lnTo>
                      <a:pt x="62278" y="2463"/>
                    </a:lnTo>
                    <a:lnTo>
                      <a:pt x="62076" y="2348"/>
                    </a:lnTo>
                    <a:lnTo>
                      <a:pt x="62076" y="2312"/>
                    </a:lnTo>
                    <a:lnTo>
                      <a:pt x="62014" y="2312"/>
                    </a:lnTo>
                    <a:lnTo>
                      <a:pt x="61926" y="2262"/>
                    </a:lnTo>
                    <a:lnTo>
                      <a:pt x="61875" y="2212"/>
                    </a:lnTo>
                    <a:lnTo>
                      <a:pt x="61926" y="2161"/>
                    </a:lnTo>
                    <a:close/>
                    <a:moveTo>
                      <a:pt x="62076" y="2388"/>
                    </a:moveTo>
                    <a:lnTo>
                      <a:pt x="62177" y="2463"/>
                    </a:lnTo>
                    <a:lnTo>
                      <a:pt x="62177" y="2513"/>
                    </a:lnTo>
                    <a:lnTo>
                      <a:pt x="62076" y="2413"/>
                    </a:lnTo>
                    <a:lnTo>
                      <a:pt x="62076" y="2388"/>
                    </a:lnTo>
                    <a:close/>
                    <a:moveTo>
                      <a:pt x="58256" y="2161"/>
                    </a:moveTo>
                    <a:lnTo>
                      <a:pt x="58558" y="2463"/>
                    </a:lnTo>
                    <a:lnTo>
                      <a:pt x="58608" y="2513"/>
                    </a:lnTo>
                    <a:lnTo>
                      <a:pt x="58457" y="2564"/>
                    </a:lnTo>
                    <a:lnTo>
                      <a:pt x="58357" y="2513"/>
                    </a:lnTo>
                    <a:lnTo>
                      <a:pt x="58307" y="2413"/>
                    </a:lnTo>
                    <a:lnTo>
                      <a:pt x="58256" y="2212"/>
                    </a:lnTo>
                    <a:lnTo>
                      <a:pt x="58256" y="2161"/>
                    </a:lnTo>
                    <a:close/>
                    <a:moveTo>
                      <a:pt x="63031" y="1960"/>
                    </a:moveTo>
                    <a:lnTo>
                      <a:pt x="63333" y="2161"/>
                    </a:lnTo>
                    <a:lnTo>
                      <a:pt x="63283" y="2312"/>
                    </a:lnTo>
                    <a:lnTo>
                      <a:pt x="63132" y="2413"/>
                    </a:lnTo>
                    <a:lnTo>
                      <a:pt x="62981" y="2513"/>
                    </a:lnTo>
                    <a:lnTo>
                      <a:pt x="62830" y="2564"/>
                    </a:lnTo>
                    <a:lnTo>
                      <a:pt x="62780" y="2513"/>
                    </a:lnTo>
                    <a:lnTo>
                      <a:pt x="62680" y="2413"/>
                    </a:lnTo>
                    <a:lnTo>
                      <a:pt x="62680" y="2312"/>
                    </a:lnTo>
                    <a:lnTo>
                      <a:pt x="62680" y="2212"/>
                    </a:lnTo>
                    <a:lnTo>
                      <a:pt x="62931" y="2011"/>
                    </a:lnTo>
                    <a:lnTo>
                      <a:pt x="62981" y="1960"/>
                    </a:lnTo>
                    <a:close/>
                    <a:moveTo>
                      <a:pt x="30410" y="2564"/>
                    </a:moveTo>
                    <a:lnTo>
                      <a:pt x="30310" y="2724"/>
                    </a:lnTo>
                    <a:lnTo>
                      <a:pt x="30310" y="2724"/>
                    </a:lnTo>
                    <a:lnTo>
                      <a:pt x="30310" y="2664"/>
                    </a:lnTo>
                    <a:lnTo>
                      <a:pt x="30410" y="2564"/>
                    </a:lnTo>
                    <a:close/>
                    <a:moveTo>
                      <a:pt x="55643" y="2564"/>
                    </a:moveTo>
                    <a:lnTo>
                      <a:pt x="55743" y="2614"/>
                    </a:lnTo>
                    <a:lnTo>
                      <a:pt x="55643" y="2765"/>
                    </a:lnTo>
                    <a:lnTo>
                      <a:pt x="55592" y="2664"/>
                    </a:lnTo>
                    <a:lnTo>
                      <a:pt x="55643" y="2564"/>
                    </a:lnTo>
                    <a:close/>
                    <a:moveTo>
                      <a:pt x="57050" y="2363"/>
                    </a:moveTo>
                    <a:lnTo>
                      <a:pt x="57201" y="2413"/>
                    </a:lnTo>
                    <a:lnTo>
                      <a:pt x="57100" y="2513"/>
                    </a:lnTo>
                    <a:lnTo>
                      <a:pt x="57000" y="2664"/>
                    </a:lnTo>
                    <a:lnTo>
                      <a:pt x="56899" y="2765"/>
                    </a:lnTo>
                    <a:lnTo>
                      <a:pt x="56799" y="2564"/>
                    </a:lnTo>
                    <a:lnTo>
                      <a:pt x="56849" y="2463"/>
                    </a:lnTo>
                    <a:lnTo>
                      <a:pt x="56899" y="2363"/>
                    </a:lnTo>
                    <a:close/>
                    <a:moveTo>
                      <a:pt x="10707" y="2765"/>
                    </a:moveTo>
                    <a:lnTo>
                      <a:pt x="10707" y="2795"/>
                    </a:lnTo>
                    <a:lnTo>
                      <a:pt x="10707" y="2795"/>
                    </a:lnTo>
                    <a:lnTo>
                      <a:pt x="10807" y="2815"/>
                    </a:lnTo>
                    <a:lnTo>
                      <a:pt x="10817" y="2775"/>
                    </a:lnTo>
                    <a:lnTo>
                      <a:pt x="10817" y="2775"/>
                    </a:lnTo>
                    <a:lnTo>
                      <a:pt x="10807" y="2765"/>
                    </a:lnTo>
                    <a:close/>
                    <a:moveTo>
                      <a:pt x="31868" y="2564"/>
                    </a:moveTo>
                    <a:lnTo>
                      <a:pt x="31968" y="2664"/>
                    </a:lnTo>
                    <a:lnTo>
                      <a:pt x="31667" y="2966"/>
                    </a:lnTo>
                    <a:lnTo>
                      <a:pt x="31566" y="2865"/>
                    </a:lnTo>
                    <a:lnTo>
                      <a:pt x="31566" y="2714"/>
                    </a:lnTo>
                    <a:lnTo>
                      <a:pt x="31617" y="2614"/>
                    </a:lnTo>
                    <a:lnTo>
                      <a:pt x="31717" y="2564"/>
                    </a:lnTo>
                    <a:close/>
                    <a:moveTo>
                      <a:pt x="33878" y="2564"/>
                    </a:moveTo>
                    <a:lnTo>
                      <a:pt x="33979" y="2614"/>
                    </a:lnTo>
                    <a:lnTo>
                      <a:pt x="34130" y="2664"/>
                    </a:lnTo>
                    <a:lnTo>
                      <a:pt x="34180" y="2765"/>
                    </a:lnTo>
                    <a:lnTo>
                      <a:pt x="34230" y="2915"/>
                    </a:lnTo>
                    <a:lnTo>
                      <a:pt x="34080" y="2966"/>
                    </a:lnTo>
                    <a:lnTo>
                      <a:pt x="33728" y="2966"/>
                    </a:lnTo>
                    <a:lnTo>
                      <a:pt x="33577" y="2915"/>
                    </a:lnTo>
                    <a:lnTo>
                      <a:pt x="33426" y="2865"/>
                    </a:lnTo>
                    <a:lnTo>
                      <a:pt x="33326" y="2765"/>
                    </a:lnTo>
                    <a:lnTo>
                      <a:pt x="33275" y="2614"/>
                    </a:lnTo>
                    <a:lnTo>
                      <a:pt x="33326" y="2564"/>
                    </a:lnTo>
                    <a:close/>
                    <a:moveTo>
                      <a:pt x="38101" y="1508"/>
                    </a:moveTo>
                    <a:lnTo>
                      <a:pt x="38251" y="1558"/>
                    </a:lnTo>
                    <a:lnTo>
                      <a:pt x="38352" y="1609"/>
                    </a:lnTo>
                    <a:lnTo>
                      <a:pt x="38503" y="1810"/>
                    </a:lnTo>
                    <a:lnTo>
                      <a:pt x="38704" y="2011"/>
                    </a:lnTo>
                    <a:lnTo>
                      <a:pt x="38754" y="2061"/>
                    </a:lnTo>
                    <a:lnTo>
                      <a:pt x="38855" y="2111"/>
                    </a:lnTo>
                    <a:lnTo>
                      <a:pt x="39458" y="2111"/>
                    </a:lnTo>
                    <a:lnTo>
                      <a:pt x="39558" y="2212"/>
                    </a:lnTo>
                    <a:lnTo>
                      <a:pt x="39609" y="2413"/>
                    </a:lnTo>
                    <a:lnTo>
                      <a:pt x="39609" y="2513"/>
                    </a:lnTo>
                    <a:lnTo>
                      <a:pt x="39709" y="2564"/>
                    </a:lnTo>
                    <a:lnTo>
                      <a:pt x="39759" y="2664"/>
                    </a:lnTo>
                    <a:lnTo>
                      <a:pt x="39609" y="2815"/>
                    </a:lnTo>
                    <a:lnTo>
                      <a:pt x="39458" y="2966"/>
                    </a:lnTo>
                    <a:lnTo>
                      <a:pt x="39307" y="2966"/>
                    </a:lnTo>
                    <a:lnTo>
                      <a:pt x="39156" y="2915"/>
                    </a:lnTo>
                    <a:lnTo>
                      <a:pt x="39056" y="2815"/>
                    </a:lnTo>
                    <a:lnTo>
                      <a:pt x="38955" y="2765"/>
                    </a:lnTo>
                    <a:lnTo>
                      <a:pt x="38704" y="2765"/>
                    </a:lnTo>
                    <a:lnTo>
                      <a:pt x="38553" y="2714"/>
                    </a:lnTo>
                    <a:lnTo>
                      <a:pt x="38503" y="2614"/>
                    </a:lnTo>
                    <a:lnTo>
                      <a:pt x="38402" y="2513"/>
                    </a:lnTo>
                    <a:lnTo>
                      <a:pt x="38302" y="2463"/>
                    </a:lnTo>
                    <a:lnTo>
                      <a:pt x="38503" y="2262"/>
                    </a:lnTo>
                    <a:lnTo>
                      <a:pt x="38101" y="1910"/>
                    </a:lnTo>
                    <a:lnTo>
                      <a:pt x="38000" y="1910"/>
                    </a:lnTo>
                    <a:lnTo>
                      <a:pt x="37950" y="1960"/>
                    </a:lnTo>
                    <a:lnTo>
                      <a:pt x="37900" y="2061"/>
                    </a:lnTo>
                    <a:lnTo>
                      <a:pt x="37849" y="2161"/>
                    </a:lnTo>
                    <a:lnTo>
                      <a:pt x="38000" y="2312"/>
                    </a:lnTo>
                    <a:lnTo>
                      <a:pt x="38050" y="2463"/>
                    </a:lnTo>
                    <a:lnTo>
                      <a:pt x="38050" y="2614"/>
                    </a:lnTo>
                    <a:lnTo>
                      <a:pt x="38000" y="2765"/>
                    </a:lnTo>
                    <a:lnTo>
                      <a:pt x="37849" y="2614"/>
                    </a:lnTo>
                    <a:lnTo>
                      <a:pt x="37749" y="2564"/>
                    </a:lnTo>
                    <a:lnTo>
                      <a:pt x="37699" y="2564"/>
                    </a:lnTo>
                    <a:lnTo>
                      <a:pt x="37648" y="2714"/>
                    </a:lnTo>
                    <a:lnTo>
                      <a:pt x="37598" y="2865"/>
                    </a:lnTo>
                    <a:lnTo>
                      <a:pt x="37497" y="2966"/>
                    </a:lnTo>
                    <a:lnTo>
                      <a:pt x="37397" y="2966"/>
                    </a:lnTo>
                    <a:lnTo>
                      <a:pt x="37246" y="2865"/>
                    </a:lnTo>
                    <a:lnTo>
                      <a:pt x="36995" y="2614"/>
                    </a:lnTo>
                    <a:lnTo>
                      <a:pt x="36844" y="2564"/>
                    </a:lnTo>
                    <a:lnTo>
                      <a:pt x="36693" y="2463"/>
                    </a:lnTo>
                    <a:lnTo>
                      <a:pt x="36643" y="2463"/>
                    </a:lnTo>
                    <a:lnTo>
                      <a:pt x="36593" y="2413"/>
                    </a:lnTo>
                    <a:lnTo>
                      <a:pt x="36593" y="2212"/>
                    </a:lnTo>
                    <a:lnTo>
                      <a:pt x="36643" y="2061"/>
                    </a:lnTo>
                    <a:lnTo>
                      <a:pt x="36693" y="1960"/>
                    </a:lnTo>
                    <a:lnTo>
                      <a:pt x="36894" y="1860"/>
                    </a:lnTo>
                    <a:lnTo>
                      <a:pt x="37095" y="1759"/>
                    </a:lnTo>
                    <a:lnTo>
                      <a:pt x="37497" y="1558"/>
                    </a:lnTo>
                    <a:lnTo>
                      <a:pt x="37548" y="1508"/>
                    </a:lnTo>
                    <a:close/>
                    <a:moveTo>
                      <a:pt x="29556" y="2966"/>
                    </a:moveTo>
                    <a:lnTo>
                      <a:pt x="29606" y="3016"/>
                    </a:lnTo>
                    <a:lnTo>
                      <a:pt x="29556" y="3167"/>
                    </a:lnTo>
                    <a:lnTo>
                      <a:pt x="29505" y="3116"/>
                    </a:lnTo>
                    <a:lnTo>
                      <a:pt x="29556" y="2966"/>
                    </a:lnTo>
                    <a:close/>
                    <a:moveTo>
                      <a:pt x="30285" y="2765"/>
                    </a:moveTo>
                    <a:lnTo>
                      <a:pt x="30159" y="2966"/>
                    </a:lnTo>
                    <a:lnTo>
                      <a:pt x="30008" y="3116"/>
                    </a:lnTo>
                    <a:lnTo>
                      <a:pt x="29958" y="3167"/>
                    </a:lnTo>
                    <a:lnTo>
                      <a:pt x="29908" y="3066"/>
                    </a:lnTo>
                    <a:lnTo>
                      <a:pt x="29857" y="2966"/>
                    </a:lnTo>
                    <a:lnTo>
                      <a:pt x="29908" y="2865"/>
                    </a:lnTo>
                    <a:lnTo>
                      <a:pt x="29908" y="2765"/>
                    </a:lnTo>
                    <a:close/>
                    <a:moveTo>
                      <a:pt x="44478" y="2951"/>
                    </a:moveTo>
                    <a:lnTo>
                      <a:pt x="44434" y="2966"/>
                    </a:lnTo>
                    <a:lnTo>
                      <a:pt x="44384" y="3066"/>
                    </a:lnTo>
                    <a:lnTo>
                      <a:pt x="44387" y="3084"/>
                    </a:lnTo>
                    <a:lnTo>
                      <a:pt x="44387" y="3084"/>
                    </a:lnTo>
                    <a:lnTo>
                      <a:pt x="44484" y="3116"/>
                    </a:lnTo>
                    <a:lnTo>
                      <a:pt x="44697" y="3211"/>
                    </a:lnTo>
                    <a:lnTo>
                      <a:pt x="44697" y="3211"/>
                    </a:lnTo>
                    <a:lnTo>
                      <a:pt x="44763" y="3178"/>
                    </a:lnTo>
                    <a:lnTo>
                      <a:pt x="44763" y="3178"/>
                    </a:lnTo>
                    <a:lnTo>
                      <a:pt x="44478" y="2951"/>
                    </a:lnTo>
                    <a:close/>
                    <a:moveTo>
                      <a:pt x="21815" y="3217"/>
                    </a:moveTo>
                    <a:lnTo>
                      <a:pt x="21725" y="3368"/>
                    </a:lnTo>
                    <a:lnTo>
                      <a:pt x="21765" y="3368"/>
                    </a:lnTo>
                    <a:lnTo>
                      <a:pt x="21815" y="3217"/>
                    </a:lnTo>
                    <a:close/>
                    <a:moveTo>
                      <a:pt x="22167" y="3167"/>
                    </a:moveTo>
                    <a:lnTo>
                      <a:pt x="22267" y="3318"/>
                    </a:lnTo>
                    <a:lnTo>
                      <a:pt x="22167" y="3368"/>
                    </a:lnTo>
                    <a:lnTo>
                      <a:pt x="22117" y="3217"/>
                    </a:lnTo>
                    <a:lnTo>
                      <a:pt x="22167" y="3167"/>
                    </a:lnTo>
                    <a:close/>
                    <a:moveTo>
                      <a:pt x="37749" y="3217"/>
                    </a:moveTo>
                    <a:lnTo>
                      <a:pt x="37849" y="3267"/>
                    </a:lnTo>
                    <a:lnTo>
                      <a:pt x="37799" y="3368"/>
                    </a:lnTo>
                    <a:lnTo>
                      <a:pt x="37648" y="3267"/>
                    </a:lnTo>
                    <a:lnTo>
                      <a:pt x="37749" y="3217"/>
                    </a:lnTo>
                    <a:close/>
                    <a:moveTo>
                      <a:pt x="36475" y="3376"/>
                    </a:moveTo>
                    <a:lnTo>
                      <a:pt x="36459" y="3385"/>
                    </a:lnTo>
                    <a:lnTo>
                      <a:pt x="36459" y="3385"/>
                    </a:lnTo>
                    <a:lnTo>
                      <a:pt x="36492" y="3418"/>
                    </a:lnTo>
                    <a:lnTo>
                      <a:pt x="36475" y="3376"/>
                    </a:lnTo>
                    <a:close/>
                    <a:moveTo>
                      <a:pt x="21664" y="3368"/>
                    </a:moveTo>
                    <a:lnTo>
                      <a:pt x="21664" y="3468"/>
                    </a:lnTo>
                    <a:lnTo>
                      <a:pt x="21725" y="3368"/>
                    </a:lnTo>
                    <a:close/>
                    <a:moveTo>
                      <a:pt x="22871" y="3167"/>
                    </a:moveTo>
                    <a:lnTo>
                      <a:pt x="22971" y="3217"/>
                    </a:lnTo>
                    <a:lnTo>
                      <a:pt x="23172" y="3318"/>
                    </a:lnTo>
                    <a:lnTo>
                      <a:pt x="23323" y="3368"/>
                    </a:lnTo>
                    <a:lnTo>
                      <a:pt x="23474" y="3368"/>
                    </a:lnTo>
                    <a:lnTo>
                      <a:pt x="23474" y="3468"/>
                    </a:lnTo>
                    <a:lnTo>
                      <a:pt x="23524" y="3519"/>
                    </a:lnTo>
                    <a:lnTo>
                      <a:pt x="23424" y="3569"/>
                    </a:lnTo>
                    <a:lnTo>
                      <a:pt x="22619" y="3569"/>
                    </a:lnTo>
                    <a:lnTo>
                      <a:pt x="22569" y="3519"/>
                    </a:lnTo>
                    <a:lnTo>
                      <a:pt x="22619" y="3368"/>
                    </a:lnTo>
                    <a:lnTo>
                      <a:pt x="22770" y="3217"/>
                    </a:lnTo>
                    <a:lnTo>
                      <a:pt x="22871" y="3167"/>
                    </a:lnTo>
                    <a:close/>
                    <a:moveTo>
                      <a:pt x="25535" y="2966"/>
                    </a:moveTo>
                    <a:lnTo>
                      <a:pt x="25685" y="3066"/>
                    </a:lnTo>
                    <a:lnTo>
                      <a:pt x="25786" y="3217"/>
                    </a:lnTo>
                    <a:lnTo>
                      <a:pt x="25886" y="3368"/>
                    </a:lnTo>
                    <a:lnTo>
                      <a:pt x="25886" y="3468"/>
                    </a:lnTo>
                    <a:lnTo>
                      <a:pt x="25736" y="3569"/>
                    </a:lnTo>
                    <a:lnTo>
                      <a:pt x="25635" y="3468"/>
                    </a:lnTo>
                    <a:lnTo>
                      <a:pt x="25535" y="3418"/>
                    </a:lnTo>
                    <a:lnTo>
                      <a:pt x="25334" y="3318"/>
                    </a:lnTo>
                    <a:lnTo>
                      <a:pt x="25283" y="3217"/>
                    </a:lnTo>
                    <a:lnTo>
                      <a:pt x="25233" y="3066"/>
                    </a:lnTo>
                    <a:lnTo>
                      <a:pt x="25283" y="3016"/>
                    </a:lnTo>
                    <a:lnTo>
                      <a:pt x="25384" y="2966"/>
                    </a:lnTo>
                    <a:close/>
                    <a:moveTo>
                      <a:pt x="28852" y="2765"/>
                    </a:moveTo>
                    <a:lnTo>
                      <a:pt x="28953" y="2815"/>
                    </a:lnTo>
                    <a:lnTo>
                      <a:pt x="29003" y="2865"/>
                    </a:lnTo>
                    <a:lnTo>
                      <a:pt x="29053" y="3016"/>
                    </a:lnTo>
                    <a:lnTo>
                      <a:pt x="28953" y="3116"/>
                    </a:lnTo>
                    <a:lnTo>
                      <a:pt x="28852" y="3167"/>
                    </a:lnTo>
                    <a:lnTo>
                      <a:pt x="28701" y="3217"/>
                    </a:lnTo>
                    <a:lnTo>
                      <a:pt x="28651" y="3267"/>
                    </a:lnTo>
                    <a:lnTo>
                      <a:pt x="28651" y="3318"/>
                    </a:lnTo>
                    <a:lnTo>
                      <a:pt x="28752" y="3468"/>
                    </a:lnTo>
                    <a:lnTo>
                      <a:pt x="28802" y="3519"/>
                    </a:lnTo>
                    <a:lnTo>
                      <a:pt x="28601" y="3569"/>
                    </a:lnTo>
                    <a:lnTo>
                      <a:pt x="28500" y="3569"/>
                    </a:lnTo>
                    <a:lnTo>
                      <a:pt x="28400" y="3519"/>
                    </a:lnTo>
                    <a:lnTo>
                      <a:pt x="28299" y="3368"/>
                    </a:lnTo>
                    <a:lnTo>
                      <a:pt x="28249" y="3318"/>
                    </a:lnTo>
                    <a:lnTo>
                      <a:pt x="28249" y="3217"/>
                    </a:lnTo>
                    <a:lnTo>
                      <a:pt x="28802" y="2765"/>
                    </a:lnTo>
                    <a:close/>
                    <a:moveTo>
                      <a:pt x="35386" y="2312"/>
                    </a:moveTo>
                    <a:lnTo>
                      <a:pt x="35537" y="2413"/>
                    </a:lnTo>
                    <a:lnTo>
                      <a:pt x="35688" y="2513"/>
                    </a:lnTo>
                    <a:lnTo>
                      <a:pt x="35889" y="2564"/>
                    </a:lnTo>
                    <a:lnTo>
                      <a:pt x="36140" y="2614"/>
                    </a:lnTo>
                    <a:lnTo>
                      <a:pt x="36291" y="2714"/>
                    </a:lnTo>
                    <a:lnTo>
                      <a:pt x="36341" y="2915"/>
                    </a:lnTo>
                    <a:lnTo>
                      <a:pt x="36392" y="3167"/>
                    </a:lnTo>
                    <a:lnTo>
                      <a:pt x="36475" y="3376"/>
                    </a:lnTo>
                    <a:lnTo>
                      <a:pt x="36475" y="3376"/>
                    </a:lnTo>
                    <a:lnTo>
                      <a:pt x="36492" y="3368"/>
                    </a:lnTo>
                    <a:lnTo>
                      <a:pt x="36542" y="3318"/>
                    </a:lnTo>
                    <a:lnTo>
                      <a:pt x="36593" y="3217"/>
                    </a:lnTo>
                    <a:lnTo>
                      <a:pt x="36593" y="2966"/>
                    </a:lnTo>
                    <a:lnTo>
                      <a:pt x="36643" y="2865"/>
                    </a:lnTo>
                    <a:lnTo>
                      <a:pt x="36743" y="2765"/>
                    </a:lnTo>
                    <a:lnTo>
                      <a:pt x="36945" y="3217"/>
                    </a:lnTo>
                    <a:lnTo>
                      <a:pt x="37045" y="3368"/>
                    </a:lnTo>
                    <a:lnTo>
                      <a:pt x="37045" y="3468"/>
                    </a:lnTo>
                    <a:lnTo>
                      <a:pt x="36995" y="3519"/>
                    </a:lnTo>
                    <a:lnTo>
                      <a:pt x="36894" y="3569"/>
                    </a:lnTo>
                    <a:lnTo>
                      <a:pt x="36643" y="3569"/>
                    </a:lnTo>
                    <a:lnTo>
                      <a:pt x="36492" y="3418"/>
                    </a:lnTo>
                    <a:lnTo>
                      <a:pt x="36542" y="3519"/>
                    </a:lnTo>
                    <a:lnTo>
                      <a:pt x="36492" y="3569"/>
                    </a:lnTo>
                    <a:lnTo>
                      <a:pt x="36392" y="3468"/>
                    </a:lnTo>
                    <a:lnTo>
                      <a:pt x="36392" y="3418"/>
                    </a:lnTo>
                    <a:lnTo>
                      <a:pt x="36459" y="3385"/>
                    </a:lnTo>
                    <a:lnTo>
                      <a:pt x="36459" y="3385"/>
                    </a:lnTo>
                    <a:lnTo>
                      <a:pt x="36442" y="3368"/>
                    </a:lnTo>
                    <a:lnTo>
                      <a:pt x="36241" y="3368"/>
                    </a:lnTo>
                    <a:lnTo>
                      <a:pt x="36140" y="3217"/>
                    </a:lnTo>
                    <a:lnTo>
                      <a:pt x="36040" y="3167"/>
                    </a:lnTo>
                    <a:lnTo>
                      <a:pt x="35990" y="3267"/>
                    </a:lnTo>
                    <a:lnTo>
                      <a:pt x="35990" y="3368"/>
                    </a:lnTo>
                    <a:lnTo>
                      <a:pt x="35990" y="3468"/>
                    </a:lnTo>
                    <a:lnTo>
                      <a:pt x="35839" y="3519"/>
                    </a:lnTo>
                    <a:lnTo>
                      <a:pt x="35738" y="3569"/>
                    </a:lnTo>
                    <a:lnTo>
                      <a:pt x="35638" y="3569"/>
                    </a:lnTo>
                    <a:lnTo>
                      <a:pt x="35537" y="3519"/>
                    </a:lnTo>
                    <a:lnTo>
                      <a:pt x="35638" y="3418"/>
                    </a:lnTo>
                    <a:lnTo>
                      <a:pt x="35688" y="3368"/>
                    </a:lnTo>
                    <a:lnTo>
                      <a:pt x="35738" y="3267"/>
                    </a:lnTo>
                    <a:lnTo>
                      <a:pt x="35788" y="3167"/>
                    </a:lnTo>
                    <a:lnTo>
                      <a:pt x="35738" y="3066"/>
                    </a:lnTo>
                    <a:lnTo>
                      <a:pt x="35638" y="3016"/>
                    </a:lnTo>
                    <a:lnTo>
                      <a:pt x="35487" y="2966"/>
                    </a:lnTo>
                    <a:lnTo>
                      <a:pt x="34833" y="2966"/>
                    </a:lnTo>
                    <a:lnTo>
                      <a:pt x="34783" y="2915"/>
                    </a:lnTo>
                    <a:lnTo>
                      <a:pt x="34733" y="2865"/>
                    </a:lnTo>
                    <a:lnTo>
                      <a:pt x="34783" y="2765"/>
                    </a:lnTo>
                    <a:lnTo>
                      <a:pt x="35185" y="2413"/>
                    </a:lnTo>
                    <a:lnTo>
                      <a:pt x="35236" y="2312"/>
                    </a:lnTo>
                    <a:close/>
                    <a:moveTo>
                      <a:pt x="45942" y="3418"/>
                    </a:moveTo>
                    <a:lnTo>
                      <a:pt x="46093" y="3468"/>
                    </a:lnTo>
                    <a:lnTo>
                      <a:pt x="45992" y="3569"/>
                    </a:lnTo>
                    <a:lnTo>
                      <a:pt x="45841" y="3468"/>
                    </a:lnTo>
                    <a:lnTo>
                      <a:pt x="45942" y="3418"/>
                    </a:lnTo>
                    <a:close/>
                    <a:moveTo>
                      <a:pt x="57804" y="3016"/>
                    </a:moveTo>
                    <a:lnTo>
                      <a:pt x="57854" y="3167"/>
                    </a:lnTo>
                    <a:lnTo>
                      <a:pt x="57854" y="3267"/>
                    </a:lnTo>
                    <a:lnTo>
                      <a:pt x="57854" y="3368"/>
                    </a:lnTo>
                    <a:lnTo>
                      <a:pt x="57955" y="3368"/>
                    </a:lnTo>
                    <a:lnTo>
                      <a:pt x="58055" y="3519"/>
                    </a:lnTo>
                    <a:lnTo>
                      <a:pt x="57942" y="3527"/>
                    </a:lnTo>
                    <a:lnTo>
                      <a:pt x="57942" y="3527"/>
                    </a:lnTo>
                    <a:lnTo>
                      <a:pt x="57854" y="3468"/>
                    </a:lnTo>
                    <a:lnTo>
                      <a:pt x="57854" y="3368"/>
                    </a:lnTo>
                    <a:lnTo>
                      <a:pt x="57469" y="3560"/>
                    </a:lnTo>
                    <a:lnTo>
                      <a:pt x="57469" y="3560"/>
                    </a:lnTo>
                    <a:lnTo>
                      <a:pt x="57352" y="3569"/>
                    </a:lnTo>
                    <a:lnTo>
                      <a:pt x="57301" y="3519"/>
                    </a:lnTo>
                    <a:lnTo>
                      <a:pt x="57301" y="3418"/>
                    </a:lnTo>
                    <a:lnTo>
                      <a:pt x="57704" y="3016"/>
                    </a:lnTo>
                    <a:close/>
                    <a:moveTo>
                      <a:pt x="21815" y="2765"/>
                    </a:moveTo>
                    <a:lnTo>
                      <a:pt x="21865" y="2815"/>
                    </a:lnTo>
                    <a:lnTo>
                      <a:pt x="21865" y="3066"/>
                    </a:lnTo>
                    <a:lnTo>
                      <a:pt x="21815" y="3217"/>
                    </a:lnTo>
                    <a:lnTo>
                      <a:pt x="21815" y="3318"/>
                    </a:lnTo>
                    <a:lnTo>
                      <a:pt x="21765" y="3368"/>
                    </a:lnTo>
                    <a:lnTo>
                      <a:pt x="21715" y="3519"/>
                    </a:lnTo>
                    <a:lnTo>
                      <a:pt x="21664" y="3669"/>
                    </a:lnTo>
                    <a:lnTo>
                      <a:pt x="21614" y="3720"/>
                    </a:lnTo>
                    <a:lnTo>
                      <a:pt x="21564" y="3770"/>
                    </a:lnTo>
                    <a:lnTo>
                      <a:pt x="21463" y="3619"/>
                    </a:lnTo>
                    <a:lnTo>
                      <a:pt x="21514" y="3468"/>
                    </a:lnTo>
                    <a:lnTo>
                      <a:pt x="21564" y="3368"/>
                    </a:lnTo>
                    <a:lnTo>
                      <a:pt x="21664" y="3368"/>
                    </a:lnTo>
                    <a:lnTo>
                      <a:pt x="21664" y="3267"/>
                    </a:lnTo>
                    <a:lnTo>
                      <a:pt x="21664" y="2865"/>
                    </a:lnTo>
                    <a:lnTo>
                      <a:pt x="21715" y="2815"/>
                    </a:lnTo>
                    <a:lnTo>
                      <a:pt x="21815" y="2765"/>
                    </a:lnTo>
                    <a:close/>
                    <a:moveTo>
                      <a:pt x="26389" y="3619"/>
                    </a:moveTo>
                    <a:lnTo>
                      <a:pt x="26490" y="3720"/>
                    </a:lnTo>
                    <a:lnTo>
                      <a:pt x="26439" y="3770"/>
                    </a:lnTo>
                    <a:lnTo>
                      <a:pt x="26289" y="3720"/>
                    </a:lnTo>
                    <a:lnTo>
                      <a:pt x="26389" y="3619"/>
                    </a:lnTo>
                    <a:close/>
                    <a:moveTo>
                      <a:pt x="46796" y="2765"/>
                    </a:moveTo>
                    <a:lnTo>
                      <a:pt x="47048" y="2815"/>
                    </a:lnTo>
                    <a:lnTo>
                      <a:pt x="47098" y="2915"/>
                    </a:lnTo>
                    <a:lnTo>
                      <a:pt x="47148" y="3066"/>
                    </a:lnTo>
                    <a:lnTo>
                      <a:pt x="47148" y="3167"/>
                    </a:lnTo>
                    <a:lnTo>
                      <a:pt x="47148" y="3267"/>
                    </a:lnTo>
                    <a:lnTo>
                      <a:pt x="46997" y="3368"/>
                    </a:lnTo>
                    <a:lnTo>
                      <a:pt x="46897" y="3519"/>
                    </a:lnTo>
                    <a:lnTo>
                      <a:pt x="46897" y="3619"/>
                    </a:lnTo>
                    <a:lnTo>
                      <a:pt x="46897" y="3720"/>
                    </a:lnTo>
                    <a:lnTo>
                      <a:pt x="46796" y="3770"/>
                    </a:lnTo>
                    <a:lnTo>
                      <a:pt x="46645" y="3619"/>
                    </a:lnTo>
                    <a:lnTo>
                      <a:pt x="46495" y="3468"/>
                    </a:lnTo>
                    <a:lnTo>
                      <a:pt x="46495" y="3318"/>
                    </a:lnTo>
                    <a:lnTo>
                      <a:pt x="46495" y="3066"/>
                    </a:lnTo>
                    <a:lnTo>
                      <a:pt x="46495" y="2915"/>
                    </a:lnTo>
                    <a:lnTo>
                      <a:pt x="46545" y="2865"/>
                    </a:lnTo>
                    <a:lnTo>
                      <a:pt x="46595" y="2815"/>
                    </a:lnTo>
                    <a:lnTo>
                      <a:pt x="46796" y="2765"/>
                    </a:lnTo>
                    <a:close/>
                    <a:moveTo>
                      <a:pt x="15683" y="3569"/>
                    </a:moveTo>
                    <a:lnTo>
                      <a:pt x="15733" y="3720"/>
                    </a:lnTo>
                    <a:lnTo>
                      <a:pt x="15683" y="3820"/>
                    </a:lnTo>
                    <a:lnTo>
                      <a:pt x="15582" y="3669"/>
                    </a:lnTo>
                    <a:lnTo>
                      <a:pt x="15683" y="3569"/>
                    </a:lnTo>
                    <a:close/>
                    <a:moveTo>
                      <a:pt x="16940" y="3368"/>
                    </a:moveTo>
                    <a:lnTo>
                      <a:pt x="16990" y="3468"/>
                    </a:lnTo>
                    <a:lnTo>
                      <a:pt x="16889" y="3619"/>
                    </a:lnTo>
                    <a:lnTo>
                      <a:pt x="16738" y="3820"/>
                    </a:lnTo>
                    <a:lnTo>
                      <a:pt x="16638" y="3720"/>
                    </a:lnTo>
                    <a:lnTo>
                      <a:pt x="16638" y="3569"/>
                    </a:lnTo>
                    <a:lnTo>
                      <a:pt x="16638" y="3468"/>
                    </a:lnTo>
                    <a:lnTo>
                      <a:pt x="16789" y="3418"/>
                    </a:lnTo>
                    <a:lnTo>
                      <a:pt x="16940" y="3368"/>
                    </a:lnTo>
                    <a:close/>
                    <a:moveTo>
                      <a:pt x="20910" y="3368"/>
                    </a:moveTo>
                    <a:lnTo>
                      <a:pt x="21011" y="3468"/>
                    </a:lnTo>
                    <a:lnTo>
                      <a:pt x="21011" y="3519"/>
                    </a:lnTo>
                    <a:lnTo>
                      <a:pt x="21011" y="3669"/>
                    </a:lnTo>
                    <a:lnTo>
                      <a:pt x="20910" y="3770"/>
                    </a:lnTo>
                    <a:lnTo>
                      <a:pt x="20860" y="3820"/>
                    </a:lnTo>
                    <a:lnTo>
                      <a:pt x="20709" y="3820"/>
                    </a:lnTo>
                    <a:lnTo>
                      <a:pt x="20609" y="3720"/>
                    </a:lnTo>
                    <a:lnTo>
                      <a:pt x="20508" y="3569"/>
                    </a:lnTo>
                    <a:lnTo>
                      <a:pt x="20458" y="3468"/>
                    </a:lnTo>
                    <a:lnTo>
                      <a:pt x="20609" y="3368"/>
                    </a:lnTo>
                    <a:close/>
                    <a:moveTo>
                      <a:pt x="27696" y="2513"/>
                    </a:moveTo>
                    <a:lnTo>
                      <a:pt x="27847" y="2564"/>
                    </a:lnTo>
                    <a:lnTo>
                      <a:pt x="27947" y="2664"/>
                    </a:lnTo>
                    <a:lnTo>
                      <a:pt x="27998" y="2765"/>
                    </a:lnTo>
                    <a:lnTo>
                      <a:pt x="27947" y="2865"/>
                    </a:lnTo>
                    <a:lnTo>
                      <a:pt x="27847" y="3016"/>
                    </a:lnTo>
                    <a:lnTo>
                      <a:pt x="27847" y="3116"/>
                    </a:lnTo>
                    <a:lnTo>
                      <a:pt x="27947" y="3217"/>
                    </a:lnTo>
                    <a:lnTo>
                      <a:pt x="27947" y="3368"/>
                    </a:lnTo>
                    <a:lnTo>
                      <a:pt x="27998" y="3519"/>
                    </a:lnTo>
                    <a:lnTo>
                      <a:pt x="28098" y="3669"/>
                    </a:lnTo>
                    <a:lnTo>
                      <a:pt x="28098" y="3770"/>
                    </a:lnTo>
                    <a:lnTo>
                      <a:pt x="28048" y="3820"/>
                    </a:lnTo>
                    <a:lnTo>
                      <a:pt x="27696" y="3820"/>
                    </a:lnTo>
                    <a:lnTo>
                      <a:pt x="27646" y="3770"/>
                    </a:lnTo>
                    <a:lnTo>
                      <a:pt x="27595" y="3669"/>
                    </a:lnTo>
                    <a:lnTo>
                      <a:pt x="27545" y="3519"/>
                    </a:lnTo>
                    <a:lnTo>
                      <a:pt x="27545" y="3418"/>
                    </a:lnTo>
                    <a:lnTo>
                      <a:pt x="27545" y="3267"/>
                    </a:lnTo>
                    <a:lnTo>
                      <a:pt x="27495" y="3217"/>
                    </a:lnTo>
                    <a:lnTo>
                      <a:pt x="27445" y="3217"/>
                    </a:lnTo>
                    <a:lnTo>
                      <a:pt x="27294" y="3318"/>
                    </a:lnTo>
                    <a:lnTo>
                      <a:pt x="27244" y="3318"/>
                    </a:lnTo>
                    <a:lnTo>
                      <a:pt x="27093" y="3267"/>
                    </a:lnTo>
                    <a:lnTo>
                      <a:pt x="26992" y="3167"/>
                    </a:lnTo>
                    <a:lnTo>
                      <a:pt x="26942" y="3066"/>
                    </a:lnTo>
                    <a:lnTo>
                      <a:pt x="26942" y="2915"/>
                    </a:lnTo>
                    <a:lnTo>
                      <a:pt x="26992" y="2815"/>
                    </a:lnTo>
                    <a:lnTo>
                      <a:pt x="27193" y="2765"/>
                    </a:lnTo>
                    <a:lnTo>
                      <a:pt x="27344" y="2664"/>
                    </a:lnTo>
                    <a:lnTo>
                      <a:pt x="27495" y="2564"/>
                    </a:lnTo>
                    <a:lnTo>
                      <a:pt x="27595" y="2513"/>
                    </a:lnTo>
                    <a:close/>
                    <a:moveTo>
                      <a:pt x="18498" y="3368"/>
                    </a:moveTo>
                    <a:lnTo>
                      <a:pt x="18462" y="3873"/>
                    </a:lnTo>
                    <a:lnTo>
                      <a:pt x="18462" y="3873"/>
                    </a:lnTo>
                    <a:lnTo>
                      <a:pt x="18347" y="3720"/>
                    </a:lnTo>
                    <a:lnTo>
                      <a:pt x="18297" y="3619"/>
                    </a:lnTo>
                    <a:lnTo>
                      <a:pt x="18297" y="3468"/>
                    </a:lnTo>
                    <a:lnTo>
                      <a:pt x="18397" y="3418"/>
                    </a:lnTo>
                    <a:lnTo>
                      <a:pt x="18498" y="3368"/>
                    </a:lnTo>
                    <a:close/>
                    <a:moveTo>
                      <a:pt x="44969" y="3346"/>
                    </a:moveTo>
                    <a:lnTo>
                      <a:pt x="45389" y="3720"/>
                    </a:lnTo>
                    <a:lnTo>
                      <a:pt x="45439" y="3820"/>
                    </a:lnTo>
                    <a:lnTo>
                      <a:pt x="45439" y="3870"/>
                    </a:lnTo>
                    <a:lnTo>
                      <a:pt x="45389" y="3921"/>
                    </a:lnTo>
                    <a:lnTo>
                      <a:pt x="45339" y="3971"/>
                    </a:lnTo>
                    <a:lnTo>
                      <a:pt x="45238" y="3921"/>
                    </a:lnTo>
                    <a:lnTo>
                      <a:pt x="45238" y="3770"/>
                    </a:lnTo>
                    <a:lnTo>
                      <a:pt x="45188" y="3619"/>
                    </a:lnTo>
                    <a:lnTo>
                      <a:pt x="45087" y="3519"/>
                    </a:lnTo>
                    <a:lnTo>
                      <a:pt x="44987" y="3418"/>
                    </a:lnTo>
                    <a:lnTo>
                      <a:pt x="44969" y="3346"/>
                    </a:lnTo>
                    <a:close/>
                    <a:moveTo>
                      <a:pt x="2815" y="3820"/>
                    </a:moveTo>
                    <a:lnTo>
                      <a:pt x="2916" y="3921"/>
                    </a:lnTo>
                    <a:lnTo>
                      <a:pt x="2815" y="4021"/>
                    </a:lnTo>
                    <a:lnTo>
                      <a:pt x="2765" y="3870"/>
                    </a:lnTo>
                    <a:lnTo>
                      <a:pt x="2815" y="3820"/>
                    </a:lnTo>
                    <a:close/>
                    <a:moveTo>
                      <a:pt x="17291" y="3418"/>
                    </a:moveTo>
                    <a:lnTo>
                      <a:pt x="17744" y="3619"/>
                    </a:lnTo>
                    <a:lnTo>
                      <a:pt x="17945" y="3720"/>
                    </a:lnTo>
                    <a:lnTo>
                      <a:pt x="18096" y="3921"/>
                    </a:lnTo>
                    <a:lnTo>
                      <a:pt x="17995" y="3971"/>
                    </a:lnTo>
                    <a:lnTo>
                      <a:pt x="17945" y="4021"/>
                    </a:lnTo>
                    <a:lnTo>
                      <a:pt x="17241" y="3669"/>
                    </a:lnTo>
                    <a:lnTo>
                      <a:pt x="17241" y="3619"/>
                    </a:lnTo>
                    <a:lnTo>
                      <a:pt x="17241" y="3519"/>
                    </a:lnTo>
                    <a:lnTo>
                      <a:pt x="17291" y="3418"/>
                    </a:lnTo>
                    <a:close/>
                    <a:moveTo>
                      <a:pt x="18648" y="3418"/>
                    </a:moveTo>
                    <a:lnTo>
                      <a:pt x="18699" y="3569"/>
                    </a:lnTo>
                    <a:lnTo>
                      <a:pt x="18749" y="3669"/>
                    </a:lnTo>
                    <a:lnTo>
                      <a:pt x="18799" y="3770"/>
                    </a:lnTo>
                    <a:lnTo>
                      <a:pt x="18900" y="3870"/>
                    </a:lnTo>
                    <a:lnTo>
                      <a:pt x="18850" y="3921"/>
                    </a:lnTo>
                    <a:lnTo>
                      <a:pt x="18799" y="4021"/>
                    </a:lnTo>
                    <a:lnTo>
                      <a:pt x="18648" y="4021"/>
                    </a:lnTo>
                    <a:lnTo>
                      <a:pt x="18521" y="3936"/>
                    </a:lnTo>
                    <a:lnTo>
                      <a:pt x="18521" y="3936"/>
                    </a:lnTo>
                    <a:lnTo>
                      <a:pt x="18548" y="3720"/>
                    </a:lnTo>
                    <a:lnTo>
                      <a:pt x="18598" y="3468"/>
                    </a:lnTo>
                    <a:lnTo>
                      <a:pt x="18648" y="3418"/>
                    </a:lnTo>
                    <a:close/>
                    <a:moveTo>
                      <a:pt x="58457" y="3770"/>
                    </a:moveTo>
                    <a:lnTo>
                      <a:pt x="58558" y="3820"/>
                    </a:lnTo>
                    <a:lnTo>
                      <a:pt x="58659" y="3870"/>
                    </a:lnTo>
                    <a:lnTo>
                      <a:pt x="58659" y="3921"/>
                    </a:lnTo>
                    <a:lnTo>
                      <a:pt x="58457" y="4021"/>
                    </a:lnTo>
                    <a:lnTo>
                      <a:pt x="58357" y="3971"/>
                    </a:lnTo>
                    <a:lnTo>
                      <a:pt x="58307" y="3870"/>
                    </a:lnTo>
                    <a:lnTo>
                      <a:pt x="58357" y="3820"/>
                    </a:lnTo>
                    <a:lnTo>
                      <a:pt x="58457" y="3770"/>
                    </a:lnTo>
                    <a:close/>
                    <a:moveTo>
                      <a:pt x="8344" y="4021"/>
                    </a:moveTo>
                    <a:lnTo>
                      <a:pt x="8395" y="4122"/>
                    </a:lnTo>
                    <a:lnTo>
                      <a:pt x="8244" y="4172"/>
                    </a:lnTo>
                    <a:lnTo>
                      <a:pt x="8194" y="4122"/>
                    </a:lnTo>
                    <a:lnTo>
                      <a:pt x="8344" y="4021"/>
                    </a:lnTo>
                    <a:close/>
                    <a:moveTo>
                      <a:pt x="11913" y="3820"/>
                    </a:moveTo>
                    <a:lnTo>
                      <a:pt x="12014" y="4021"/>
                    </a:lnTo>
                    <a:lnTo>
                      <a:pt x="11913" y="4122"/>
                    </a:lnTo>
                    <a:lnTo>
                      <a:pt x="11863" y="4172"/>
                    </a:lnTo>
                    <a:lnTo>
                      <a:pt x="11762" y="4122"/>
                    </a:lnTo>
                    <a:lnTo>
                      <a:pt x="11762" y="4021"/>
                    </a:lnTo>
                    <a:lnTo>
                      <a:pt x="11762" y="3921"/>
                    </a:lnTo>
                    <a:lnTo>
                      <a:pt x="11863" y="3820"/>
                    </a:lnTo>
                    <a:close/>
                    <a:moveTo>
                      <a:pt x="20910" y="4071"/>
                    </a:moveTo>
                    <a:lnTo>
                      <a:pt x="21011" y="4122"/>
                    </a:lnTo>
                    <a:lnTo>
                      <a:pt x="20961" y="4172"/>
                    </a:lnTo>
                    <a:lnTo>
                      <a:pt x="20810" y="4122"/>
                    </a:lnTo>
                    <a:lnTo>
                      <a:pt x="20910" y="4071"/>
                    </a:lnTo>
                    <a:close/>
                    <a:moveTo>
                      <a:pt x="56296" y="4021"/>
                    </a:moveTo>
                    <a:lnTo>
                      <a:pt x="56397" y="4122"/>
                    </a:lnTo>
                    <a:lnTo>
                      <a:pt x="56246" y="4172"/>
                    </a:lnTo>
                    <a:lnTo>
                      <a:pt x="56196" y="4122"/>
                    </a:lnTo>
                    <a:lnTo>
                      <a:pt x="56296" y="4021"/>
                    </a:lnTo>
                    <a:close/>
                    <a:moveTo>
                      <a:pt x="13572" y="3569"/>
                    </a:moveTo>
                    <a:lnTo>
                      <a:pt x="13065" y="4214"/>
                    </a:lnTo>
                    <a:lnTo>
                      <a:pt x="13065" y="4214"/>
                    </a:lnTo>
                    <a:lnTo>
                      <a:pt x="13019" y="4122"/>
                    </a:lnTo>
                    <a:lnTo>
                      <a:pt x="13019" y="3971"/>
                    </a:lnTo>
                    <a:lnTo>
                      <a:pt x="13069" y="3870"/>
                    </a:lnTo>
                    <a:lnTo>
                      <a:pt x="13270" y="3669"/>
                    </a:lnTo>
                    <a:lnTo>
                      <a:pt x="13371" y="3619"/>
                    </a:lnTo>
                    <a:lnTo>
                      <a:pt x="13572" y="3569"/>
                    </a:lnTo>
                    <a:close/>
                    <a:moveTo>
                      <a:pt x="13672" y="3770"/>
                    </a:moveTo>
                    <a:lnTo>
                      <a:pt x="13672" y="3820"/>
                    </a:lnTo>
                    <a:lnTo>
                      <a:pt x="13572" y="4021"/>
                    </a:lnTo>
                    <a:lnTo>
                      <a:pt x="13421" y="4122"/>
                    </a:lnTo>
                    <a:lnTo>
                      <a:pt x="13270" y="4172"/>
                    </a:lnTo>
                    <a:lnTo>
                      <a:pt x="13119" y="4222"/>
                    </a:lnTo>
                    <a:lnTo>
                      <a:pt x="13371" y="3971"/>
                    </a:lnTo>
                    <a:lnTo>
                      <a:pt x="13572" y="3820"/>
                    </a:lnTo>
                    <a:lnTo>
                      <a:pt x="13672" y="3770"/>
                    </a:lnTo>
                    <a:close/>
                    <a:moveTo>
                      <a:pt x="18451" y="4021"/>
                    </a:moveTo>
                    <a:lnTo>
                      <a:pt x="18447" y="4071"/>
                    </a:lnTo>
                    <a:lnTo>
                      <a:pt x="18397" y="4172"/>
                    </a:lnTo>
                    <a:lnTo>
                      <a:pt x="18397" y="4222"/>
                    </a:lnTo>
                    <a:lnTo>
                      <a:pt x="18347" y="4122"/>
                    </a:lnTo>
                    <a:lnTo>
                      <a:pt x="18347" y="4071"/>
                    </a:lnTo>
                    <a:lnTo>
                      <a:pt x="18397" y="4021"/>
                    </a:lnTo>
                    <a:close/>
                    <a:moveTo>
                      <a:pt x="60719" y="3619"/>
                    </a:moveTo>
                    <a:lnTo>
                      <a:pt x="60770" y="3669"/>
                    </a:lnTo>
                    <a:lnTo>
                      <a:pt x="60770" y="3820"/>
                    </a:lnTo>
                    <a:lnTo>
                      <a:pt x="60719" y="3971"/>
                    </a:lnTo>
                    <a:lnTo>
                      <a:pt x="60569" y="4122"/>
                    </a:lnTo>
                    <a:lnTo>
                      <a:pt x="60418" y="4222"/>
                    </a:lnTo>
                    <a:lnTo>
                      <a:pt x="60217" y="4273"/>
                    </a:lnTo>
                    <a:lnTo>
                      <a:pt x="60066" y="4172"/>
                    </a:lnTo>
                    <a:lnTo>
                      <a:pt x="59865" y="4071"/>
                    </a:lnTo>
                    <a:lnTo>
                      <a:pt x="59714" y="4021"/>
                    </a:lnTo>
                    <a:lnTo>
                      <a:pt x="59362" y="4021"/>
                    </a:lnTo>
                    <a:lnTo>
                      <a:pt x="59262" y="3971"/>
                    </a:lnTo>
                    <a:lnTo>
                      <a:pt x="59111" y="3921"/>
                    </a:lnTo>
                    <a:lnTo>
                      <a:pt x="59362" y="3669"/>
                    </a:lnTo>
                    <a:lnTo>
                      <a:pt x="59463" y="3619"/>
                    </a:lnTo>
                    <a:lnTo>
                      <a:pt x="60066" y="3619"/>
                    </a:lnTo>
                    <a:lnTo>
                      <a:pt x="60267" y="3770"/>
                    </a:lnTo>
                    <a:lnTo>
                      <a:pt x="60418" y="3820"/>
                    </a:lnTo>
                    <a:lnTo>
                      <a:pt x="60518" y="3770"/>
                    </a:lnTo>
                    <a:lnTo>
                      <a:pt x="60569" y="3720"/>
                    </a:lnTo>
                    <a:lnTo>
                      <a:pt x="60669" y="3619"/>
                    </a:lnTo>
                    <a:close/>
                    <a:moveTo>
                      <a:pt x="11260" y="4273"/>
                    </a:moveTo>
                    <a:lnTo>
                      <a:pt x="11360" y="4323"/>
                    </a:lnTo>
                    <a:lnTo>
                      <a:pt x="11209" y="4373"/>
                    </a:lnTo>
                    <a:lnTo>
                      <a:pt x="11159" y="4323"/>
                    </a:lnTo>
                    <a:lnTo>
                      <a:pt x="11260" y="4273"/>
                    </a:lnTo>
                    <a:close/>
                    <a:moveTo>
                      <a:pt x="16738" y="4021"/>
                    </a:moveTo>
                    <a:lnTo>
                      <a:pt x="16839" y="4122"/>
                    </a:lnTo>
                    <a:lnTo>
                      <a:pt x="16839" y="4222"/>
                    </a:lnTo>
                    <a:lnTo>
                      <a:pt x="16839" y="4323"/>
                    </a:lnTo>
                    <a:lnTo>
                      <a:pt x="16738" y="4373"/>
                    </a:lnTo>
                    <a:lnTo>
                      <a:pt x="16688" y="4373"/>
                    </a:lnTo>
                    <a:lnTo>
                      <a:pt x="16638" y="4323"/>
                    </a:lnTo>
                    <a:lnTo>
                      <a:pt x="16588" y="4222"/>
                    </a:lnTo>
                    <a:lnTo>
                      <a:pt x="16638" y="4122"/>
                    </a:lnTo>
                    <a:lnTo>
                      <a:pt x="16688" y="4071"/>
                    </a:lnTo>
                    <a:lnTo>
                      <a:pt x="16738" y="4021"/>
                    </a:lnTo>
                    <a:close/>
                    <a:moveTo>
                      <a:pt x="13019" y="4222"/>
                    </a:moveTo>
                    <a:lnTo>
                      <a:pt x="13019" y="4273"/>
                    </a:lnTo>
                    <a:lnTo>
                      <a:pt x="12918" y="4423"/>
                    </a:lnTo>
                    <a:lnTo>
                      <a:pt x="12868" y="4373"/>
                    </a:lnTo>
                    <a:lnTo>
                      <a:pt x="12868" y="4323"/>
                    </a:lnTo>
                    <a:lnTo>
                      <a:pt x="12969" y="4222"/>
                    </a:lnTo>
                    <a:close/>
                    <a:moveTo>
                      <a:pt x="50164" y="4222"/>
                    </a:moveTo>
                    <a:lnTo>
                      <a:pt x="50264" y="4373"/>
                    </a:lnTo>
                    <a:lnTo>
                      <a:pt x="50164" y="4423"/>
                    </a:lnTo>
                    <a:lnTo>
                      <a:pt x="50114" y="4273"/>
                    </a:lnTo>
                    <a:lnTo>
                      <a:pt x="50164" y="4222"/>
                    </a:lnTo>
                    <a:close/>
                    <a:moveTo>
                      <a:pt x="54185" y="4021"/>
                    </a:moveTo>
                    <a:lnTo>
                      <a:pt x="54235" y="4122"/>
                    </a:lnTo>
                    <a:lnTo>
                      <a:pt x="54286" y="4273"/>
                    </a:lnTo>
                    <a:lnTo>
                      <a:pt x="54235" y="4373"/>
                    </a:lnTo>
                    <a:lnTo>
                      <a:pt x="54185" y="4423"/>
                    </a:lnTo>
                    <a:lnTo>
                      <a:pt x="53733" y="4423"/>
                    </a:lnTo>
                    <a:lnTo>
                      <a:pt x="53682" y="4373"/>
                    </a:lnTo>
                    <a:lnTo>
                      <a:pt x="53682" y="4273"/>
                    </a:lnTo>
                    <a:lnTo>
                      <a:pt x="53783" y="4172"/>
                    </a:lnTo>
                    <a:lnTo>
                      <a:pt x="53883" y="4071"/>
                    </a:lnTo>
                    <a:lnTo>
                      <a:pt x="54034" y="4021"/>
                    </a:lnTo>
                    <a:close/>
                    <a:moveTo>
                      <a:pt x="58809" y="4222"/>
                    </a:moveTo>
                    <a:lnTo>
                      <a:pt x="58860" y="4273"/>
                    </a:lnTo>
                    <a:lnTo>
                      <a:pt x="58860" y="4373"/>
                    </a:lnTo>
                    <a:lnTo>
                      <a:pt x="58809" y="4423"/>
                    </a:lnTo>
                    <a:lnTo>
                      <a:pt x="58407" y="4423"/>
                    </a:lnTo>
                    <a:lnTo>
                      <a:pt x="58357" y="4373"/>
                    </a:lnTo>
                    <a:lnTo>
                      <a:pt x="58307" y="4273"/>
                    </a:lnTo>
                    <a:lnTo>
                      <a:pt x="58407" y="4222"/>
                    </a:lnTo>
                    <a:close/>
                    <a:moveTo>
                      <a:pt x="59664" y="4222"/>
                    </a:moveTo>
                    <a:lnTo>
                      <a:pt x="59714" y="4273"/>
                    </a:lnTo>
                    <a:lnTo>
                      <a:pt x="59714" y="4373"/>
                    </a:lnTo>
                    <a:lnTo>
                      <a:pt x="59614" y="4423"/>
                    </a:lnTo>
                    <a:lnTo>
                      <a:pt x="59412" y="4423"/>
                    </a:lnTo>
                    <a:lnTo>
                      <a:pt x="59362" y="4373"/>
                    </a:lnTo>
                    <a:lnTo>
                      <a:pt x="59362" y="4273"/>
                    </a:lnTo>
                    <a:lnTo>
                      <a:pt x="59463" y="4222"/>
                    </a:lnTo>
                    <a:close/>
                    <a:moveTo>
                      <a:pt x="49268" y="4337"/>
                    </a:moveTo>
                    <a:lnTo>
                      <a:pt x="49008" y="4423"/>
                    </a:lnTo>
                    <a:lnTo>
                      <a:pt x="49108" y="4423"/>
                    </a:lnTo>
                    <a:lnTo>
                      <a:pt x="49159" y="4474"/>
                    </a:lnTo>
                    <a:lnTo>
                      <a:pt x="49159" y="4474"/>
                    </a:lnTo>
                    <a:lnTo>
                      <a:pt x="49268" y="4337"/>
                    </a:lnTo>
                    <a:close/>
                    <a:moveTo>
                      <a:pt x="28450" y="4222"/>
                    </a:moveTo>
                    <a:lnTo>
                      <a:pt x="28550" y="4273"/>
                    </a:lnTo>
                    <a:lnTo>
                      <a:pt x="28601" y="4373"/>
                    </a:lnTo>
                    <a:lnTo>
                      <a:pt x="28601" y="4474"/>
                    </a:lnTo>
                    <a:lnTo>
                      <a:pt x="28550" y="4574"/>
                    </a:lnTo>
                    <a:lnTo>
                      <a:pt x="28450" y="4624"/>
                    </a:lnTo>
                    <a:lnTo>
                      <a:pt x="28249" y="4624"/>
                    </a:lnTo>
                    <a:lnTo>
                      <a:pt x="28199" y="4524"/>
                    </a:lnTo>
                    <a:lnTo>
                      <a:pt x="28199" y="4423"/>
                    </a:lnTo>
                    <a:lnTo>
                      <a:pt x="28199" y="4323"/>
                    </a:lnTo>
                    <a:lnTo>
                      <a:pt x="28249" y="4273"/>
                    </a:lnTo>
                    <a:lnTo>
                      <a:pt x="28349" y="4222"/>
                    </a:lnTo>
                    <a:close/>
                    <a:moveTo>
                      <a:pt x="48361" y="4561"/>
                    </a:moveTo>
                    <a:lnTo>
                      <a:pt x="48354" y="4574"/>
                    </a:lnTo>
                    <a:lnTo>
                      <a:pt x="48254" y="4624"/>
                    </a:lnTo>
                    <a:lnTo>
                      <a:pt x="48147" y="4624"/>
                    </a:lnTo>
                    <a:lnTo>
                      <a:pt x="48361" y="4561"/>
                    </a:lnTo>
                    <a:close/>
                    <a:moveTo>
                      <a:pt x="49360" y="4222"/>
                    </a:moveTo>
                    <a:lnTo>
                      <a:pt x="49268" y="4337"/>
                    </a:lnTo>
                    <a:lnTo>
                      <a:pt x="49268" y="4337"/>
                    </a:lnTo>
                    <a:lnTo>
                      <a:pt x="49309" y="4323"/>
                    </a:lnTo>
                    <a:lnTo>
                      <a:pt x="49511" y="4273"/>
                    </a:lnTo>
                    <a:lnTo>
                      <a:pt x="49611" y="4323"/>
                    </a:lnTo>
                    <a:lnTo>
                      <a:pt x="49661" y="4423"/>
                    </a:lnTo>
                    <a:lnTo>
                      <a:pt x="49661" y="4524"/>
                    </a:lnTo>
                    <a:lnTo>
                      <a:pt x="49611" y="4574"/>
                    </a:lnTo>
                    <a:lnTo>
                      <a:pt x="49460" y="4624"/>
                    </a:lnTo>
                    <a:lnTo>
                      <a:pt x="49360" y="4624"/>
                    </a:lnTo>
                    <a:lnTo>
                      <a:pt x="49209" y="4524"/>
                    </a:lnTo>
                    <a:lnTo>
                      <a:pt x="49159" y="4474"/>
                    </a:lnTo>
                    <a:lnTo>
                      <a:pt x="49159" y="4474"/>
                    </a:lnTo>
                    <a:lnTo>
                      <a:pt x="49008" y="4574"/>
                    </a:lnTo>
                    <a:lnTo>
                      <a:pt x="48857" y="4624"/>
                    </a:lnTo>
                    <a:lnTo>
                      <a:pt x="48757" y="4624"/>
                    </a:lnTo>
                    <a:lnTo>
                      <a:pt x="48606" y="4574"/>
                    </a:lnTo>
                    <a:lnTo>
                      <a:pt x="48606" y="4524"/>
                    </a:lnTo>
                    <a:lnTo>
                      <a:pt x="48606" y="4488"/>
                    </a:lnTo>
                    <a:lnTo>
                      <a:pt x="48606" y="4488"/>
                    </a:lnTo>
                    <a:lnTo>
                      <a:pt x="48656" y="4474"/>
                    </a:lnTo>
                    <a:lnTo>
                      <a:pt x="49008" y="4423"/>
                    </a:lnTo>
                    <a:lnTo>
                      <a:pt x="49008" y="4373"/>
                    </a:lnTo>
                    <a:lnTo>
                      <a:pt x="49008" y="4323"/>
                    </a:lnTo>
                    <a:lnTo>
                      <a:pt x="49108" y="4273"/>
                    </a:lnTo>
                    <a:lnTo>
                      <a:pt x="49159" y="4222"/>
                    </a:lnTo>
                    <a:close/>
                    <a:moveTo>
                      <a:pt x="57653" y="3820"/>
                    </a:moveTo>
                    <a:lnTo>
                      <a:pt x="57854" y="3870"/>
                    </a:lnTo>
                    <a:lnTo>
                      <a:pt x="57955" y="4021"/>
                    </a:lnTo>
                    <a:lnTo>
                      <a:pt x="58055" y="4172"/>
                    </a:lnTo>
                    <a:lnTo>
                      <a:pt x="58055" y="4273"/>
                    </a:lnTo>
                    <a:lnTo>
                      <a:pt x="58005" y="4373"/>
                    </a:lnTo>
                    <a:lnTo>
                      <a:pt x="57754" y="4474"/>
                    </a:lnTo>
                    <a:lnTo>
                      <a:pt x="57653" y="4524"/>
                    </a:lnTo>
                    <a:lnTo>
                      <a:pt x="57502" y="4624"/>
                    </a:lnTo>
                    <a:lnTo>
                      <a:pt x="57452" y="4675"/>
                    </a:lnTo>
                    <a:lnTo>
                      <a:pt x="57352" y="4624"/>
                    </a:lnTo>
                    <a:lnTo>
                      <a:pt x="57251" y="4574"/>
                    </a:lnTo>
                    <a:lnTo>
                      <a:pt x="57201" y="4474"/>
                    </a:lnTo>
                    <a:lnTo>
                      <a:pt x="57201" y="4273"/>
                    </a:lnTo>
                    <a:lnTo>
                      <a:pt x="57251" y="3971"/>
                    </a:lnTo>
                    <a:lnTo>
                      <a:pt x="57301" y="3820"/>
                    </a:lnTo>
                    <a:close/>
                    <a:moveTo>
                      <a:pt x="10305" y="3971"/>
                    </a:moveTo>
                    <a:lnTo>
                      <a:pt x="10405" y="4021"/>
                    </a:lnTo>
                    <a:lnTo>
                      <a:pt x="10506" y="4122"/>
                    </a:lnTo>
                    <a:lnTo>
                      <a:pt x="10707" y="4323"/>
                    </a:lnTo>
                    <a:lnTo>
                      <a:pt x="10657" y="4373"/>
                    </a:lnTo>
                    <a:lnTo>
                      <a:pt x="10556" y="4423"/>
                    </a:lnTo>
                    <a:lnTo>
                      <a:pt x="10305" y="4323"/>
                    </a:lnTo>
                    <a:lnTo>
                      <a:pt x="10154" y="4273"/>
                    </a:lnTo>
                    <a:lnTo>
                      <a:pt x="10053" y="4222"/>
                    </a:lnTo>
                    <a:lnTo>
                      <a:pt x="9953" y="4273"/>
                    </a:lnTo>
                    <a:lnTo>
                      <a:pt x="9852" y="4323"/>
                    </a:lnTo>
                    <a:lnTo>
                      <a:pt x="9752" y="4423"/>
                    </a:lnTo>
                    <a:lnTo>
                      <a:pt x="9400" y="4423"/>
                    </a:lnTo>
                    <a:lnTo>
                      <a:pt x="9299" y="4474"/>
                    </a:lnTo>
                    <a:lnTo>
                      <a:pt x="9249" y="4624"/>
                    </a:lnTo>
                    <a:lnTo>
                      <a:pt x="9350" y="4624"/>
                    </a:lnTo>
                    <a:lnTo>
                      <a:pt x="9450" y="4775"/>
                    </a:lnTo>
                    <a:lnTo>
                      <a:pt x="9249" y="4660"/>
                    </a:lnTo>
                    <a:lnTo>
                      <a:pt x="9249" y="4660"/>
                    </a:lnTo>
                    <a:lnTo>
                      <a:pt x="9249" y="4624"/>
                    </a:lnTo>
                    <a:lnTo>
                      <a:pt x="9186" y="4624"/>
                    </a:lnTo>
                    <a:lnTo>
                      <a:pt x="9098" y="4574"/>
                    </a:lnTo>
                    <a:lnTo>
                      <a:pt x="9048" y="4524"/>
                    </a:lnTo>
                    <a:lnTo>
                      <a:pt x="9048" y="4474"/>
                    </a:lnTo>
                    <a:lnTo>
                      <a:pt x="9098" y="4323"/>
                    </a:lnTo>
                    <a:lnTo>
                      <a:pt x="9149" y="4222"/>
                    </a:lnTo>
                    <a:lnTo>
                      <a:pt x="9350" y="4222"/>
                    </a:lnTo>
                    <a:lnTo>
                      <a:pt x="9500" y="4122"/>
                    </a:lnTo>
                    <a:lnTo>
                      <a:pt x="9702" y="4021"/>
                    </a:lnTo>
                    <a:lnTo>
                      <a:pt x="9903" y="3971"/>
                    </a:lnTo>
                    <a:close/>
                    <a:moveTo>
                      <a:pt x="1609" y="4675"/>
                    </a:moveTo>
                    <a:lnTo>
                      <a:pt x="1659" y="4725"/>
                    </a:lnTo>
                    <a:lnTo>
                      <a:pt x="1559" y="4825"/>
                    </a:lnTo>
                    <a:lnTo>
                      <a:pt x="1458" y="4725"/>
                    </a:lnTo>
                    <a:lnTo>
                      <a:pt x="1609" y="4675"/>
                    </a:lnTo>
                    <a:close/>
                    <a:moveTo>
                      <a:pt x="9249" y="4700"/>
                    </a:moveTo>
                    <a:lnTo>
                      <a:pt x="9350" y="4775"/>
                    </a:lnTo>
                    <a:lnTo>
                      <a:pt x="9400" y="4825"/>
                    </a:lnTo>
                    <a:lnTo>
                      <a:pt x="9249" y="4725"/>
                    </a:lnTo>
                    <a:lnTo>
                      <a:pt x="9249" y="4700"/>
                    </a:lnTo>
                    <a:close/>
                    <a:moveTo>
                      <a:pt x="40111" y="4675"/>
                    </a:moveTo>
                    <a:lnTo>
                      <a:pt x="40161" y="4725"/>
                    </a:lnTo>
                    <a:lnTo>
                      <a:pt x="40061" y="4825"/>
                    </a:lnTo>
                    <a:lnTo>
                      <a:pt x="39960" y="4725"/>
                    </a:lnTo>
                    <a:lnTo>
                      <a:pt x="40111" y="4675"/>
                    </a:lnTo>
                    <a:close/>
                    <a:moveTo>
                      <a:pt x="48455" y="4222"/>
                    </a:moveTo>
                    <a:lnTo>
                      <a:pt x="48505" y="4273"/>
                    </a:lnTo>
                    <a:lnTo>
                      <a:pt x="48606" y="4323"/>
                    </a:lnTo>
                    <a:lnTo>
                      <a:pt x="48606" y="4373"/>
                    </a:lnTo>
                    <a:lnTo>
                      <a:pt x="48606" y="4423"/>
                    </a:lnTo>
                    <a:lnTo>
                      <a:pt x="48505" y="4423"/>
                    </a:lnTo>
                    <a:lnTo>
                      <a:pt x="48405" y="4474"/>
                    </a:lnTo>
                    <a:lnTo>
                      <a:pt x="48393" y="4497"/>
                    </a:lnTo>
                    <a:lnTo>
                      <a:pt x="48393" y="4497"/>
                    </a:lnTo>
                    <a:lnTo>
                      <a:pt x="48028" y="4624"/>
                    </a:lnTo>
                    <a:lnTo>
                      <a:pt x="47751" y="4624"/>
                    </a:lnTo>
                    <a:lnTo>
                      <a:pt x="47600" y="4675"/>
                    </a:lnTo>
                    <a:lnTo>
                      <a:pt x="47450" y="4825"/>
                    </a:lnTo>
                    <a:lnTo>
                      <a:pt x="47249" y="4825"/>
                    </a:lnTo>
                    <a:lnTo>
                      <a:pt x="47098" y="4725"/>
                    </a:lnTo>
                    <a:lnTo>
                      <a:pt x="46947" y="4675"/>
                    </a:lnTo>
                    <a:lnTo>
                      <a:pt x="46595" y="4624"/>
                    </a:lnTo>
                    <a:lnTo>
                      <a:pt x="46545" y="4574"/>
                    </a:lnTo>
                    <a:lnTo>
                      <a:pt x="46545" y="4474"/>
                    </a:lnTo>
                    <a:lnTo>
                      <a:pt x="46696" y="4323"/>
                    </a:lnTo>
                    <a:lnTo>
                      <a:pt x="46796" y="4273"/>
                    </a:lnTo>
                    <a:lnTo>
                      <a:pt x="46947" y="4273"/>
                    </a:lnTo>
                    <a:lnTo>
                      <a:pt x="47098" y="4323"/>
                    </a:lnTo>
                    <a:lnTo>
                      <a:pt x="47349" y="4423"/>
                    </a:lnTo>
                    <a:lnTo>
                      <a:pt x="47550" y="4474"/>
                    </a:lnTo>
                    <a:lnTo>
                      <a:pt x="47751" y="4423"/>
                    </a:lnTo>
                    <a:lnTo>
                      <a:pt x="47952" y="4323"/>
                    </a:lnTo>
                    <a:lnTo>
                      <a:pt x="48103" y="4273"/>
                    </a:lnTo>
                    <a:lnTo>
                      <a:pt x="48204" y="4222"/>
                    </a:lnTo>
                    <a:close/>
                    <a:moveTo>
                      <a:pt x="59815" y="4675"/>
                    </a:moveTo>
                    <a:lnTo>
                      <a:pt x="59965" y="4725"/>
                    </a:lnTo>
                    <a:lnTo>
                      <a:pt x="59865" y="4825"/>
                    </a:lnTo>
                    <a:lnTo>
                      <a:pt x="59764" y="4725"/>
                    </a:lnTo>
                    <a:lnTo>
                      <a:pt x="59815" y="4675"/>
                    </a:lnTo>
                    <a:close/>
                    <a:moveTo>
                      <a:pt x="42675" y="4624"/>
                    </a:moveTo>
                    <a:lnTo>
                      <a:pt x="42876" y="4725"/>
                    </a:lnTo>
                    <a:lnTo>
                      <a:pt x="42876" y="4775"/>
                    </a:lnTo>
                    <a:lnTo>
                      <a:pt x="42775" y="4825"/>
                    </a:lnTo>
                    <a:lnTo>
                      <a:pt x="42675" y="4876"/>
                    </a:lnTo>
                    <a:lnTo>
                      <a:pt x="42574" y="4825"/>
                    </a:lnTo>
                    <a:lnTo>
                      <a:pt x="42524" y="4775"/>
                    </a:lnTo>
                    <a:lnTo>
                      <a:pt x="42574" y="4725"/>
                    </a:lnTo>
                    <a:lnTo>
                      <a:pt x="42675" y="4624"/>
                    </a:lnTo>
                    <a:close/>
                    <a:moveTo>
                      <a:pt x="43730" y="3971"/>
                    </a:moveTo>
                    <a:lnTo>
                      <a:pt x="44082" y="4021"/>
                    </a:lnTo>
                    <a:lnTo>
                      <a:pt x="44132" y="4071"/>
                    </a:lnTo>
                    <a:lnTo>
                      <a:pt x="44132" y="4172"/>
                    </a:lnTo>
                    <a:lnTo>
                      <a:pt x="43831" y="4474"/>
                    </a:lnTo>
                    <a:lnTo>
                      <a:pt x="43780" y="4524"/>
                    </a:lnTo>
                    <a:lnTo>
                      <a:pt x="43831" y="4624"/>
                    </a:lnTo>
                    <a:lnTo>
                      <a:pt x="43881" y="4675"/>
                    </a:lnTo>
                    <a:lnTo>
                      <a:pt x="43931" y="4725"/>
                    </a:lnTo>
                    <a:lnTo>
                      <a:pt x="43931" y="4825"/>
                    </a:lnTo>
                    <a:lnTo>
                      <a:pt x="43780" y="4876"/>
                    </a:lnTo>
                    <a:lnTo>
                      <a:pt x="43378" y="4876"/>
                    </a:lnTo>
                    <a:lnTo>
                      <a:pt x="43278" y="4825"/>
                    </a:lnTo>
                    <a:lnTo>
                      <a:pt x="43177" y="4775"/>
                    </a:lnTo>
                    <a:lnTo>
                      <a:pt x="43177" y="4725"/>
                    </a:lnTo>
                    <a:lnTo>
                      <a:pt x="43228" y="4675"/>
                    </a:lnTo>
                    <a:lnTo>
                      <a:pt x="43278" y="4574"/>
                    </a:lnTo>
                    <a:lnTo>
                      <a:pt x="43328" y="4423"/>
                    </a:lnTo>
                    <a:lnTo>
                      <a:pt x="43328" y="4273"/>
                    </a:lnTo>
                    <a:lnTo>
                      <a:pt x="43328" y="4122"/>
                    </a:lnTo>
                    <a:lnTo>
                      <a:pt x="43378" y="4071"/>
                    </a:lnTo>
                    <a:lnTo>
                      <a:pt x="43429" y="4021"/>
                    </a:lnTo>
                    <a:lnTo>
                      <a:pt x="43579" y="3971"/>
                    </a:lnTo>
                    <a:close/>
                    <a:moveTo>
                      <a:pt x="47442" y="4833"/>
                    </a:moveTo>
                    <a:lnTo>
                      <a:pt x="47399" y="4876"/>
                    </a:lnTo>
                    <a:lnTo>
                      <a:pt x="47299" y="4876"/>
                    </a:lnTo>
                    <a:lnTo>
                      <a:pt x="47442" y="4833"/>
                    </a:lnTo>
                    <a:close/>
                    <a:moveTo>
                      <a:pt x="35185" y="4876"/>
                    </a:moveTo>
                    <a:lnTo>
                      <a:pt x="35336" y="4976"/>
                    </a:lnTo>
                    <a:lnTo>
                      <a:pt x="35286" y="5027"/>
                    </a:lnTo>
                    <a:lnTo>
                      <a:pt x="35135" y="4976"/>
                    </a:lnTo>
                    <a:lnTo>
                      <a:pt x="35185" y="4876"/>
                    </a:lnTo>
                    <a:close/>
                    <a:moveTo>
                      <a:pt x="38804" y="4876"/>
                    </a:moveTo>
                    <a:lnTo>
                      <a:pt x="38905" y="4976"/>
                    </a:lnTo>
                    <a:lnTo>
                      <a:pt x="38855" y="5027"/>
                    </a:lnTo>
                    <a:lnTo>
                      <a:pt x="38704" y="4976"/>
                    </a:lnTo>
                    <a:lnTo>
                      <a:pt x="38804" y="4876"/>
                    </a:lnTo>
                    <a:close/>
                    <a:moveTo>
                      <a:pt x="29958" y="5077"/>
                    </a:moveTo>
                    <a:lnTo>
                      <a:pt x="30058" y="5177"/>
                    </a:lnTo>
                    <a:lnTo>
                      <a:pt x="29958" y="5278"/>
                    </a:lnTo>
                    <a:lnTo>
                      <a:pt x="29908" y="5127"/>
                    </a:lnTo>
                    <a:lnTo>
                      <a:pt x="29958" y="5077"/>
                    </a:lnTo>
                    <a:close/>
                    <a:moveTo>
                      <a:pt x="38201" y="4725"/>
                    </a:moveTo>
                    <a:lnTo>
                      <a:pt x="38302" y="4775"/>
                    </a:lnTo>
                    <a:lnTo>
                      <a:pt x="38452" y="4876"/>
                    </a:lnTo>
                    <a:lnTo>
                      <a:pt x="38503" y="4976"/>
                    </a:lnTo>
                    <a:lnTo>
                      <a:pt x="38402" y="5027"/>
                    </a:lnTo>
                    <a:lnTo>
                      <a:pt x="38251" y="5177"/>
                    </a:lnTo>
                    <a:lnTo>
                      <a:pt x="38101" y="5278"/>
                    </a:lnTo>
                    <a:lnTo>
                      <a:pt x="38000" y="5278"/>
                    </a:lnTo>
                    <a:lnTo>
                      <a:pt x="37749" y="5127"/>
                    </a:lnTo>
                    <a:lnTo>
                      <a:pt x="37497" y="4976"/>
                    </a:lnTo>
                    <a:lnTo>
                      <a:pt x="37497" y="4926"/>
                    </a:lnTo>
                    <a:lnTo>
                      <a:pt x="37548" y="4876"/>
                    </a:lnTo>
                    <a:lnTo>
                      <a:pt x="37849" y="4876"/>
                    </a:lnTo>
                    <a:lnTo>
                      <a:pt x="38000" y="4825"/>
                    </a:lnTo>
                    <a:lnTo>
                      <a:pt x="38101" y="4725"/>
                    </a:lnTo>
                    <a:close/>
                    <a:moveTo>
                      <a:pt x="46093" y="4423"/>
                    </a:moveTo>
                    <a:lnTo>
                      <a:pt x="46193" y="4474"/>
                    </a:lnTo>
                    <a:lnTo>
                      <a:pt x="46294" y="4524"/>
                    </a:lnTo>
                    <a:lnTo>
                      <a:pt x="46143" y="4624"/>
                    </a:lnTo>
                    <a:lnTo>
                      <a:pt x="45942" y="4725"/>
                    </a:lnTo>
                    <a:lnTo>
                      <a:pt x="45841" y="4775"/>
                    </a:lnTo>
                    <a:lnTo>
                      <a:pt x="45892" y="4926"/>
                    </a:lnTo>
                    <a:lnTo>
                      <a:pt x="45992" y="5127"/>
                    </a:lnTo>
                    <a:lnTo>
                      <a:pt x="46042" y="5177"/>
                    </a:lnTo>
                    <a:lnTo>
                      <a:pt x="45992" y="5228"/>
                    </a:lnTo>
                    <a:lnTo>
                      <a:pt x="45892" y="5278"/>
                    </a:lnTo>
                    <a:lnTo>
                      <a:pt x="45741" y="5278"/>
                    </a:lnTo>
                    <a:lnTo>
                      <a:pt x="45640" y="5177"/>
                    </a:lnTo>
                    <a:lnTo>
                      <a:pt x="45489" y="5027"/>
                    </a:lnTo>
                    <a:lnTo>
                      <a:pt x="45339" y="4876"/>
                    </a:lnTo>
                    <a:lnTo>
                      <a:pt x="45188" y="4876"/>
                    </a:lnTo>
                    <a:lnTo>
                      <a:pt x="45138" y="4926"/>
                    </a:lnTo>
                    <a:lnTo>
                      <a:pt x="45037" y="5127"/>
                    </a:lnTo>
                    <a:lnTo>
                      <a:pt x="44987" y="5177"/>
                    </a:lnTo>
                    <a:lnTo>
                      <a:pt x="44836" y="5278"/>
                    </a:lnTo>
                    <a:lnTo>
                      <a:pt x="44685" y="5278"/>
                    </a:lnTo>
                    <a:lnTo>
                      <a:pt x="44635" y="5228"/>
                    </a:lnTo>
                    <a:lnTo>
                      <a:pt x="44635" y="5177"/>
                    </a:lnTo>
                    <a:lnTo>
                      <a:pt x="44735" y="5077"/>
                    </a:lnTo>
                    <a:lnTo>
                      <a:pt x="44786" y="4976"/>
                    </a:lnTo>
                    <a:lnTo>
                      <a:pt x="44786" y="4926"/>
                    </a:lnTo>
                    <a:lnTo>
                      <a:pt x="44685" y="4825"/>
                    </a:lnTo>
                    <a:lnTo>
                      <a:pt x="44635" y="4775"/>
                    </a:lnTo>
                    <a:lnTo>
                      <a:pt x="44635" y="4675"/>
                    </a:lnTo>
                    <a:lnTo>
                      <a:pt x="44836" y="4524"/>
                    </a:lnTo>
                    <a:lnTo>
                      <a:pt x="44936" y="4423"/>
                    </a:lnTo>
                    <a:close/>
                    <a:moveTo>
                      <a:pt x="28500" y="5278"/>
                    </a:moveTo>
                    <a:lnTo>
                      <a:pt x="28550" y="5328"/>
                    </a:lnTo>
                    <a:lnTo>
                      <a:pt x="28500" y="5479"/>
                    </a:lnTo>
                    <a:lnTo>
                      <a:pt x="28450" y="5429"/>
                    </a:lnTo>
                    <a:lnTo>
                      <a:pt x="28500" y="5278"/>
                    </a:lnTo>
                    <a:close/>
                    <a:moveTo>
                      <a:pt x="24529" y="5529"/>
                    </a:moveTo>
                    <a:lnTo>
                      <a:pt x="24630" y="5579"/>
                    </a:lnTo>
                    <a:lnTo>
                      <a:pt x="24479" y="5680"/>
                    </a:lnTo>
                    <a:lnTo>
                      <a:pt x="24379" y="5579"/>
                    </a:lnTo>
                    <a:lnTo>
                      <a:pt x="24529" y="5529"/>
                    </a:lnTo>
                    <a:close/>
                    <a:moveTo>
                      <a:pt x="27696" y="5328"/>
                    </a:moveTo>
                    <a:lnTo>
                      <a:pt x="27746" y="5378"/>
                    </a:lnTo>
                    <a:lnTo>
                      <a:pt x="27797" y="5479"/>
                    </a:lnTo>
                    <a:lnTo>
                      <a:pt x="27746" y="5579"/>
                    </a:lnTo>
                    <a:lnTo>
                      <a:pt x="27696" y="5680"/>
                    </a:lnTo>
                    <a:lnTo>
                      <a:pt x="27646" y="5680"/>
                    </a:lnTo>
                    <a:lnTo>
                      <a:pt x="27545" y="5579"/>
                    </a:lnTo>
                    <a:lnTo>
                      <a:pt x="27545" y="5479"/>
                    </a:lnTo>
                    <a:lnTo>
                      <a:pt x="27545" y="5378"/>
                    </a:lnTo>
                    <a:lnTo>
                      <a:pt x="27646" y="5328"/>
                    </a:lnTo>
                    <a:close/>
                    <a:moveTo>
                      <a:pt x="23976" y="5579"/>
                    </a:moveTo>
                    <a:lnTo>
                      <a:pt x="23876" y="5630"/>
                    </a:lnTo>
                    <a:lnTo>
                      <a:pt x="23775" y="5680"/>
                    </a:lnTo>
                    <a:lnTo>
                      <a:pt x="23675" y="5713"/>
                    </a:lnTo>
                    <a:lnTo>
                      <a:pt x="23675" y="5713"/>
                    </a:lnTo>
                    <a:lnTo>
                      <a:pt x="23876" y="5579"/>
                    </a:lnTo>
                    <a:close/>
                    <a:moveTo>
                      <a:pt x="2262" y="5529"/>
                    </a:moveTo>
                    <a:lnTo>
                      <a:pt x="2313" y="5579"/>
                    </a:lnTo>
                    <a:lnTo>
                      <a:pt x="2313" y="5730"/>
                    </a:lnTo>
                    <a:lnTo>
                      <a:pt x="2313" y="5780"/>
                    </a:lnTo>
                    <a:lnTo>
                      <a:pt x="2212" y="5881"/>
                    </a:lnTo>
                    <a:lnTo>
                      <a:pt x="2162" y="5881"/>
                    </a:lnTo>
                    <a:lnTo>
                      <a:pt x="2112" y="5780"/>
                    </a:lnTo>
                    <a:lnTo>
                      <a:pt x="2112" y="5680"/>
                    </a:lnTo>
                    <a:lnTo>
                      <a:pt x="2112" y="5579"/>
                    </a:lnTo>
                    <a:lnTo>
                      <a:pt x="2162" y="5529"/>
                    </a:lnTo>
                    <a:close/>
                    <a:moveTo>
                      <a:pt x="5580" y="5730"/>
                    </a:moveTo>
                    <a:lnTo>
                      <a:pt x="5680" y="5780"/>
                    </a:lnTo>
                    <a:lnTo>
                      <a:pt x="5530" y="5881"/>
                    </a:lnTo>
                    <a:lnTo>
                      <a:pt x="5479" y="5780"/>
                    </a:lnTo>
                    <a:lnTo>
                      <a:pt x="5580" y="5730"/>
                    </a:lnTo>
                    <a:close/>
                    <a:moveTo>
                      <a:pt x="23826" y="5479"/>
                    </a:moveTo>
                    <a:lnTo>
                      <a:pt x="23599" y="5705"/>
                    </a:lnTo>
                    <a:lnTo>
                      <a:pt x="23599" y="5705"/>
                    </a:lnTo>
                    <a:lnTo>
                      <a:pt x="23574" y="5680"/>
                    </a:lnTo>
                    <a:lnTo>
                      <a:pt x="23574" y="5730"/>
                    </a:lnTo>
                    <a:lnTo>
                      <a:pt x="23574" y="5730"/>
                    </a:lnTo>
                    <a:lnTo>
                      <a:pt x="23424" y="5881"/>
                    </a:lnTo>
                    <a:lnTo>
                      <a:pt x="23373" y="5831"/>
                    </a:lnTo>
                    <a:lnTo>
                      <a:pt x="23373" y="5780"/>
                    </a:lnTo>
                    <a:lnTo>
                      <a:pt x="23474" y="5680"/>
                    </a:lnTo>
                    <a:lnTo>
                      <a:pt x="23574" y="5680"/>
                    </a:lnTo>
                    <a:lnTo>
                      <a:pt x="23574" y="5579"/>
                    </a:lnTo>
                    <a:lnTo>
                      <a:pt x="23625" y="5529"/>
                    </a:lnTo>
                    <a:lnTo>
                      <a:pt x="23725" y="5479"/>
                    </a:lnTo>
                    <a:close/>
                    <a:moveTo>
                      <a:pt x="43579" y="5278"/>
                    </a:moveTo>
                    <a:lnTo>
                      <a:pt x="43730" y="5328"/>
                    </a:lnTo>
                    <a:lnTo>
                      <a:pt x="43780" y="5378"/>
                    </a:lnTo>
                    <a:lnTo>
                      <a:pt x="43780" y="5479"/>
                    </a:lnTo>
                    <a:lnTo>
                      <a:pt x="43780" y="5579"/>
                    </a:lnTo>
                    <a:lnTo>
                      <a:pt x="43780" y="5680"/>
                    </a:lnTo>
                    <a:lnTo>
                      <a:pt x="43730" y="5780"/>
                    </a:lnTo>
                    <a:lnTo>
                      <a:pt x="43630" y="5881"/>
                    </a:lnTo>
                    <a:lnTo>
                      <a:pt x="43429" y="5881"/>
                    </a:lnTo>
                    <a:lnTo>
                      <a:pt x="43328" y="5780"/>
                    </a:lnTo>
                    <a:lnTo>
                      <a:pt x="43328" y="5630"/>
                    </a:lnTo>
                    <a:lnTo>
                      <a:pt x="43328" y="5479"/>
                    </a:lnTo>
                    <a:lnTo>
                      <a:pt x="43378" y="5378"/>
                    </a:lnTo>
                    <a:lnTo>
                      <a:pt x="43429" y="5328"/>
                    </a:lnTo>
                    <a:lnTo>
                      <a:pt x="43479" y="5278"/>
                    </a:lnTo>
                    <a:close/>
                    <a:moveTo>
                      <a:pt x="50164" y="5680"/>
                    </a:moveTo>
                    <a:lnTo>
                      <a:pt x="50264" y="5831"/>
                    </a:lnTo>
                    <a:lnTo>
                      <a:pt x="50164" y="5881"/>
                    </a:lnTo>
                    <a:lnTo>
                      <a:pt x="50114" y="5780"/>
                    </a:lnTo>
                    <a:lnTo>
                      <a:pt x="50164" y="5680"/>
                    </a:lnTo>
                    <a:close/>
                    <a:moveTo>
                      <a:pt x="4926" y="5680"/>
                    </a:moveTo>
                    <a:lnTo>
                      <a:pt x="5027" y="5780"/>
                    </a:lnTo>
                    <a:lnTo>
                      <a:pt x="5027" y="5881"/>
                    </a:lnTo>
                    <a:lnTo>
                      <a:pt x="5027" y="5982"/>
                    </a:lnTo>
                    <a:lnTo>
                      <a:pt x="4977" y="6032"/>
                    </a:lnTo>
                    <a:lnTo>
                      <a:pt x="4926" y="6132"/>
                    </a:lnTo>
                    <a:lnTo>
                      <a:pt x="4524" y="6132"/>
                    </a:lnTo>
                    <a:lnTo>
                      <a:pt x="4474" y="6032"/>
                    </a:lnTo>
                    <a:lnTo>
                      <a:pt x="4524" y="5931"/>
                    </a:lnTo>
                    <a:lnTo>
                      <a:pt x="4725" y="5881"/>
                    </a:lnTo>
                    <a:lnTo>
                      <a:pt x="4776" y="5831"/>
                    </a:lnTo>
                    <a:lnTo>
                      <a:pt x="4876" y="5780"/>
                    </a:lnTo>
                    <a:lnTo>
                      <a:pt x="4926" y="5680"/>
                    </a:lnTo>
                    <a:close/>
                    <a:moveTo>
                      <a:pt x="45238" y="5680"/>
                    </a:moveTo>
                    <a:lnTo>
                      <a:pt x="45339" y="5730"/>
                    </a:lnTo>
                    <a:lnTo>
                      <a:pt x="45389" y="5780"/>
                    </a:lnTo>
                    <a:lnTo>
                      <a:pt x="45439" y="5831"/>
                    </a:lnTo>
                    <a:lnTo>
                      <a:pt x="45439" y="5982"/>
                    </a:lnTo>
                    <a:lnTo>
                      <a:pt x="45389" y="6082"/>
                    </a:lnTo>
                    <a:lnTo>
                      <a:pt x="45288" y="6132"/>
                    </a:lnTo>
                    <a:lnTo>
                      <a:pt x="45037" y="6132"/>
                    </a:lnTo>
                    <a:lnTo>
                      <a:pt x="44936" y="6082"/>
                    </a:lnTo>
                    <a:lnTo>
                      <a:pt x="44836" y="6032"/>
                    </a:lnTo>
                    <a:lnTo>
                      <a:pt x="44786" y="5982"/>
                    </a:lnTo>
                    <a:lnTo>
                      <a:pt x="44836" y="5831"/>
                    </a:lnTo>
                    <a:lnTo>
                      <a:pt x="44886" y="5730"/>
                    </a:lnTo>
                    <a:lnTo>
                      <a:pt x="44936" y="5680"/>
                    </a:lnTo>
                    <a:close/>
                    <a:moveTo>
                      <a:pt x="45791" y="6132"/>
                    </a:moveTo>
                    <a:lnTo>
                      <a:pt x="45841" y="6233"/>
                    </a:lnTo>
                    <a:lnTo>
                      <a:pt x="45841" y="6306"/>
                    </a:lnTo>
                    <a:lnTo>
                      <a:pt x="45841" y="6306"/>
                    </a:lnTo>
                    <a:lnTo>
                      <a:pt x="45791" y="6283"/>
                    </a:lnTo>
                    <a:lnTo>
                      <a:pt x="45690" y="6183"/>
                    </a:lnTo>
                    <a:lnTo>
                      <a:pt x="45741" y="6132"/>
                    </a:lnTo>
                    <a:close/>
                    <a:moveTo>
                      <a:pt x="3821" y="5881"/>
                    </a:moveTo>
                    <a:lnTo>
                      <a:pt x="3921" y="5982"/>
                    </a:lnTo>
                    <a:lnTo>
                      <a:pt x="3971" y="6082"/>
                    </a:lnTo>
                    <a:lnTo>
                      <a:pt x="3971" y="6183"/>
                    </a:lnTo>
                    <a:lnTo>
                      <a:pt x="3971" y="6233"/>
                    </a:lnTo>
                    <a:lnTo>
                      <a:pt x="3871" y="6283"/>
                    </a:lnTo>
                    <a:lnTo>
                      <a:pt x="3770" y="6333"/>
                    </a:lnTo>
                    <a:lnTo>
                      <a:pt x="3670" y="6333"/>
                    </a:lnTo>
                    <a:lnTo>
                      <a:pt x="3620" y="6283"/>
                    </a:lnTo>
                    <a:lnTo>
                      <a:pt x="3569" y="6183"/>
                    </a:lnTo>
                    <a:lnTo>
                      <a:pt x="3569" y="6032"/>
                    </a:lnTo>
                    <a:lnTo>
                      <a:pt x="3620" y="5982"/>
                    </a:lnTo>
                    <a:lnTo>
                      <a:pt x="3720" y="5931"/>
                    </a:lnTo>
                    <a:lnTo>
                      <a:pt x="3821" y="5881"/>
                    </a:lnTo>
                    <a:close/>
                    <a:moveTo>
                      <a:pt x="45858" y="6367"/>
                    </a:moveTo>
                    <a:lnTo>
                      <a:pt x="45992" y="6434"/>
                    </a:lnTo>
                    <a:lnTo>
                      <a:pt x="46042" y="6484"/>
                    </a:lnTo>
                    <a:lnTo>
                      <a:pt x="46042" y="6534"/>
                    </a:lnTo>
                    <a:lnTo>
                      <a:pt x="45942" y="6484"/>
                    </a:lnTo>
                    <a:lnTo>
                      <a:pt x="45841" y="6434"/>
                    </a:lnTo>
                    <a:lnTo>
                      <a:pt x="45841" y="6384"/>
                    </a:lnTo>
                    <a:lnTo>
                      <a:pt x="45858" y="6367"/>
                    </a:lnTo>
                    <a:close/>
                    <a:moveTo>
                      <a:pt x="46243" y="6183"/>
                    </a:moveTo>
                    <a:lnTo>
                      <a:pt x="46344" y="6283"/>
                    </a:lnTo>
                    <a:lnTo>
                      <a:pt x="46444" y="6333"/>
                    </a:lnTo>
                    <a:lnTo>
                      <a:pt x="46847" y="6333"/>
                    </a:lnTo>
                    <a:lnTo>
                      <a:pt x="46897" y="6434"/>
                    </a:lnTo>
                    <a:lnTo>
                      <a:pt x="46847" y="6484"/>
                    </a:lnTo>
                    <a:lnTo>
                      <a:pt x="46344" y="6534"/>
                    </a:lnTo>
                    <a:lnTo>
                      <a:pt x="45902" y="6333"/>
                    </a:lnTo>
                    <a:lnTo>
                      <a:pt x="45942" y="6333"/>
                    </a:lnTo>
                    <a:lnTo>
                      <a:pt x="46143" y="6183"/>
                    </a:lnTo>
                    <a:close/>
                    <a:moveTo>
                      <a:pt x="60820" y="6384"/>
                    </a:moveTo>
                    <a:lnTo>
                      <a:pt x="60820" y="6434"/>
                    </a:lnTo>
                    <a:lnTo>
                      <a:pt x="60820" y="6534"/>
                    </a:lnTo>
                    <a:lnTo>
                      <a:pt x="60845" y="6534"/>
                    </a:lnTo>
                    <a:lnTo>
                      <a:pt x="60920" y="6384"/>
                    </a:lnTo>
                    <a:close/>
                    <a:moveTo>
                      <a:pt x="39056" y="7188"/>
                    </a:moveTo>
                    <a:lnTo>
                      <a:pt x="39106" y="7288"/>
                    </a:lnTo>
                    <a:lnTo>
                      <a:pt x="39005" y="7339"/>
                    </a:lnTo>
                    <a:lnTo>
                      <a:pt x="38905" y="7288"/>
                    </a:lnTo>
                    <a:lnTo>
                      <a:pt x="39056" y="7188"/>
                    </a:lnTo>
                    <a:close/>
                    <a:moveTo>
                      <a:pt x="42423" y="7188"/>
                    </a:moveTo>
                    <a:lnTo>
                      <a:pt x="42524" y="7288"/>
                    </a:lnTo>
                    <a:lnTo>
                      <a:pt x="42624" y="7339"/>
                    </a:lnTo>
                    <a:lnTo>
                      <a:pt x="42876" y="7439"/>
                    </a:lnTo>
                    <a:lnTo>
                      <a:pt x="42926" y="7489"/>
                    </a:lnTo>
                    <a:lnTo>
                      <a:pt x="42825" y="7590"/>
                    </a:lnTo>
                    <a:lnTo>
                      <a:pt x="42222" y="7590"/>
                    </a:lnTo>
                    <a:lnTo>
                      <a:pt x="41921" y="7540"/>
                    </a:lnTo>
                    <a:lnTo>
                      <a:pt x="41870" y="7489"/>
                    </a:lnTo>
                    <a:lnTo>
                      <a:pt x="41921" y="7389"/>
                    </a:lnTo>
                    <a:lnTo>
                      <a:pt x="42021" y="7389"/>
                    </a:lnTo>
                    <a:lnTo>
                      <a:pt x="42423" y="7188"/>
                    </a:lnTo>
                    <a:close/>
                    <a:moveTo>
                      <a:pt x="52526" y="6132"/>
                    </a:moveTo>
                    <a:lnTo>
                      <a:pt x="52577" y="6183"/>
                    </a:lnTo>
                    <a:lnTo>
                      <a:pt x="52577" y="6233"/>
                    </a:lnTo>
                    <a:lnTo>
                      <a:pt x="52627" y="6384"/>
                    </a:lnTo>
                    <a:lnTo>
                      <a:pt x="52677" y="6484"/>
                    </a:lnTo>
                    <a:lnTo>
                      <a:pt x="52778" y="6534"/>
                    </a:lnTo>
                    <a:lnTo>
                      <a:pt x="53079" y="6534"/>
                    </a:lnTo>
                    <a:lnTo>
                      <a:pt x="53280" y="6585"/>
                    </a:lnTo>
                    <a:lnTo>
                      <a:pt x="53632" y="6735"/>
                    </a:lnTo>
                    <a:lnTo>
                      <a:pt x="53632" y="6635"/>
                    </a:lnTo>
                    <a:lnTo>
                      <a:pt x="53682" y="6585"/>
                    </a:lnTo>
                    <a:lnTo>
                      <a:pt x="53733" y="6534"/>
                    </a:lnTo>
                    <a:lnTo>
                      <a:pt x="56196" y="6534"/>
                    </a:lnTo>
                    <a:lnTo>
                      <a:pt x="56296" y="6585"/>
                    </a:lnTo>
                    <a:lnTo>
                      <a:pt x="56397" y="6534"/>
                    </a:lnTo>
                    <a:lnTo>
                      <a:pt x="56547" y="6434"/>
                    </a:lnTo>
                    <a:lnTo>
                      <a:pt x="56648" y="6384"/>
                    </a:lnTo>
                    <a:lnTo>
                      <a:pt x="56749" y="6384"/>
                    </a:lnTo>
                    <a:lnTo>
                      <a:pt x="56799" y="6434"/>
                    </a:lnTo>
                    <a:lnTo>
                      <a:pt x="57000" y="6534"/>
                    </a:lnTo>
                    <a:lnTo>
                      <a:pt x="57502" y="6534"/>
                    </a:lnTo>
                    <a:lnTo>
                      <a:pt x="57553" y="6585"/>
                    </a:lnTo>
                    <a:lnTo>
                      <a:pt x="57603" y="6685"/>
                    </a:lnTo>
                    <a:lnTo>
                      <a:pt x="57553" y="6735"/>
                    </a:lnTo>
                    <a:lnTo>
                      <a:pt x="57402" y="6886"/>
                    </a:lnTo>
                    <a:lnTo>
                      <a:pt x="57301" y="6937"/>
                    </a:lnTo>
                    <a:lnTo>
                      <a:pt x="57251" y="6886"/>
                    </a:lnTo>
                    <a:lnTo>
                      <a:pt x="57151" y="6786"/>
                    </a:lnTo>
                    <a:lnTo>
                      <a:pt x="57100" y="6735"/>
                    </a:lnTo>
                    <a:lnTo>
                      <a:pt x="57000" y="6735"/>
                    </a:lnTo>
                    <a:lnTo>
                      <a:pt x="56899" y="6786"/>
                    </a:lnTo>
                    <a:lnTo>
                      <a:pt x="56497" y="6937"/>
                    </a:lnTo>
                    <a:lnTo>
                      <a:pt x="56045" y="6937"/>
                    </a:lnTo>
                    <a:lnTo>
                      <a:pt x="55693" y="6786"/>
                    </a:lnTo>
                    <a:lnTo>
                      <a:pt x="55391" y="6786"/>
                    </a:lnTo>
                    <a:lnTo>
                      <a:pt x="55241" y="6937"/>
                    </a:lnTo>
                    <a:lnTo>
                      <a:pt x="55090" y="7087"/>
                    </a:lnTo>
                    <a:lnTo>
                      <a:pt x="54939" y="7138"/>
                    </a:lnTo>
                    <a:lnTo>
                      <a:pt x="54838" y="7138"/>
                    </a:lnTo>
                    <a:lnTo>
                      <a:pt x="54637" y="7037"/>
                    </a:lnTo>
                    <a:lnTo>
                      <a:pt x="54487" y="6937"/>
                    </a:lnTo>
                    <a:lnTo>
                      <a:pt x="54085" y="6937"/>
                    </a:lnTo>
                    <a:lnTo>
                      <a:pt x="54034" y="7087"/>
                    </a:lnTo>
                    <a:lnTo>
                      <a:pt x="53984" y="7138"/>
                    </a:lnTo>
                    <a:lnTo>
                      <a:pt x="53582" y="7188"/>
                    </a:lnTo>
                    <a:lnTo>
                      <a:pt x="53532" y="7138"/>
                    </a:lnTo>
                    <a:lnTo>
                      <a:pt x="53431" y="7037"/>
                    </a:lnTo>
                    <a:lnTo>
                      <a:pt x="53381" y="6987"/>
                    </a:lnTo>
                    <a:lnTo>
                      <a:pt x="53280" y="7037"/>
                    </a:lnTo>
                    <a:lnTo>
                      <a:pt x="53029" y="7188"/>
                    </a:lnTo>
                    <a:lnTo>
                      <a:pt x="52677" y="7339"/>
                    </a:lnTo>
                    <a:lnTo>
                      <a:pt x="52476" y="7389"/>
                    </a:lnTo>
                    <a:lnTo>
                      <a:pt x="51521" y="7389"/>
                    </a:lnTo>
                    <a:lnTo>
                      <a:pt x="51370" y="7339"/>
                    </a:lnTo>
                    <a:lnTo>
                      <a:pt x="51270" y="7238"/>
                    </a:lnTo>
                    <a:lnTo>
                      <a:pt x="51219" y="7188"/>
                    </a:lnTo>
                    <a:lnTo>
                      <a:pt x="51119" y="7238"/>
                    </a:lnTo>
                    <a:lnTo>
                      <a:pt x="51018" y="7339"/>
                    </a:lnTo>
                    <a:lnTo>
                      <a:pt x="50868" y="7389"/>
                    </a:lnTo>
                    <a:lnTo>
                      <a:pt x="50717" y="7439"/>
                    </a:lnTo>
                    <a:lnTo>
                      <a:pt x="50616" y="7540"/>
                    </a:lnTo>
                    <a:lnTo>
                      <a:pt x="50516" y="7590"/>
                    </a:lnTo>
                    <a:lnTo>
                      <a:pt x="50466" y="7590"/>
                    </a:lnTo>
                    <a:lnTo>
                      <a:pt x="50365" y="7540"/>
                    </a:lnTo>
                    <a:lnTo>
                      <a:pt x="50264" y="7489"/>
                    </a:lnTo>
                    <a:lnTo>
                      <a:pt x="50214" y="7389"/>
                    </a:lnTo>
                    <a:lnTo>
                      <a:pt x="50114" y="7439"/>
                    </a:lnTo>
                    <a:lnTo>
                      <a:pt x="50063" y="7540"/>
                    </a:lnTo>
                    <a:lnTo>
                      <a:pt x="49913" y="7540"/>
                    </a:lnTo>
                    <a:lnTo>
                      <a:pt x="49812" y="7439"/>
                    </a:lnTo>
                    <a:lnTo>
                      <a:pt x="49661" y="7389"/>
                    </a:lnTo>
                    <a:lnTo>
                      <a:pt x="49561" y="7339"/>
                    </a:lnTo>
                    <a:lnTo>
                      <a:pt x="49410" y="7389"/>
                    </a:lnTo>
                    <a:lnTo>
                      <a:pt x="49259" y="7489"/>
                    </a:lnTo>
                    <a:lnTo>
                      <a:pt x="49159" y="7540"/>
                    </a:lnTo>
                    <a:lnTo>
                      <a:pt x="49058" y="7590"/>
                    </a:lnTo>
                    <a:lnTo>
                      <a:pt x="48958" y="7540"/>
                    </a:lnTo>
                    <a:lnTo>
                      <a:pt x="48807" y="7489"/>
                    </a:lnTo>
                    <a:lnTo>
                      <a:pt x="48555" y="7389"/>
                    </a:lnTo>
                    <a:lnTo>
                      <a:pt x="48405" y="7339"/>
                    </a:lnTo>
                    <a:lnTo>
                      <a:pt x="48304" y="7389"/>
                    </a:lnTo>
                    <a:lnTo>
                      <a:pt x="48204" y="7439"/>
                    </a:lnTo>
                    <a:lnTo>
                      <a:pt x="48153" y="7540"/>
                    </a:lnTo>
                    <a:lnTo>
                      <a:pt x="47952" y="7841"/>
                    </a:lnTo>
                    <a:lnTo>
                      <a:pt x="47902" y="7942"/>
                    </a:lnTo>
                    <a:lnTo>
                      <a:pt x="47852" y="7992"/>
                    </a:lnTo>
                    <a:lnTo>
                      <a:pt x="47802" y="7942"/>
                    </a:lnTo>
                    <a:lnTo>
                      <a:pt x="47751" y="7892"/>
                    </a:lnTo>
                    <a:lnTo>
                      <a:pt x="47500" y="7640"/>
                    </a:lnTo>
                    <a:lnTo>
                      <a:pt x="47399" y="7590"/>
                    </a:lnTo>
                    <a:lnTo>
                      <a:pt x="47299" y="7590"/>
                    </a:lnTo>
                    <a:lnTo>
                      <a:pt x="47198" y="7640"/>
                    </a:lnTo>
                    <a:lnTo>
                      <a:pt x="47148" y="7791"/>
                    </a:lnTo>
                    <a:lnTo>
                      <a:pt x="47048" y="7942"/>
                    </a:lnTo>
                    <a:lnTo>
                      <a:pt x="46947" y="8042"/>
                    </a:lnTo>
                    <a:lnTo>
                      <a:pt x="46847" y="7992"/>
                    </a:lnTo>
                    <a:lnTo>
                      <a:pt x="46696" y="7892"/>
                    </a:lnTo>
                    <a:lnTo>
                      <a:pt x="46545" y="7741"/>
                    </a:lnTo>
                    <a:lnTo>
                      <a:pt x="46344" y="7640"/>
                    </a:lnTo>
                    <a:lnTo>
                      <a:pt x="46143" y="7590"/>
                    </a:lnTo>
                    <a:lnTo>
                      <a:pt x="44936" y="7590"/>
                    </a:lnTo>
                    <a:lnTo>
                      <a:pt x="44836" y="7540"/>
                    </a:lnTo>
                    <a:lnTo>
                      <a:pt x="44735" y="7439"/>
                    </a:lnTo>
                    <a:lnTo>
                      <a:pt x="44635" y="7339"/>
                    </a:lnTo>
                    <a:lnTo>
                      <a:pt x="44585" y="7339"/>
                    </a:lnTo>
                    <a:lnTo>
                      <a:pt x="44534" y="7389"/>
                    </a:lnTo>
                    <a:lnTo>
                      <a:pt x="44384" y="7489"/>
                    </a:lnTo>
                    <a:lnTo>
                      <a:pt x="44283" y="7540"/>
                    </a:lnTo>
                    <a:lnTo>
                      <a:pt x="43981" y="7590"/>
                    </a:lnTo>
                    <a:lnTo>
                      <a:pt x="43429" y="7590"/>
                    </a:lnTo>
                    <a:lnTo>
                      <a:pt x="43378" y="7439"/>
                    </a:lnTo>
                    <a:lnTo>
                      <a:pt x="43479" y="7389"/>
                    </a:lnTo>
                    <a:lnTo>
                      <a:pt x="43630" y="7339"/>
                    </a:lnTo>
                    <a:lnTo>
                      <a:pt x="43730" y="7288"/>
                    </a:lnTo>
                    <a:lnTo>
                      <a:pt x="43780" y="7188"/>
                    </a:lnTo>
                    <a:lnTo>
                      <a:pt x="43831" y="7037"/>
                    </a:lnTo>
                    <a:lnTo>
                      <a:pt x="43881" y="6987"/>
                    </a:lnTo>
                    <a:lnTo>
                      <a:pt x="45238" y="6987"/>
                    </a:lnTo>
                    <a:lnTo>
                      <a:pt x="45389" y="7037"/>
                    </a:lnTo>
                    <a:lnTo>
                      <a:pt x="45489" y="7138"/>
                    </a:lnTo>
                    <a:lnTo>
                      <a:pt x="45791" y="7138"/>
                    </a:lnTo>
                    <a:lnTo>
                      <a:pt x="45892" y="7037"/>
                    </a:lnTo>
                    <a:lnTo>
                      <a:pt x="45992" y="6987"/>
                    </a:lnTo>
                    <a:lnTo>
                      <a:pt x="46243" y="6937"/>
                    </a:lnTo>
                    <a:lnTo>
                      <a:pt x="47198" y="6937"/>
                    </a:lnTo>
                    <a:lnTo>
                      <a:pt x="47249" y="6886"/>
                    </a:lnTo>
                    <a:lnTo>
                      <a:pt x="47399" y="6786"/>
                    </a:lnTo>
                    <a:lnTo>
                      <a:pt x="47500" y="6836"/>
                    </a:lnTo>
                    <a:lnTo>
                      <a:pt x="47651" y="6937"/>
                    </a:lnTo>
                    <a:lnTo>
                      <a:pt x="47751" y="6987"/>
                    </a:lnTo>
                    <a:lnTo>
                      <a:pt x="47852" y="6987"/>
                    </a:lnTo>
                    <a:lnTo>
                      <a:pt x="48053" y="6937"/>
                    </a:lnTo>
                    <a:lnTo>
                      <a:pt x="48254" y="6937"/>
                    </a:lnTo>
                    <a:lnTo>
                      <a:pt x="48455" y="6836"/>
                    </a:lnTo>
                    <a:lnTo>
                      <a:pt x="48505" y="6786"/>
                    </a:lnTo>
                    <a:lnTo>
                      <a:pt x="48606" y="6735"/>
                    </a:lnTo>
                    <a:lnTo>
                      <a:pt x="48706" y="6786"/>
                    </a:lnTo>
                    <a:lnTo>
                      <a:pt x="48757" y="6786"/>
                    </a:lnTo>
                    <a:lnTo>
                      <a:pt x="48907" y="6937"/>
                    </a:lnTo>
                    <a:lnTo>
                      <a:pt x="48958" y="6987"/>
                    </a:lnTo>
                    <a:lnTo>
                      <a:pt x="49058" y="6987"/>
                    </a:lnTo>
                    <a:lnTo>
                      <a:pt x="49108" y="6937"/>
                    </a:lnTo>
                    <a:lnTo>
                      <a:pt x="49209" y="6886"/>
                    </a:lnTo>
                    <a:lnTo>
                      <a:pt x="49360" y="6735"/>
                    </a:lnTo>
                    <a:lnTo>
                      <a:pt x="50114" y="6735"/>
                    </a:lnTo>
                    <a:lnTo>
                      <a:pt x="50214" y="6685"/>
                    </a:lnTo>
                    <a:lnTo>
                      <a:pt x="50264" y="6585"/>
                    </a:lnTo>
                    <a:lnTo>
                      <a:pt x="50264" y="6333"/>
                    </a:lnTo>
                    <a:lnTo>
                      <a:pt x="50365" y="6132"/>
                    </a:lnTo>
                    <a:lnTo>
                      <a:pt x="50466" y="6183"/>
                    </a:lnTo>
                    <a:lnTo>
                      <a:pt x="50516" y="6233"/>
                    </a:lnTo>
                    <a:lnTo>
                      <a:pt x="50616" y="6384"/>
                    </a:lnTo>
                    <a:lnTo>
                      <a:pt x="50767" y="6484"/>
                    </a:lnTo>
                    <a:lnTo>
                      <a:pt x="51069" y="6635"/>
                    </a:lnTo>
                    <a:lnTo>
                      <a:pt x="51169" y="6685"/>
                    </a:lnTo>
                    <a:lnTo>
                      <a:pt x="51270" y="6685"/>
                    </a:lnTo>
                    <a:lnTo>
                      <a:pt x="51370" y="6585"/>
                    </a:lnTo>
                    <a:lnTo>
                      <a:pt x="51521" y="6534"/>
                    </a:lnTo>
                    <a:lnTo>
                      <a:pt x="51923" y="6534"/>
                    </a:lnTo>
                    <a:lnTo>
                      <a:pt x="52074" y="6484"/>
                    </a:lnTo>
                    <a:lnTo>
                      <a:pt x="52225" y="6384"/>
                    </a:lnTo>
                    <a:lnTo>
                      <a:pt x="52376" y="6233"/>
                    </a:lnTo>
                    <a:lnTo>
                      <a:pt x="52476" y="6132"/>
                    </a:lnTo>
                    <a:close/>
                    <a:moveTo>
                      <a:pt x="50616" y="8495"/>
                    </a:moveTo>
                    <a:lnTo>
                      <a:pt x="50717" y="8545"/>
                    </a:lnTo>
                    <a:lnTo>
                      <a:pt x="50566" y="8595"/>
                    </a:lnTo>
                    <a:lnTo>
                      <a:pt x="50516" y="8545"/>
                    </a:lnTo>
                    <a:lnTo>
                      <a:pt x="50616" y="8495"/>
                    </a:lnTo>
                    <a:close/>
                    <a:moveTo>
                      <a:pt x="44484" y="8444"/>
                    </a:moveTo>
                    <a:lnTo>
                      <a:pt x="44585" y="8495"/>
                    </a:lnTo>
                    <a:lnTo>
                      <a:pt x="44484" y="8645"/>
                    </a:lnTo>
                    <a:lnTo>
                      <a:pt x="44434" y="8595"/>
                    </a:lnTo>
                    <a:lnTo>
                      <a:pt x="44484" y="8444"/>
                    </a:lnTo>
                    <a:close/>
                    <a:moveTo>
                      <a:pt x="46897" y="8193"/>
                    </a:moveTo>
                    <a:lnTo>
                      <a:pt x="46997" y="8243"/>
                    </a:lnTo>
                    <a:lnTo>
                      <a:pt x="47098" y="8294"/>
                    </a:lnTo>
                    <a:lnTo>
                      <a:pt x="47148" y="8394"/>
                    </a:lnTo>
                    <a:lnTo>
                      <a:pt x="47098" y="8495"/>
                    </a:lnTo>
                    <a:lnTo>
                      <a:pt x="47048" y="8595"/>
                    </a:lnTo>
                    <a:lnTo>
                      <a:pt x="46997" y="8645"/>
                    </a:lnTo>
                    <a:lnTo>
                      <a:pt x="46847" y="8645"/>
                    </a:lnTo>
                    <a:lnTo>
                      <a:pt x="46746" y="8595"/>
                    </a:lnTo>
                    <a:lnTo>
                      <a:pt x="46696" y="8495"/>
                    </a:lnTo>
                    <a:lnTo>
                      <a:pt x="46696" y="8394"/>
                    </a:lnTo>
                    <a:lnTo>
                      <a:pt x="46746" y="8243"/>
                    </a:lnTo>
                    <a:lnTo>
                      <a:pt x="46847" y="8243"/>
                    </a:lnTo>
                    <a:lnTo>
                      <a:pt x="46897" y="8193"/>
                    </a:lnTo>
                    <a:close/>
                    <a:moveTo>
                      <a:pt x="41116" y="8696"/>
                    </a:moveTo>
                    <a:lnTo>
                      <a:pt x="41217" y="8746"/>
                    </a:lnTo>
                    <a:lnTo>
                      <a:pt x="41167" y="8796"/>
                    </a:lnTo>
                    <a:lnTo>
                      <a:pt x="41016" y="8746"/>
                    </a:lnTo>
                    <a:lnTo>
                      <a:pt x="41116" y="8696"/>
                    </a:lnTo>
                    <a:close/>
                    <a:moveTo>
                      <a:pt x="46193" y="7992"/>
                    </a:moveTo>
                    <a:lnTo>
                      <a:pt x="46243" y="8093"/>
                    </a:lnTo>
                    <a:lnTo>
                      <a:pt x="46294" y="8143"/>
                    </a:lnTo>
                    <a:lnTo>
                      <a:pt x="46294" y="8344"/>
                    </a:lnTo>
                    <a:lnTo>
                      <a:pt x="46294" y="8495"/>
                    </a:lnTo>
                    <a:lnTo>
                      <a:pt x="46193" y="8595"/>
                    </a:lnTo>
                    <a:lnTo>
                      <a:pt x="46143" y="8696"/>
                    </a:lnTo>
                    <a:lnTo>
                      <a:pt x="46042" y="8796"/>
                    </a:lnTo>
                    <a:lnTo>
                      <a:pt x="45942" y="8847"/>
                    </a:lnTo>
                    <a:lnTo>
                      <a:pt x="45540" y="8847"/>
                    </a:lnTo>
                    <a:lnTo>
                      <a:pt x="45489" y="8746"/>
                    </a:lnTo>
                    <a:lnTo>
                      <a:pt x="45339" y="8645"/>
                    </a:lnTo>
                    <a:lnTo>
                      <a:pt x="45288" y="8495"/>
                    </a:lnTo>
                    <a:lnTo>
                      <a:pt x="45389" y="8394"/>
                    </a:lnTo>
                    <a:lnTo>
                      <a:pt x="45389" y="8294"/>
                    </a:lnTo>
                    <a:lnTo>
                      <a:pt x="45439" y="8193"/>
                    </a:lnTo>
                    <a:lnTo>
                      <a:pt x="45489" y="8093"/>
                    </a:lnTo>
                    <a:lnTo>
                      <a:pt x="45540" y="8042"/>
                    </a:lnTo>
                    <a:lnTo>
                      <a:pt x="45640" y="8042"/>
                    </a:lnTo>
                    <a:lnTo>
                      <a:pt x="45741" y="7992"/>
                    </a:lnTo>
                    <a:close/>
                    <a:moveTo>
                      <a:pt x="50013" y="8243"/>
                    </a:moveTo>
                    <a:lnTo>
                      <a:pt x="50063" y="8344"/>
                    </a:lnTo>
                    <a:lnTo>
                      <a:pt x="50063" y="8444"/>
                    </a:lnTo>
                    <a:lnTo>
                      <a:pt x="50063" y="8545"/>
                    </a:lnTo>
                    <a:lnTo>
                      <a:pt x="50063" y="8645"/>
                    </a:lnTo>
                    <a:lnTo>
                      <a:pt x="50063" y="8746"/>
                    </a:lnTo>
                    <a:lnTo>
                      <a:pt x="49963" y="8796"/>
                    </a:lnTo>
                    <a:lnTo>
                      <a:pt x="49913" y="8847"/>
                    </a:lnTo>
                    <a:lnTo>
                      <a:pt x="49812" y="8847"/>
                    </a:lnTo>
                    <a:lnTo>
                      <a:pt x="49561" y="8696"/>
                    </a:lnTo>
                    <a:lnTo>
                      <a:pt x="49460" y="8645"/>
                    </a:lnTo>
                    <a:lnTo>
                      <a:pt x="49309" y="8595"/>
                    </a:lnTo>
                    <a:lnTo>
                      <a:pt x="49259" y="8495"/>
                    </a:lnTo>
                    <a:lnTo>
                      <a:pt x="49259" y="8344"/>
                    </a:lnTo>
                    <a:lnTo>
                      <a:pt x="49259" y="8294"/>
                    </a:lnTo>
                    <a:lnTo>
                      <a:pt x="49309" y="8243"/>
                    </a:lnTo>
                    <a:lnTo>
                      <a:pt x="49460" y="8344"/>
                    </a:lnTo>
                    <a:lnTo>
                      <a:pt x="49561" y="8394"/>
                    </a:lnTo>
                    <a:lnTo>
                      <a:pt x="49661" y="8444"/>
                    </a:lnTo>
                    <a:lnTo>
                      <a:pt x="49762" y="8394"/>
                    </a:lnTo>
                    <a:lnTo>
                      <a:pt x="49862" y="8344"/>
                    </a:lnTo>
                    <a:lnTo>
                      <a:pt x="49963" y="8243"/>
                    </a:lnTo>
                    <a:close/>
                    <a:moveTo>
                      <a:pt x="26992" y="9500"/>
                    </a:moveTo>
                    <a:lnTo>
                      <a:pt x="27143" y="9601"/>
                    </a:lnTo>
                    <a:lnTo>
                      <a:pt x="27043" y="9651"/>
                    </a:lnTo>
                    <a:lnTo>
                      <a:pt x="26942" y="9601"/>
                    </a:lnTo>
                    <a:lnTo>
                      <a:pt x="26992" y="9500"/>
                    </a:lnTo>
                    <a:close/>
                    <a:moveTo>
                      <a:pt x="25535" y="9500"/>
                    </a:moveTo>
                    <a:lnTo>
                      <a:pt x="25685" y="9601"/>
                    </a:lnTo>
                    <a:lnTo>
                      <a:pt x="25786" y="9701"/>
                    </a:lnTo>
                    <a:lnTo>
                      <a:pt x="25886" y="9802"/>
                    </a:lnTo>
                    <a:lnTo>
                      <a:pt x="25786" y="9852"/>
                    </a:lnTo>
                    <a:lnTo>
                      <a:pt x="25736" y="9902"/>
                    </a:lnTo>
                    <a:lnTo>
                      <a:pt x="25535" y="9902"/>
                    </a:lnTo>
                    <a:lnTo>
                      <a:pt x="25434" y="9802"/>
                    </a:lnTo>
                    <a:lnTo>
                      <a:pt x="25233" y="9601"/>
                    </a:lnTo>
                    <a:lnTo>
                      <a:pt x="25384" y="9500"/>
                    </a:lnTo>
                    <a:close/>
                    <a:moveTo>
                      <a:pt x="19051" y="9952"/>
                    </a:moveTo>
                    <a:lnTo>
                      <a:pt x="19151" y="10003"/>
                    </a:lnTo>
                    <a:lnTo>
                      <a:pt x="19000" y="10103"/>
                    </a:lnTo>
                    <a:lnTo>
                      <a:pt x="18950" y="10003"/>
                    </a:lnTo>
                    <a:lnTo>
                      <a:pt x="19051" y="9952"/>
                    </a:lnTo>
                    <a:close/>
                    <a:moveTo>
                      <a:pt x="48706" y="9902"/>
                    </a:moveTo>
                    <a:lnTo>
                      <a:pt x="48807" y="10003"/>
                    </a:lnTo>
                    <a:lnTo>
                      <a:pt x="48757" y="10053"/>
                    </a:lnTo>
                    <a:lnTo>
                      <a:pt x="48656" y="10103"/>
                    </a:lnTo>
                    <a:lnTo>
                      <a:pt x="48354" y="10103"/>
                    </a:lnTo>
                    <a:lnTo>
                      <a:pt x="48053" y="10304"/>
                    </a:lnTo>
                    <a:lnTo>
                      <a:pt x="48003" y="10254"/>
                    </a:lnTo>
                    <a:lnTo>
                      <a:pt x="48003" y="10204"/>
                    </a:lnTo>
                    <a:lnTo>
                      <a:pt x="48103" y="10103"/>
                    </a:lnTo>
                    <a:lnTo>
                      <a:pt x="48153" y="10103"/>
                    </a:lnTo>
                    <a:lnTo>
                      <a:pt x="48153" y="10204"/>
                    </a:lnTo>
                    <a:lnTo>
                      <a:pt x="48254" y="10153"/>
                    </a:lnTo>
                    <a:lnTo>
                      <a:pt x="48204" y="10153"/>
                    </a:lnTo>
                    <a:lnTo>
                      <a:pt x="48204" y="10103"/>
                    </a:lnTo>
                    <a:lnTo>
                      <a:pt x="48204" y="10003"/>
                    </a:lnTo>
                    <a:lnTo>
                      <a:pt x="48254" y="9952"/>
                    </a:lnTo>
                    <a:lnTo>
                      <a:pt x="48304" y="9902"/>
                    </a:lnTo>
                    <a:close/>
                    <a:moveTo>
                      <a:pt x="49561" y="10103"/>
                    </a:moveTo>
                    <a:lnTo>
                      <a:pt x="49611" y="10204"/>
                    </a:lnTo>
                    <a:lnTo>
                      <a:pt x="49561" y="10304"/>
                    </a:lnTo>
                    <a:lnTo>
                      <a:pt x="49460" y="10254"/>
                    </a:lnTo>
                    <a:lnTo>
                      <a:pt x="49561" y="10103"/>
                    </a:lnTo>
                    <a:close/>
                    <a:moveTo>
                      <a:pt x="50365" y="10103"/>
                    </a:moveTo>
                    <a:lnTo>
                      <a:pt x="50466" y="10204"/>
                    </a:lnTo>
                    <a:lnTo>
                      <a:pt x="50365" y="10304"/>
                    </a:lnTo>
                    <a:lnTo>
                      <a:pt x="50315" y="10254"/>
                    </a:lnTo>
                    <a:lnTo>
                      <a:pt x="50365" y="10103"/>
                    </a:lnTo>
                    <a:close/>
                    <a:moveTo>
                      <a:pt x="45188" y="10053"/>
                    </a:moveTo>
                    <a:lnTo>
                      <a:pt x="45389" y="10103"/>
                    </a:lnTo>
                    <a:lnTo>
                      <a:pt x="45791" y="10153"/>
                    </a:lnTo>
                    <a:lnTo>
                      <a:pt x="45841" y="10204"/>
                    </a:lnTo>
                    <a:lnTo>
                      <a:pt x="45841" y="10304"/>
                    </a:lnTo>
                    <a:lnTo>
                      <a:pt x="45841" y="10405"/>
                    </a:lnTo>
                    <a:lnTo>
                      <a:pt x="45791" y="10505"/>
                    </a:lnTo>
                    <a:lnTo>
                      <a:pt x="45288" y="10706"/>
                    </a:lnTo>
                    <a:lnTo>
                      <a:pt x="45138" y="10606"/>
                    </a:lnTo>
                    <a:lnTo>
                      <a:pt x="45087" y="10556"/>
                    </a:lnTo>
                    <a:lnTo>
                      <a:pt x="44936" y="10505"/>
                    </a:lnTo>
                    <a:lnTo>
                      <a:pt x="44886" y="10505"/>
                    </a:lnTo>
                    <a:lnTo>
                      <a:pt x="44836" y="10405"/>
                    </a:lnTo>
                    <a:lnTo>
                      <a:pt x="44786" y="10304"/>
                    </a:lnTo>
                    <a:lnTo>
                      <a:pt x="44836" y="10204"/>
                    </a:lnTo>
                    <a:lnTo>
                      <a:pt x="44936" y="10103"/>
                    </a:lnTo>
                    <a:lnTo>
                      <a:pt x="45037" y="10053"/>
                    </a:lnTo>
                    <a:close/>
                    <a:moveTo>
                      <a:pt x="48757" y="10556"/>
                    </a:moveTo>
                    <a:lnTo>
                      <a:pt x="48807" y="10656"/>
                    </a:lnTo>
                    <a:lnTo>
                      <a:pt x="48656" y="10706"/>
                    </a:lnTo>
                    <a:lnTo>
                      <a:pt x="48606" y="10656"/>
                    </a:lnTo>
                    <a:lnTo>
                      <a:pt x="48757" y="10556"/>
                    </a:lnTo>
                    <a:close/>
                    <a:moveTo>
                      <a:pt x="21514" y="9450"/>
                    </a:moveTo>
                    <a:lnTo>
                      <a:pt x="21564" y="9500"/>
                    </a:lnTo>
                    <a:lnTo>
                      <a:pt x="21765" y="9651"/>
                    </a:lnTo>
                    <a:lnTo>
                      <a:pt x="22016" y="9701"/>
                    </a:lnTo>
                    <a:lnTo>
                      <a:pt x="22066" y="9751"/>
                    </a:lnTo>
                    <a:lnTo>
                      <a:pt x="22066" y="9802"/>
                    </a:lnTo>
                    <a:lnTo>
                      <a:pt x="22066" y="9852"/>
                    </a:lnTo>
                    <a:lnTo>
                      <a:pt x="22016" y="9852"/>
                    </a:lnTo>
                    <a:lnTo>
                      <a:pt x="21815" y="9902"/>
                    </a:lnTo>
                    <a:lnTo>
                      <a:pt x="21664" y="10003"/>
                    </a:lnTo>
                    <a:lnTo>
                      <a:pt x="21413" y="10254"/>
                    </a:lnTo>
                    <a:lnTo>
                      <a:pt x="21312" y="10354"/>
                    </a:lnTo>
                    <a:lnTo>
                      <a:pt x="21312" y="10405"/>
                    </a:lnTo>
                    <a:lnTo>
                      <a:pt x="21312" y="10505"/>
                    </a:lnTo>
                    <a:lnTo>
                      <a:pt x="21413" y="10606"/>
                    </a:lnTo>
                    <a:lnTo>
                      <a:pt x="21363" y="10706"/>
                    </a:lnTo>
                    <a:lnTo>
                      <a:pt x="21312" y="10757"/>
                    </a:lnTo>
                    <a:lnTo>
                      <a:pt x="20709" y="10757"/>
                    </a:lnTo>
                    <a:lnTo>
                      <a:pt x="20659" y="10706"/>
                    </a:lnTo>
                    <a:lnTo>
                      <a:pt x="20659" y="10656"/>
                    </a:lnTo>
                    <a:lnTo>
                      <a:pt x="20760" y="10505"/>
                    </a:lnTo>
                    <a:lnTo>
                      <a:pt x="20810" y="10455"/>
                    </a:lnTo>
                    <a:lnTo>
                      <a:pt x="20810" y="10354"/>
                    </a:lnTo>
                    <a:lnTo>
                      <a:pt x="20810" y="10204"/>
                    </a:lnTo>
                    <a:lnTo>
                      <a:pt x="20760" y="10153"/>
                    </a:lnTo>
                    <a:lnTo>
                      <a:pt x="20659" y="10103"/>
                    </a:lnTo>
                    <a:lnTo>
                      <a:pt x="20408" y="10103"/>
                    </a:lnTo>
                    <a:lnTo>
                      <a:pt x="20307" y="10153"/>
                    </a:lnTo>
                    <a:lnTo>
                      <a:pt x="20207" y="10204"/>
                    </a:lnTo>
                    <a:lnTo>
                      <a:pt x="20106" y="10304"/>
                    </a:lnTo>
                    <a:lnTo>
                      <a:pt x="20056" y="10304"/>
                    </a:lnTo>
                    <a:lnTo>
                      <a:pt x="20006" y="10254"/>
                    </a:lnTo>
                    <a:lnTo>
                      <a:pt x="20006" y="10204"/>
                    </a:lnTo>
                    <a:lnTo>
                      <a:pt x="20006" y="10053"/>
                    </a:lnTo>
                    <a:lnTo>
                      <a:pt x="20056" y="9952"/>
                    </a:lnTo>
                    <a:lnTo>
                      <a:pt x="20408" y="9902"/>
                    </a:lnTo>
                    <a:lnTo>
                      <a:pt x="20559" y="9852"/>
                    </a:lnTo>
                    <a:lnTo>
                      <a:pt x="20709" y="9701"/>
                    </a:lnTo>
                    <a:lnTo>
                      <a:pt x="20760" y="9751"/>
                    </a:lnTo>
                    <a:lnTo>
                      <a:pt x="20860" y="9852"/>
                    </a:lnTo>
                    <a:lnTo>
                      <a:pt x="20961" y="9902"/>
                    </a:lnTo>
                    <a:lnTo>
                      <a:pt x="21162" y="9902"/>
                    </a:lnTo>
                    <a:lnTo>
                      <a:pt x="21212" y="9802"/>
                    </a:lnTo>
                    <a:lnTo>
                      <a:pt x="21262" y="9651"/>
                    </a:lnTo>
                    <a:lnTo>
                      <a:pt x="21312" y="9550"/>
                    </a:lnTo>
                    <a:lnTo>
                      <a:pt x="21413" y="9500"/>
                    </a:lnTo>
                    <a:lnTo>
                      <a:pt x="21514" y="9450"/>
                    </a:lnTo>
                    <a:close/>
                    <a:moveTo>
                      <a:pt x="27244" y="10556"/>
                    </a:moveTo>
                    <a:lnTo>
                      <a:pt x="27294" y="10656"/>
                    </a:lnTo>
                    <a:lnTo>
                      <a:pt x="27244" y="10757"/>
                    </a:lnTo>
                    <a:lnTo>
                      <a:pt x="27193" y="10606"/>
                    </a:lnTo>
                    <a:lnTo>
                      <a:pt x="27244" y="10556"/>
                    </a:lnTo>
                    <a:close/>
                    <a:moveTo>
                      <a:pt x="53180" y="11209"/>
                    </a:moveTo>
                    <a:lnTo>
                      <a:pt x="53230" y="11259"/>
                    </a:lnTo>
                    <a:lnTo>
                      <a:pt x="53079" y="11360"/>
                    </a:lnTo>
                    <a:lnTo>
                      <a:pt x="53029" y="11259"/>
                    </a:lnTo>
                    <a:lnTo>
                      <a:pt x="53180" y="11209"/>
                    </a:lnTo>
                    <a:close/>
                    <a:moveTo>
                      <a:pt x="44886" y="11410"/>
                    </a:moveTo>
                    <a:lnTo>
                      <a:pt x="45037" y="11460"/>
                    </a:lnTo>
                    <a:lnTo>
                      <a:pt x="44936" y="11561"/>
                    </a:lnTo>
                    <a:lnTo>
                      <a:pt x="44786" y="11460"/>
                    </a:lnTo>
                    <a:lnTo>
                      <a:pt x="44886" y="11410"/>
                    </a:lnTo>
                    <a:close/>
                    <a:moveTo>
                      <a:pt x="51672" y="10556"/>
                    </a:moveTo>
                    <a:lnTo>
                      <a:pt x="51823" y="10706"/>
                    </a:lnTo>
                    <a:lnTo>
                      <a:pt x="51973" y="10857"/>
                    </a:lnTo>
                    <a:lnTo>
                      <a:pt x="51873" y="10958"/>
                    </a:lnTo>
                    <a:lnTo>
                      <a:pt x="51823" y="11008"/>
                    </a:lnTo>
                    <a:lnTo>
                      <a:pt x="51772" y="11108"/>
                    </a:lnTo>
                    <a:lnTo>
                      <a:pt x="51823" y="11159"/>
                    </a:lnTo>
                    <a:lnTo>
                      <a:pt x="51973" y="11159"/>
                    </a:lnTo>
                    <a:lnTo>
                      <a:pt x="52074" y="11209"/>
                    </a:lnTo>
                    <a:lnTo>
                      <a:pt x="52124" y="11209"/>
                    </a:lnTo>
                    <a:lnTo>
                      <a:pt x="52124" y="11309"/>
                    </a:lnTo>
                    <a:lnTo>
                      <a:pt x="52124" y="11360"/>
                    </a:lnTo>
                    <a:lnTo>
                      <a:pt x="51973" y="11360"/>
                    </a:lnTo>
                    <a:lnTo>
                      <a:pt x="51823" y="11410"/>
                    </a:lnTo>
                    <a:lnTo>
                      <a:pt x="51722" y="11511"/>
                    </a:lnTo>
                    <a:lnTo>
                      <a:pt x="51521" y="11762"/>
                    </a:lnTo>
                    <a:lnTo>
                      <a:pt x="51421" y="11762"/>
                    </a:lnTo>
                    <a:lnTo>
                      <a:pt x="51370" y="11712"/>
                    </a:lnTo>
                    <a:lnTo>
                      <a:pt x="51219" y="11561"/>
                    </a:lnTo>
                    <a:lnTo>
                      <a:pt x="51119" y="11410"/>
                    </a:lnTo>
                    <a:lnTo>
                      <a:pt x="51169" y="11259"/>
                    </a:lnTo>
                    <a:lnTo>
                      <a:pt x="51270" y="11108"/>
                    </a:lnTo>
                    <a:lnTo>
                      <a:pt x="51320" y="10857"/>
                    </a:lnTo>
                    <a:lnTo>
                      <a:pt x="51320" y="10656"/>
                    </a:lnTo>
                    <a:lnTo>
                      <a:pt x="51370" y="10606"/>
                    </a:lnTo>
                    <a:lnTo>
                      <a:pt x="51471" y="10556"/>
                    </a:lnTo>
                    <a:close/>
                    <a:moveTo>
                      <a:pt x="46595" y="11159"/>
                    </a:moveTo>
                    <a:lnTo>
                      <a:pt x="46696" y="11309"/>
                    </a:lnTo>
                    <a:lnTo>
                      <a:pt x="46696" y="11460"/>
                    </a:lnTo>
                    <a:lnTo>
                      <a:pt x="46595" y="11611"/>
                    </a:lnTo>
                    <a:lnTo>
                      <a:pt x="46495" y="11712"/>
                    </a:lnTo>
                    <a:lnTo>
                      <a:pt x="46394" y="11812"/>
                    </a:lnTo>
                    <a:lnTo>
                      <a:pt x="46344" y="11712"/>
                    </a:lnTo>
                    <a:lnTo>
                      <a:pt x="46294" y="11661"/>
                    </a:lnTo>
                    <a:lnTo>
                      <a:pt x="46294" y="11460"/>
                    </a:lnTo>
                    <a:lnTo>
                      <a:pt x="46394" y="11360"/>
                    </a:lnTo>
                    <a:lnTo>
                      <a:pt x="46595" y="11159"/>
                    </a:lnTo>
                    <a:close/>
                    <a:moveTo>
                      <a:pt x="55391" y="11611"/>
                    </a:moveTo>
                    <a:lnTo>
                      <a:pt x="55492" y="11661"/>
                    </a:lnTo>
                    <a:lnTo>
                      <a:pt x="55542" y="11712"/>
                    </a:lnTo>
                    <a:lnTo>
                      <a:pt x="55542" y="12013"/>
                    </a:lnTo>
                    <a:lnTo>
                      <a:pt x="55643" y="12013"/>
                    </a:lnTo>
                    <a:lnTo>
                      <a:pt x="55743" y="12114"/>
                    </a:lnTo>
                    <a:lnTo>
                      <a:pt x="55542" y="12033"/>
                    </a:lnTo>
                    <a:lnTo>
                      <a:pt x="55542" y="12013"/>
                    </a:lnTo>
                    <a:lnTo>
                      <a:pt x="55492" y="12013"/>
                    </a:lnTo>
                    <a:lnTo>
                      <a:pt x="55391" y="11862"/>
                    </a:lnTo>
                    <a:lnTo>
                      <a:pt x="55341" y="11762"/>
                    </a:lnTo>
                    <a:lnTo>
                      <a:pt x="55341" y="11661"/>
                    </a:lnTo>
                    <a:lnTo>
                      <a:pt x="55391" y="11611"/>
                    </a:lnTo>
                    <a:close/>
                    <a:moveTo>
                      <a:pt x="55542" y="12089"/>
                    </a:moveTo>
                    <a:lnTo>
                      <a:pt x="55643" y="12164"/>
                    </a:lnTo>
                    <a:lnTo>
                      <a:pt x="55693" y="12214"/>
                    </a:lnTo>
                    <a:lnTo>
                      <a:pt x="55693" y="12214"/>
                    </a:lnTo>
                    <a:lnTo>
                      <a:pt x="55542" y="12114"/>
                    </a:lnTo>
                    <a:lnTo>
                      <a:pt x="55542" y="12089"/>
                    </a:lnTo>
                    <a:close/>
                    <a:moveTo>
                      <a:pt x="33979" y="12013"/>
                    </a:moveTo>
                    <a:lnTo>
                      <a:pt x="34029" y="12063"/>
                    </a:lnTo>
                    <a:lnTo>
                      <a:pt x="33979" y="12214"/>
                    </a:lnTo>
                    <a:lnTo>
                      <a:pt x="33878" y="12164"/>
                    </a:lnTo>
                    <a:lnTo>
                      <a:pt x="33979" y="12013"/>
                    </a:lnTo>
                    <a:close/>
                    <a:moveTo>
                      <a:pt x="30209" y="12264"/>
                    </a:moveTo>
                    <a:lnTo>
                      <a:pt x="30310" y="12315"/>
                    </a:lnTo>
                    <a:lnTo>
                      <a:pt x="30159" y="12365"/>
                    </a:lnTo>
                    <a:lnTo>
                      <a:pt x="30058" y="12315"/>
                    </a:lnTo>
                    <a:lnTo>
                      <a:pt x="30209" y="12264"/>
                    </a:lnTo>
                    <a:close/>
                    <a:moveTo>
                      <a:pt x="50415" y="12667"/>
                    </a:moveTo>
                    <a:lnTo>
                      <a:pt x="50516" y="12767"/>
                    </a:lnTo>
                    <a:lnTo>
                      <a:pt x="50365" y="12817"/>
                    </a:lnTo>
                    <a:lnTo>
                      <a:pt x="50264" y="12767"/>
                    </a:lnTo>
                    <a:lnTo>
                      <a:pt x="50415" y="12667"/>
                    </a:lnTo>
                    <a:close/>
                    <a:moveTo>
                      <a:pt x="51069" y="12466"/>
                    </a:moveTo>
                    <a:lnTo>
                      <a:pt x="51119" y="12516"/>
                    </a:lnTo>
                    <a:lnTo>
                      <a:pt x="51119" y="12616"/>
                    </a:lnTo>
                    <a:lnTo>
                      <a:pt x="51119" y="12717"/>
                    </a:lnTo>
                    <a:lnTo>
                      <a:pt x="51069" y="12817"/>
                    </a:lnTo>
                    <a:lnTo>
                      <a:pt x="50968" y="12817"/>
                    </a:lnTo>
                    <a:lnTo>
                      <a:pt x="50918" y="12767"/>
                    </a:lnTo>
                    <a:lnTo>
                      <a:pt x="50918" y="12667"/>
                    </a:lnTo>
                    <a:lnTo>
                      <a:pt x="50918" y="12566"/>
                    </a:lnTo>
                    <a:lnTo>
                      <a:pt x="50968" y="12466"/>
                    </a:lnTo>
                    <a:close/>
                    <a:moveTo>
                      <a:pt x="39407" y="12868"/>
                    </a:moveTo>
                    <a:lnTo>
                      <a:pt x="39558" y="12968"/>
                    </a:lnTo>
                    <a:lnTo>
                      <a:pt x="39458" y="13018"/>
                    </a:lnTo>
                    <a:lnTo>
                      <a:pt x="39357" y="12968"/>
                    </a:lnTo>
                    <a:lnTo>
                      <a:pt x="39407" y="12868"/>
                    </a:lnTo>
                    <a:close/>
                    <a:moveTo>
                      <a:pt x="48003" y="12415"/>
                    </a:moveTo>
                    <a:lnTo>
                      <a:pt x="48103" y="12466"/>
                    </a:lnTo>
                    <a:lnTo>
                      <a:pt x="48153" y="12566"/>
                    </a:lnTo>
                    <a:lnTo>
                      <a:pt x="48204" y="12667"/>
                    </a:lnTo>
                    <a:lnTo>
                      <a:pt x="48153" y="12767"/>
                    </a:lnTo>
                    <a:lnTo>
                      <a:pt x="47952" y="12968"/>
                    </a:lnTo>
                    <a:lnTo>
                      <a:pt x="47902" y="13018"/>
                    </a:lnTo>
                    <a:lnTo>
                      <a:pt x="47852" y="13018"/>
                    </a:lnTo>
                    <a:lnTo>
                      <a:pt x="47751" y="12968"/>
                    </a:lnTo>
                    <a:lnTo>
                      <a:pt x="47550" y="12717"/>
                    </a:lnTo>
                    <a:lnTo>
                      <a:pt x="47550" y="12616"/>
                    </a:lnTo>
                    <a:lnTo>
                      <a:pt x="47550" y="12566"/>
                    </a:lnTo>
                    <a:lnTo>
                      <a:pt x="47651" y="12466"/>
                    </a:lnTo>
                    <a:lnTo>
                      <a:pt x="47701" y="12415"/>
                    </a:lnTo>
                    <a:close/>
                    <a:moveTo>
                      <a:pt x="48958" y="12013"/>
                    </a:moveTo>
                    <a:lnTo>
                      <a:pt x="48958" y="12063"/>
                    </a:lnTo>
                    <a:lnTo>
                      <a:pt x="49008" y="12315"/>
                    </a:lnTo>
                    <a:lnTo>
                      <a:pt x="49159" y="12415"/>
                    </a:lnTo>
                    <a:lnTo>
                      <a:pt x="49561" y="12415"/>
                    </a:lnTo>
                    <a:lnTo>
                      <a:pt x="49611" y="12516"/>
                    </a:lnTo>
                    <a:lnTo>
                      <a:pt x="49611" y="12566"/>
                    </a:lnTo>
                    <a:lnTo>
                      <a:pt x="49511" y="12667"/>
                    </a:lnTo>
                    <a:lnTo>
                      <a:pt x="49460" y="12767"/>
                    </a:lnTo>
                    <a:lnTo>
                      <a:pt x="49410" y="12918"/>
                    </a:lnTo>
                    <a:lnTo>
                      <a:pt x="49360" y="13018"/>
                    </a:lnTo>
                    <a:lnTo>
                      <a:pt x="49259" y="12968"/>
                    </a:lnTo>
                    <a:lnTo>
                      <a:pt x="49259" y="12817"/>
                    </a:lnTo>
                    <a:lnTo>
                      <a:pt x="49209" y="12717"/>
                    </a:lnTo>
                    <a:lnTo>
                      <a:pt x="49108" y="12667"/>
                    </a:lnTo>
                    <a:lnTo>
                      <a:pt x="48958" y="12616"/>
                    </a:lnTo>
                    <a:lnTo>
                      <a:pt x="48656" y="12616"/>
                    </a:lnTo>
                    <a:lnTo>
                      <a:pt x="48606" y="12516"/>
                    </a:lnTo>
                    <a:lnTo>
                      <a:pt x="48606" y="12415"/>
                    </a:lnTo>
                    <a:lnTo>
                      <a:pt x="48606" y="12315"/>
                    </a:lnTo>
                    <a:lnTo>
                      <a:pt x="48807" y="12114"/>
                    </a:lnTo>
                    <a:lnTo>
                      <a:pt x="48907" y="12013"/>
                    </a:lnTo>
                    <a:close/>
                    <a:moveTo>
                      <a:pt x="47198" y="12667"/>
                    </a:moveTo>
                    <a:lnTo>
                      <a:pt x="47299" y="12717"/>
                    </a:lnTo>
                    <a:lnTo>
                      <a:pt x="47198" y="12918"/>
                    </a:lnTo>
                    <a:lnTo>
                      <a:pt x="46997" y="13069"/>
                    </a:lnTo>
                    <a:lnTo>
                      <a:pt x="46947" y="12968"/>
                    </a:lnTo>
                    <a:lnTo>
                      <a:pt x="46947" y="12817"/>
                    </a:lnTo>
                    <a:lnTo>
                      <a:pt x="46947" y="12717"/>
                    </a:lnTo>
                    <a:lnTo>
                      <a:pt x="47098" y="12667"/>
                    </a:lnTo>
                    <a:close/>
                    <a:moveTo>
                      <a:pt x="45791" y="12415"/>
                    </a:moveTo>
                    <a:lnTo>
                      <a:pt x="45992" y="12466"/>
                    </a:lnTo>
                    <a:lnTo>
                      <a:pt x="46193" y="12616"/>
                    </a:lnTo>
                    <a:lnTo>
                      <a:pt x="46294" y="12868"/>
                    </a:lnTo>
                    <a:lnTo>
                      <a:pt x="46294" y="13169"/>
                    </a:lnTo>
                    <a:lnTo>
                      <a:pt x="46243" y="13219"/>
                    </a:lnTo>
                    <a:lnTo>
                      <a:pt x="46143" y="13219"/>
                    </a:lnTo>
                    <a:lnTo>
                      <a:pt x="45841" y="12918"/>
                    </a:lnTo>
                    <a:lnTo>
                      <a:pt x="45690" y="12767"/>
                    </a:lnTo>
                    <a:lnTo>
                      <a:pt x="45540" y="12667"/>
                    </a:lnTo>
                    <a:lnTo>
                      <a:pt x="45339" y="12616"/>
                    </a:lnTo>
                    <a:lnTo>
                      <a:pt x="45138" y="12616"/>
                    </a:lnTo>
                    <a:lnTo>
                      <a:pt x="45087" y="12566"/>
                    </a:lnTo>
                    <a:lnTo>
                      <a:pt x="45087" y="12466"/>
                    </a:lnTo>
                    <a:lnTo>
                      <a:pt x="45138" y="12415"/>
                    </a:lnTo>
                    <a:close/>
                    <a:moveTo>
                      <a:pt x="40915" y="12868"/>
                    </a:moveTo>
                    <a:lnTo>
                      <a:pt x="40966" y="12918"/>
                    </a:lnTo>
                    <a:lnTo>
                      <a:pt x="40966" y="12968"/>
                    </a:lnTo>
                    <a:lnTo>
                      <a:pt x="40865" y="13119"/>
                    </a:lnTo>
                    <a:lnTo>
                      <a:pt x="40765" y="13219"/>
                    </a:lnTo>
                    <a:lnTo>
                      <a:pt x="40614" y="13270"/>
                    </a:lnTo>
                    <a:lnTo>
                      <a:pt x="40513" y="13270"/>
                    </a:lnTo>
                    <a:lnTo>
                      <a:pt x="40413" y="13169"/>
                    </a:lnTo>
                    <a:lnTo>
                      <a:pt x="40413" y="13018"/>
                    </a:lnTo>
                    <a:lnTo>
                      <a:pt x="40463" y="12868"/>
                    </a:lnTo>
                    <a:close/>
                    <a:moveTo>
                      <a:pt x="44685" y="12868"/>
                    </a:moveTo>
                    <a:lnTo>
                      <a:pt x="44735" y="12968"/>
                    </a:lnTo>
                    <a:lnTo>
                      <a:pt x="44786" y="13069"/>
                    </a:lnTo>
                    <a:lnTo>
                      <a:pt x="44786" y="13169"/>
                    </a:lnTo>
                    <a:lnTo>
                      <a:pt x="44735" y="13219"/>
                    </a:lnTo>
                    <a:lnTo>
                      <a:pt x="44685" y="13270"/>
                    </a:lnTo>
                    <a:lnTo>
                      <a:pt x="44534" y="13270"/>
                    </a:lnTo>
                    <a:lnTo>
                      <a:pt x="44434" y="13219"/>
                    </a:lnTo>
                    <a:lnTo>
                      <a:pt x="44384" y="13169"/>
                    </a:lnTo>
                    <a:lnTo>
                      <a:pt x="44384" y="13069"/>
                    </a:lnTo>
                    <a:lnTo>
                      <a:pt x="44434" y="12968"/>
                    </a:lnTo>
                    <a:lnTo>
                      <a:pt x="44484" y="12868"/>
                    </a:lnTo>
                    <a:close/>
                    <a:moveTo>
                      <a:pt x="53582" y="13320"/>
                    </a:moveTo>
                    <a:lnTo>
                      <a:pt x="53632" y="13370"/>
                    </a:lnTo>
                    <a:lnTo>
                      <a:pt x="53532" y="13421"/>
                    </a:lnTo>
                    <a:lnTo>
                      <a:pt x="53431" y="13370"/>
                    </a:lnTo>
                    <a:lnTo>
                      <a:pt x="53582" y="13320"/>
                    </a:lnTo>
                    <a:close/>
                    <a:moveTo>
                      <a:pt x="31918" y="13521"/>
                    </a:moveTo>
                    <a:lnTo>
                      <a:pt x="31968" y="13571"/>
                    </a:lnTo>
                    <a:lnTo>
                      <a:pt x="31818" y="13672"/>
                    </a:lnTo>
                    <a:lnTo>
                      <a:pt x="31767" y="13571"/>
                    </a:lnTo>
                    <a:lnTo>
                      <a:pt x="31918" y="13521"/>
                    </a:lnTo>
                    <a:close/>
                    <a:moveTo>
                      <a:pt x="32873" y="13270"/>
                    </a:moveTo>
                    <a:lnTo>
                      <a:pt x="32974" y="13320"/>
                    </a:lnTo>
                    <a:lnTo>
                      <a:pt x="33024" y="13421"/>
                    </a:lnTo>
                    <a:lnTo>
                      <a:pt x="33024" y="13471"/>
                    </a:lnTo>
                    <a:lnTo>
                      <a:pt x="33024" y="13571"/>
                    </a:lnTo>
                    <a:lnTo>
                      <a:pt x="32974" y="13672"/>
                    </a:lnTo>
                    <a:lnTo>
                      <a:pt x="32672" y="13672"/>
                    </a:lnTo>
                    <a:lnTo>
                      <a:pt x="32622" y="13571"/>
                    </a:lnTo>
                    <a:lnTo>
                      <a:pt x="32421" y="13370"/>
                    </a:lnTo>
                    <a:lnTo>
                      <a:pt x="32622" y="13270"/>
                    </a:lnTo>
                    <a:close/>
                    <a:moveTo>
                      <a:pt x="54286" y="13270"/>
                    </a:moveTo>
                    <a:lnTo>
                      <a:pt x="54487" y="13370"/>
                    </a:lnTo>
                    <a:lnTo>
                      <a:pt x="54436" y="13421"/>
                    </a:lnTo>
                    <a:lnTo>
                      <a:pt x="54286" y="13571"/>
                    </a:lnTo>
                    <a:lnTo>
                      <a:pt x="54185" y="13672"/>
                    </a:lnTo>
                    <a:lnTo>
                      <a:pt x="54135" y="13622"/>
                    </a:lnTo>
                    <a:lnTo>
                      <a:pt x="54085" y="13571"/>
                    </a:lnTo>
                    <a:lnTo>
                      <a:pt x="54034" y="13471"/>
                    </a:lnTo>
                    <a:lnTo>
                      <a:pt x="54085" y="13370"/>
                    </a:lnTo>
                    <a:lnTo>
                      <a:pt x="54185" y="13320"/>
                    </a:lnTo>
                    <a:lnTo>
                      <a:pt x="54286" y="13270"/>
                    </a:lnTo>
                    <a:close/>
                    <a:moveTo>
                      <a:pt x="57720" y="13722"/>
                    </a:moveTo>
                    <a:lnTo>
                      <a:pt x="57769" y="13796"/>
                    </a:lnTo>
                    <a:lnTo>
                      <a:pt x="57749" y="13722"/>
                    </a:lnTo>
                    <a:close/>
                    <a:moveTo>
                      <a:pt x="28500" y="13672"/>
                    </a:moveTo>
                    <a:lnTo>
                      <a:pt x="28550" y="13823"/>
                    </a:lnTo>
                    <a:lnTo>
                      <a:pt x="28500" y="13923"/>
                    </a:lnTo>
                    <a:lnTo>
                      <a:pt x="28450" y="13772"/>
                    </a:lnTo>
                    <a:lnTo>
                      <a:pt x="28500" y="13672"/>
                    </a:lnTo>
                    <a:close/>
                    <a:moveTo>
                      <a:pt x="29355" y="13471"/>
                    </a:moveTo>
                    <a:lnTo>
                      <a:pt x="29405" y="13622"/>
                    </a:lnTo>
                    <a:lnTo>
                      <a:pt x="29455" y="13722"/>
                    </a:lnTo>
                    <a:lnTo>
                      <a:pt x="29405" y="13823"/>
                    </a:lnTo>
                    <a:lnTo>
                      <a:pt x="29355" y="13923"/>
                    </a:lnTo>
                    <a:lnTo>
                      <a:pt x="29304" y="13823"/>
                    </a:lnTo>
                    <a:lnTo>
                      <a:pt x="29254" y="13722"/>
                    </a:lnTo>
                    <a:lnTo>
                      <a:pt x="29304" y="13622"/>
                    </a:lnTo>
                    <a:lnTo>
                      <a:pt x="29355" y="13471"/>
                    </a:lnTo>
                    <a:close/>
                    <a:moveTo>
                      <a:pt x="30662" y="13219"/>
                    </a:moveTo>
                    <a:lnTo>
                      <a:pt x="30762" y="13270"/>
                    </a:lnTo>
                    <a:lnTo>
                      <a:pt x="31164" y="13270"/>
                    </a:lnTo>
                    <a:lnTo>
                      <a:pt x="31265" y="13320"/>
                    </a:lnTo>
                    <a:lnTo>
                      <a:pt x="31315" y="13370"/>
                    </a:lnTo>
                    <a:lnTo>
                      <a:pt x="31315" y="13521"/>
                    </a:lnTo>
                    <a:lnTo>
                      <a:pt x="31265" y="13672"/>
                    </a:lnTo>
                    <a:lnTo>
                      <a:pt x="31164" y="13772"/>
                    </a:lnTo>
                    <a:lnTo>
                      <a:pt x="31064" y="13873"/>
                    </a:lnTo>
                    <a:lnTo>
                      <a:pt x="30963" y="13873"/>
                    </a:lnTo>
                    <a:lnTo>
                      <a:pt x="30913" y="13772"/>
                    </a:lnTo>
                    <a:lnTo>
                      <a:pt x="30863" y="13722"/>
                    </a:lnTo>
                    <a:lnTo>
                      <a:pt x="30762" y="13772"/>
                    </a:lnTo>
                    <a:lnTo>
                      <a:pt x="30611" y="13873"/>
                    </a:lnTo>
                    <a:lnTo>
                      <a:pt x="30410" y="13923"/>
                    </a:lnTo>
                    <a:lnTo>
                      <a:pt x="29958" y="13873"/>
                    </a:lnTo>
                    <a:lnTo>
                      <a:pt x="29908" y="13823"/>
                    </a:lnTo>
                    <a:lnTo>
                      <a:pt x="29857" y="13722"/>
                    </a:lnTo>
                    <a:lnTo>
                      <a:pt x="29908" y="13622"/>
                    </a:lnTo>
                    <a:lnTo>
                      <a:pt x="29908" y="13571"/>
                    </a:lnTo>
                    <a:lnTo>
                      <a:pt x="30159" y="13471"/>
                    </a:lnTo>
                    <a:lnTo>
                      <a:pt x="30360" y="13320"/>
                    </a:lnTo>
                    <a:lnTo>
                      <a:pt x="30561" y="13219"/>
                    </a:lnTo>
                    <a:close/>
                    <a:moveTo>
                      <a:pt x="52275" y="13672"/>
                    </a:moveTo>
                    <a:lnTo>
                      <a:pt x="52376" y="13823"/>
                    </a:lnTo>
                    <a:lnTo>
                      <a:pt x="52275" y="13923"/>
                    </a:lnTo>
                    <a:lnTo>
                      <a:pt x="52225" y="13772"/>
                    </a:lnTo>
                    <a:lnTo>
                      <a:pt x="52275" y="13672"/>
                    </a:lnTo>
                    <a:close/>
                    <a:moveTo>
                      <a:pt x="27193" y="13672"/>
                    </a:moveTo>
                    <a:lnTo>
                      <a:pt x="27495" y="13722"/>
                    </a:lnTo>
                    <a:lnTo>
                      <a:pt x="27545" y="13772"/>
                    </a:lnTo>
                    <a:lnTo>
                      <a:pt x="27495" y="13873"/>
                    </a:lnTo>
                    <a:lnTo>
                      <a:pt x="27244" y="13923"/>
                    </a:lnTo>
                    <a:lnTo>
                      <a:pt x="27143" y="13973"/>
                    </a:lnTo>
                    <a:lnTo>
                      <a:pt x="27043" y="14074"/>
                    </a:lnTo>
                    <a:lnTo>
                      <a:pt x="26741" y="13772"/>
                    </a:lnTo>
                    <a:lnTo>
                      <a:pt x="26791" y="13722"/>
                    </a:lnTo>
                    <a:lnTo>
                      <a:pt x="27193" y="13672"/>
                    </a:lnTo>
                    <a:close/>
                    <a:moveTo>
                      <a:pt x="57502" y="12868"/>
                    </a:moveTo>
                    <a:lnTo>
                      <a:pt x="57603" y="12918"/>
                    </a:lnTo>
                    <a:lnTo>
                      <a:pt x="57653" y="12968"/>
                    </a:lnTo>
                    <a:lnTo>
                      <a:pt x="57653" y="13370"/>
                    </a:lnTo>
                    <a:lnTo>
                      <a:pt x="57749" y="13722"/>
                    </a:lnTo>
                    <a:lnTo>
                      <a:pt x="57754" y="13722"/>
                    </a:lnTo>
                    <a:lnTo>
                      <a:pt x="57804" y="13772"/>
                    </a:lnTo>
                    <a:lnTo>
                      <a:pt x="57854" y="13823"/>
                    </a:lnTo>
                    <a:lnTo>
                      <a:pt x="57854" y="13923"/>
                    </a:lnTo>
                    <a:lnTo>
                      <a:pt x="57769" y="13796"/>
                    </a:lnTo>
                    <a:lnTo>
                      <a:pt x="57804" y="13923"/>
                    </a:lnTo>
                    <a:lnTo>
                      <a:pt x="57804" y="14024"/>
                    </a:lnTo>
                    <a:lnTo>
                      <a:pt x="57754" y="14074"/>
                    </a:lnTo>
                    <a:lnTo>
                      <a:pt x="57704" y="13973"/>
                    </a:lnTo>
                    <a:lnTo>
                      <a:pt x="57653" y="13873"/>
                    </a:lnTo>
                    <a:lnTo>
                      <a:pt x="57603" y="13772"/>
                    </a:lnTo>
                    <a:lnTo>
                      <a:pt x="57653" y="13722"/>
                    </a:lnTo>
                    <a:lnTo>
                      <a:pt x="57720" y="13722"/>
                    </a:lnTo>
                    <a:lnTo>
                      <a:pt x="57653" y="13622"/>
                    </a:lnTo>
                    <a:lnTo>
                      <a:pt x="57603" y="13622"/>
                    </a:lnTo>
                    <a:lnTo>
                      <a:pt x="57553" y="13672"/>
                    </a:lnTo>
                    <a:lnTo>
                      <a:pt x="57402" y="13873"/>
                    </a:lnTo>
                    <a:lnTo>
                      <a:pt x="57301" y="13873"/>
                    </a:lnTo>
                    <a:lnTo>
                      <a:pt x="57151" y="13772"/>
                    </a:lnTo>
                    <a:lnTo>
                      <a:pt x="57050" y="13722"/>
                    </a:lnTo>
                    <a:lnTo>
                      <a:pt x="56899" y="13672"/>
                    </a:lnTo>
                    <a:lnTo>
                      <a:pt x="56849" y="13622"/>
                    </a:lnTo>
                    <a:lnTo>
                      <a:pt x="56849" y="13521"/>
                    </a:lnTo>
                    <a:lnTo>
                      <a:pt x="57050" y="13320"/>
                    </a:lnTo>
                    <a:lnTo>
                      <a:pt x="57201" y="13270"/>
                    </a:lnTo>
                    <a:lnTo>
                      <a:pt x="57352" y="13219"/>
                    </a:lnTo>
                    <a:lnTo>
                      <a:pt x="57402" y="13219"/>
                    </a:lnTo>
                    <a:lnTo>
                      <a:pt x="57402" y="13169"/>
                    </a:lnTo>
                    <a:lnTo>
                      <a:pt x="57352" y="13069"/>
                    </a:lnTo>
                    <a:lnTo>
                      <a:pt x="57251" y="13018"/>
                    </a:lnTo>
                    <a:lnTo>
                      <a:pt x="57251" y="12968"/>
                    </a:lnTo>
                    <a:lnTo>
                      <a:pt x="57301" y="12868"/>
                    </a:lnTo>
                    <a:close/>
                    <a:moveTo>
                      <a:pt x="62328" y="13923"/>
                    </a:moveTo>
                    <a:lnTo>
                      <a:pt x="62479" y="14024"/>
                    </a:lnTo>
                    <a:lnTo>
                      <a:pt x="62428" y="14074"/>
                    </a:lnTo>
                    <a:lnTo>
                      <a:pt x="62278" y="14024"/>
                    </a:lnTo>
                    <a:lnTo>
                      <a:pt x="62328" y="13923"/>
                    </a:lnTo>
                    <a:close/>
                    <a:moveTo>
                      <a:pt x="50315" y="13722"/>
                    </a:moveTo>
                    <a:lnTo>
                      <a:pt x="50466" y="13772"/>
                    </a:lnTo>
                    <a:lnTo>
                      <a:pt x="50616" y="13873"/>
                    </a:lnTo>
                    <a:lnTo>
                      <a:pt x="50817" y="13923"/>
                    </a:lnTo>
                    <a:lnTo>
                      <a:pt x="50868" y="14024"/>
                    </a:lnTo>
                    <a:lnTo>
                      <a:pt x="50817" y="14124"/>
                    </a:lnTo>
                    <a:lnTo>
                      <a:pt x="49963" y="14124"/>
                    </a:lnTo>
                    <a:lnTo>
                      <a:pt x="49913" y="14024"/>
                    </a:lnTo>
                    <a:lnTo>
                      <a:pt x="49913" y="13973"/>
                    </a:lnTo>
                    <a:lnTo>
                      <a:pt x="50013" y="13823"/>
                    </a:lnTo>
                    <a:lnTo>
                      <a:pt x="50164" y="13722"/>
                    </a:lnTo>
                    <a:close/>
                    <a:moveTo>
                      <a:pt x="51823" y="13672"/>
                    </a:moveTo>
                    <a:lnTo>
                      <a:pt x="51873" y="13722"/>
                    </a:lnTo>
                    <a:lnTo>
                      <a:pt x="51923" y="13823"/>
                    </a:lnTo>
                    <a:lnTo>
                      <a:pt x="51973" y="13973"/>
                    </a:lnTo>
                    <a:lnTo>
                      <a:pt x="51873" y="14024"/>
                    </a:lnTo>
                    <a:lnTo>
                      <a:pt x="51823" y="14124"/>
                    </a:lnTo>
                    <a:lnTo>
                      <a:pt x="51672" y="14124"/>
                    </a:lnTo>
                    <a:lnTo>
                      <a:pt x="51622" y="14074"/>
                    </a:lnTo>
                    <a:lnTo>
                      <a:pt x="51571" y="14024"/>
                    </a:lnTo>
                    <a:lnTo>
                      <a:pt x="51521" y="13923"/>
                    </a:lnTo>
                    <a:lnTo>
                      <a:pt x="51571" y="13823"/>
                    </a:lnTo>
                    <a:lnTo>
                      <a:pt x="51571" y="13772"/>
                    </a:lnTo>
                    <a:lnTo>
                      <a:pt x="51722" y="13672"/>
                    </a:lnTo>
                    <a:close/>
                    <a:moveTo>
                      <a:pt x="56648" y="14024"/>
                    </a:moveTo>
                    <a:lnTo>
                      <a:pt x="56598" y="14057"/>
                    </a:lnTo>
                    <a:lnTo>
                      <a:pt x="56598" y="14057"/>
                    </a:lnTo>
                    <a:lnTo>
                      <a:pt x="56598" y="14124"/>
                    </a:lnTo>
                    <a:lnTo>
                      <a:pt x="56628" y="14124"/>
                    </a:lnTo>
                    <a:lnTo>
                      <a:pt x="56648" y="14024"/>
                    </a:lnTo>
                    <a:close/>
                    <a:moveTo>
                      <a:pt x="58156" y="13923"/>
                    </a:moveTo>
                    <a:lnTo>
                      <a:pt x="58256" y="14024"/>
                    </a:lnTo>
                    <a:lnTo>
                      <a:pt x="58156" y="14124"/>
                    </a:lnTo>
                    <a:lnTo>
                      <a:pt x="58106" y="13973"/>
                    </a:lnTo>
                    <a:lnTo>
                      <a:pt x="58156" y="13923"/>
                    </a:lnTo>
                    <a:close/>
                    <a:moveTo>
                      <a:pt x="22871" y="13923"/>
                    </a:moveTo>
                    <a:lnTo>
                      <a:pt x="22921" y="14024"/>
                    </a:lnTo>
                    <a:lnTo>
                      <a:pt x="22921" y="14124"/>
                    </a:lnTo>
                    <a:lnTo>
                      <a:pt x="22921" y="14225"/>
                    </a:lnTo>
                    <a:lnTo>
                      <a:pt x="22871" y="14275"/>
                    </a:lnTo>
                    <a:lnTo>
                      <a:pt x="22770" y="14275"/>
                    </a:lnTo>
                    <a:lnTo>
                      <a:pt x="22720" y="14225"/>
                    </a:lnTo>
                    <a:lnTo>
                      <a:pt x="22720" y="14124"/>
                    </a:lnTo>
                    <a:lnTo>
                      <a:pt x="22720" y="14024"/>
                    </a:lnTo>
                    <a:lnTo>
                      <a:pt x="22770" y="13923"/>
                    </a:lnTo>
                    <a:close/>
                    <a:moveTo>
                      <a:pt x="24027" y="13471"/>
                    </a:moveTo>
                    <a:lnTo>
                      <a:pt x="24127" y="13521"/>
                    </a:lnTo>
                    <a:lnTo>
                      <a:pt x="24178" y="13571"/>
                    </a:lnTo>
                    <a:lnTo>
                      <a:pt x="24178" y="13672"/>
                    </a:lnTo>
                    <a:lnTo>
                      <a:pt x="24178" y="13873"/>
                    </a:lnTo>
                    <a:lnTo>
                      <a:pt x="24178" y="13973"/>
                    </a:lnTo>
                    <a:lnTo>
                      <a:pt x="24077" y="14124"/>
                    </a:lnTo>
                    <a:lnTo>
                      <a:pt x="23976" y="14225"/>
                    </a:lnTo>
                    <a:lnTo>
                      <a:pt x="23826" y="14275"/>
                    </a:lnTo>
                    <a:lnTo>
                      <a:pt x="23775" y="14225"/>
                    </a:lnTo>
                    <a:lnTo>
                      <a:pt x="23775" y="13873"/>
                    </a:lnTo>
                    <a:lnTo>
                      <a:pt x="23775" y="13672"/>
                    </a:lnTo>
                    <a:lnTo>
                      <a:pt x="23775" y="13622"/>
                    </a:lnTo>
                    <a:lnTo>
                      <a:pt x="23826" y="13521"/>
                    </a:lnTo>
                    <a:lnTo>
                      <a:pt x="23926" y="13471"/>
                    </a:lnTo>
                    <a:close/>
                    <a:moveTo>
                      <a:pt x="20106" y="14124"/>
                    </a:moveTo>
                    <a:lnTo>
                      <a:pt x="20207" y="14225"/>
                    </a:lnTo>
                    <a:lnTo>
                      <a:pt x="20106" y="14275"/>
                    </a:lnTo>
                    <a:lnTo>
                      <a:pt x="20006" y="14325"/>
                    </a:lnTo>
                    <a:lnTo>
                      <a:pt x="19955" y="14325"/>
                    </a:lnTo>
                    <a:lnTo>
                      <a:pt x="19855" y="14275"/>
                    </a:lnTo>
                    <a:lnTo>
                      <a:pt x="19754" y="14225"/>
                    </a:lnTo>
                    <a:lnTo>
                      <a:pt x="19855" y="14174"/>
                    </a:lnTo>
                    <a:lnTo>
                      <a:pt x="19955" y="14124"/>
                    </a:lnTo>
                    <a:close/>
                    <a:moveTo>
                      <a:pt x="21765" y="13923"/>
                    </a:moveTo>
                    <a:lnTo>
                      <a:pt x="21865" y="13973"/>
                    </a:lnTo>
                    <a:lnTo>
                      <a:pt x="22016" y="14174"/>
                    </a:lnTo>
                    <a:lnTo>
                      <a:pt x="22066" y="14225"/>
                    </a:lnTo>
                    <a:lnTo>
                      <a:pt x="22016" y="14275"/>
                    </a:lnTo>
                    <a:lnTo>
                      <a:pt x="21514" y="14325"/>
                    </a:lnTo>
                    <a:lnTo>
                      <a:pt x="20810" y="14325"/>
                    </a:lnTo>
                    <a:lnTo>
                      <a:pt x="20659" y="14275"/>
                    </a:lnTo>
                    <a:lnTo>
                      <a:pt x="20609" y="14225"/>
                    </a:lnTo>
                    <a:lnTo>
                      <a:pt x="20609" y="14124"/>
                    </a:lnTo>
                    <a:lnTo>
                      <a:pt x="20609" y="14024"/>
                    </a:lnTo>
                    <a:lnTo>
                      <a:pt x="20709" y="13973"/>
                    </a:lnTo>
                    <a:lnTo>
                      <a:pt x="20810" y="13973"/>
                    </a:lnTo>
                    <a:lnTo>
                      <a:pt x="21011" y="14074"/>
                    </a:lnTo>
                    <a:lnTo>
                      <a:pt x="21162" y="14124"/>
                    </a:lnTo>
                    <a:lnTo>
                      <a:pt x="21262" y="14074"/>
                    </a:lnTo>
                    <a:lnTo>
                      <a:pt x="21463" y="14024"/>
                    </a:lnTo>
                    <a:lnTo>
                      <a:pt x="21614" y="13923"/>
                    </a:lnTo>
                    <a:close/>
                    <a:moveTo>
                      <a:pt x="26138" y="13722"/>
                    </a:moveTo>
                    <a:lnTo>
                      <a:pt x="26289" y="13772"/>
                    </a:lnTo>
                    <a:lnTo>
                      <a:pt x="26389" y="13923"/>
                    </a:lnTo>
                    <a:lnTo>
                      <a:pt x="26490" y="14074"/>
                    </a:lnTo>
                    <a:lnTo>
                      <a:pt x="26490" y="14174"/>
                    </a:lnTo>
                    <a:lnTo>
                      <a:pt x="26490" y="14225"/>
                    </a:lnTo>
                    <a:lnTo>
                      <a:pt x="26339" y="14275"/>
                    </a:lnTo>
                    <a:lnTo>
                      <a:pt x="26238" y="14325"/>
                    </a:lnTo>
                    <a:lnTo>
                      <a:pt x="26037" y="14174"/>
                    </a:lnTo>
                    <a:lnTo>
                      <a:pt x="25836" y="14124"/>
                    </a:lnTo>
                    <a:lnTo>
                      <a:pt x="25384" y="14124"/>
                    </a:lnTo>
                    <a:lnTo>
                      <a:pt x="25334" y="14074"/>
                    </a:lnTo>
                    <a:lnTo>
                      <a:pt x="25233" y="14024"/>
                    </a:lnTo>
                    <a:lnTo>
                      <a:pt x="25334" y="13923"/>
                    </a:lnTo>
                    <a:lnTo>
                      <a:pt x="25434" y="13923"/>
                    </a:lnTo>
                    <a:lnTo>
                      <a:pt x="25535" y="13873"/>
                    </a:lnTo>
                    <a:lnTo>
                      <a:pt x="25736" y="13923"/>
                    </a:lnTo>
                    <a:lnTo>
                      <a:pt x="25937" y="13873"/>
                    </a:lnTo>
                    <a:lnTo>
                      <a:pt x="26037" y="13823"/>
                    </a:lnTo>
                    <a:lnTo>
                      <a:pt x="26138" y="13722"/>
                    </a:lnTo>
                    <a:close/>
                    <a:moveTo>
                      <a:pt x="43228" y="14124"/>
                    </a:moveTo>
                    <a:lnTo>
                      <a:pt x="43328" y="14174"/>
                    </a:lnTo>
                    <a:lnTo>
                      <a:pt x="43328" y="14275"/>
                    </a:lnTo>
                    <a:lnTo>
                      <a:pt x="43328" y="14376"/>
                    </a:lnTo>
                    <a:lnTo>
                      <a:pt x="43278" y="14476"/>
                    </a:lnTo>
                    <a:lnTo>
                      <a:pt x="43177" y="14526"/>
                    </a:lnTo>
                    <a:lnTo>
                      <a:pt x="43026" y="14526"/>
                    </a:lnTo>
                    <a:lnTo>
                      <a:pt x="42976" y="14476"/>
                    </a:lnTo>
                    <a:lnTo>
                      <a:pt x="42926" y="14376"/>
                    </a:lnTo>
                    <a:lnTo>
                      <a:pt x="42926" y="14275"/>
                    </a:lnTo>
                    <a:lnTo>
                      <a:pt x="42976" y="14124"/>
                    </a:lnTo>
                    <a:close/>
                    <a:moveTo>
                      <a:pt x="44082" y="14124"/>
                    </a:moveTo>
                    <a:lnTo>
                      <a:pt x="44183" y="14225"/>
                    </a:lnTo>
                    <a:lnTo>
                      <a:pt x="44183" y="14325"/>
                    </a:lnTo>
                    <a:lnTo>
                      <a:pt x="44434" y="14325"/>
                    </a:lnTo>
                    <a:lnTo>
                      <a:pt x="44534" y="14376"/>
                    </a:lnTo>
                    <a:lnTo>
                      <a:pt x="44585" y="14426"/>
                    </a:lnTo>
                    <a:lnTo>
                      <a:pt x="44585" y="14577"/>
                    </a:lnTo>
                    <a:lnTo>
                      <a:pt x="44183" y="14335"/>
                    </a:lnTo>
                    <a:lnTo>
                      <a:pt x="44183" y="14335"/>
                    </a:lnTo>
                    <a:lnTo>
                      <a:pt x="44183" y="14325"/>
                    </a:lnTo>
                    <a:lnTo>
                      <a:pt x="44166" y="14325"/>
                    </a:lnTo>
                    <a:lnTo>
                      <a:pt x="44082" y="14275"/>
                    </a:lnTo>
                    <a:lnTo>
                      <a:pt x="43981" y="14225"/>
                    </a:lnTo>
                    <a:lnTo>
                      <a:pt x="44032" y="14124"/>
                    </a:lnTo>
                    <a:close/>
                    <a:moveTo>
                      <a:pt x="44183" y="14376"/>
                    </a:moveTo>
                    <a:lnTo>
                      <a:pt x="44384" y="14476"/>
                    </a:lnTo>
                    <a:lnTo>
                      <a:pt x="44484" y="14627"/>
                    </a:lnTo>
                    <a:lnTo>
                      <a:pt x="44534" y="14677"/>
                    </a:lnTo>
                    <a:lnTo>
                      <a:pt x="44534" y="14727"/>
                    </a:lnTo>
                    <a:lnTo>
                      <a:pt x="44434" y="14677"/>
                    </a:lnTo>
                    <a:lnTo>
                      <a:pt x="44183" y="14426"/>
                    </a:lnTo>
                    <a:lnTo>
                      <a:pt x="44183" y="14376"/>
                    </a:lnTo>
                    <a:close/>
                    <a:moveTo>
                      <a:pt x="45942" y="13873"/>
                    </a:moveTo>
                    <a:lnTo>
                      <a:pt x="46042" y="13923"/>
                    </a:lnTo>
                    <a:lnTo>
                      <a:pt x="46243" y="13973"/>
                    </a:lnTo>
                    <a:lnTo>
                      <a:pt x="46394" y="14074"/>
                    </a:lnTo>
                    <a:lnTo>
                      <a:pt x="46495" y="14124"/>
                    </a:lnTo>
                    <a:lnTo>
                      <a:pt x="46595" y="14124"/>
                    </a:lnTo>
                    <a:lnTo>
                      <a:pt x="46645" y="14275"/>
                    </a:lnTo>
                    <a:lnTo>
                      <a:pt x="46595" y="14325"/>
                    </a:lnTo>
                    <a:lnTo>
                      <a:pt x="46294" y="14325"/>
                    </a:lnTo>
                    <a:lnTo>
                      <a:pt x="46143" y="14376"/>
                    </a:lnTo>
                    <a:lnTo>
                      <a:pt x="45992" y="14476"/>
                    </a:lnTo>
                    <a:lnTo>
                      <a:pt x="45942" y="14476"/>
                    </a:lnTo>
                    <a:lnTo>
                      <a:pt x="45892" y="14426"/>
                    </a:lnTo>
                    <a:lnTo>
                      <a:pt x="45791" y="14376"/>
                    </a:lnTo>
                    <a:lnTo>
                      <a:pt x="45690" y="14325"/>
                    </a:lnTo>
                    <a:lnTo>
                      <a:pt x="45640" y="14325"/>
                    </a:lnTo>
                    <a:lnTo>
                      <a:pt x="45540" y="14376"/>
                    </a:lnTo>
                    <a:lnTo>
                      <a:pt x="45489" y="14426"/>
                    </a:lnTo>
                    <a:lnTo>
                      <a:pt x="45489" y="14476"/>
                    </a:lnTo>
                    <a:lnTo>
                      <a:pt x="45439" y="14627"/>
                    </a:lnTo>
                    <a:lnTo>
                      <a:pt x="45288" y="14727"/>
                    </a:lnTo>
                    <a:lnTo>
                      <a:pt x="45188" y="14727"/>
                    </a:lnTo>
                    <a:lnTo>
                      <a:pt x="44987" y="14577"/>
                    </a:lnTo>
                    <a:lnTo>
                      <a:pt x="44836" y="14376"/>
                    </a:lnTo>
                    <a:lnTo>
                      <a:pt x="44836" y="14275"/>
                    </a:lnTo>
                    <a:lnTo>
                      <a:pt x="44886" y="14124"/>
                    </a:lnTo>
                    <a:lnTo>
                      <a:pt x="45087" y="14074"/>
                    </a:lnTo>
                    <a:lnTo>
                      <a:pt x="45288" y="13973"/>
                    </a:lnTo>
                    <a:lnTo>
                      <a:pt x="45489" y="13873"/>
                    </a:lnTo>
                    <a:lnTo>
                      <a:pt x="45640" y="13873"/>
                    </a:lnTo>
                    <a:lnTo>
                      <a:pt x="45741" y="13923"/>
                    </a:lnTo>
                    <a:lnTo>
                      <a:pt x="45841" y="13923"/>
                    </a:lnTo>
                    <a:lnTo>
                      <a:pt x="45942" y="13873"/>
                    </a:lnTo>
                    <a:close/>
                    <a:moveTo>
                      <a:pt x="49108" y="14577"/>
                    </a:moveTo>
                    <a:lnTo>
                      <a:pt x="49209" y="14627"/>
                    </a:lnTo>
                    <a:lnTo>
                      <a:pt x="49159" y="14727"/>
                    </a:lnTo>
                    <a:lnTo>
                      <a:pt x="49008" y="14627"/>
                    </a:lnTo>
                    <a:lnTo>
                      <a:pt x="49108" y="14577"/>
                    </a:lnTo>
                    <a:close/>
                    <a:moveTo>
                      <a:pt x="52024" y="14325"/>
                    </a:moveTo>
                    <a:lnTo>
                      <a:pt x="52325" y="14376"/>
                    </a:lnTo>
                    <a:lnTo>
                      <a:pt x="52376" y="14426"/>
                    </a:lnTo>
                    <a:lnTo>
                      <a:pt x="52325" y="14476"/>
                    </a:lnTo>
                    <a:lnTo>
                      <a:pt x="52024" y="14627"/>
                    </a:lnTo>
                    <a:lnTo>
                      <a:pt x="51672" y="14727"/>
                    </a:lnTo>
                    <a:lnTo>
                      <a:pt x="51622" y="14727"/>
                    </a:lnTo>
                    <a:lnTo>
                      <a:pt x="51571" y="14677"/>
                    </a:lnTo>
                    <a:lnTo>
                      <a:pt x="51521" y="14627"/>
                    </a:lnTo>
                    <a:lnTo>
                      <a:pt x="51521" y="14526"/>
                    </a:lnTo>
                    <a:lnTo>
                      <a:pt x="51571" y="14426"/>
                    </a:lnTo>
                    <a:lnTo>
                      <a:pt x="51622" y="14376"/>
                    </a:lnTo>
                    <a:lnTo>
                      <a:pt x="52024" y="14325"/>
                    </a:lnTo>
                    <a:close/>
                    <a:moveTo>
                      <a:pt x="54537" y="14727"/>
                    </a:moveTo>
                    <a:lnTo>
                      <a:pt x="54637" y="14778"/>
                    </a:lnTo>
                    <a:lnTo>
                      <a:pt x="54688" y="14828"/>
                    </a:lnTo>
                    <a:lnTo>
                      <a:pt x="54637" y="14928"/>
                    </a:lnTo>
                    <a:lnTo>
                      <a:pt x="54336" y="14928"/>
                    </a:lnTo>
                    <a:lnTo>
                      <a:pt x="54286" y="14828"/>
                    </a:lnTo>
                    <a:lnTo>
                      <a:pt x="54336" y="14778"/>
                    </a:lnTo>
                    <a:lnTo>
                      <a:pt x="54436" y="14727"/>
                    </a:lnTo>
                    <a:close/>
                    <a:moveTo>
                      <a:pt x="48053" y="14727"/>
                    </a:moveTo>
                    <a:lnTo>
                      <a:pt x="48153" y="14828"/>
                    </a:lnTo>
                    <a:lnTo>
                      <a:pt x="48153" y="14878"/>
                    </a:lnTo>
                    <a:lnTo>
                      <a:pt x="48053" y="14928"/>
                    </a:lnTo>
                    <a:lnTo>
                      <a:pt x="47952" y="14979"/>
                    </a:lnTo>
                    <a:lnTo>
                      <a:pt x="47852" y="14928"/>
                    </a:lnTo>
                    <a:lnTo>
                      <a:pt x="47802" y="14878"/>
                    </a:lnTo>
                    <a:lnTo>
                      <a:pt x="47802" y="14828"/>
                    </a:lnTo>
                    <a:lnTo>
                      <a:pt x="47852" y="14778"/>
                    </a:lnTo>
                    <a:lnTo>
                      <a:pt x="47952" y="14727"/>
                    </a:lnTo>
                    <a:close/>
                    <a:moveTo>
                      <a:pt x="604" y="14979"/>
                    </a:moveTo>
                    <a:lnTo>
                      <a:pt x="604" y="14995"/>
                    </a:lnTo>
                    <a:lnTo>
                      <a:pt x="604" y="14995"/>
                    </a:lnTo>
                    <a:lnTo>
                      <a:pt x="704" y="15029"/>
                    </a:lnTo>
                    <a:lnTo>
                      <a:pt x="694" y="14979"/>
                    </a:lnTo>
                    <a:close/>
                    <a:moveTo>
                      <a:pt x="34180" y="14979"/>
                    </a:moveTo>
                    <a:lnTo>
                      <a:pt x="34123" y="15065"/>
                    </a:lnTo>
                    <a:lnTo>
                      <a:pt x="34123" y="15065"/>
                    </a:lnTo>
                    <a:lnTo>
                      <a:pt x="34130" y="15029"/>
                    </a:lnTo>
                    <a:lnTo>
                      <a:pt x="34180" y="14979"/>
                    </a:lnTo>
                    <a:close/>
                    <a:moveTo>
                      <a:pt x="35889" y="14979"/>
                    </a:moveTo>
                    <a:lnTo>
                      <a:pt x="35990" y="15079"/>
                    </a:lnTo>
                    <a:lnTo>
                      <a:pt x="35839" y="15129"/>
                    </a:lnTo>
                    <a:lnTo>
                      <a:pt x="35738" y="15079"/>
                    </a:lnTo>
                    <a:lnTo>
                      <a:pt x="35889" y="14979"/>
                    </a:lnTo>
                    <a:close/>
                    <a:moveTo>
                      <a:pt x="58206" y="14979"/>
                    </a:moveTo>
                    <a:lnTo>
                      <a:pt x="58256" y="15079"/>
                    </a:lnTo>
                    <a:lnTo>
                      <a:pt x="58307" y="15180"/>
                    </a:lnTo>
                    <a:lnTo>
                      <a:pt x="58256" y="15280"/>
                    </a:lnTo>
                    <a:lnTo>
                      <a:pt x="58206" y="15331"/>
                    </a:lnTo>
                    <a:lnTo>
                      <a:pt x="58156" y="15331"/>
                    </a:lnTo>
                    <a:lnTo>
                      <a:pt x="58055" y="15280"/>
                    </a:lnTo>
                    <a:lnTo>
                      <a:pt x="58055" y="15129"/>
                    </a:lnTo>
                    <a:lnTo>
                      <a:pt x="58055" y="15079"/>
                    </a:lnTo>
                    <a:lnTo>
                      <a:pt x="58156" y="14979"/>
                    </a:lnTo>
                    <a:close/>
                    <a:moveTo>
                      <a:pt x="63283" y="14979"/>
                    </a:moveTo>
                    <a:lnTo>
                      <a:pt x="63333" y="15079"/>
                    </a:lnTo>
                    <a:lnTo>
                      <a:pt x="63333" y="15180"/>
                    </a:lnTo>
                    <a:lnTo>
                      <a:pt x="63333" y="15280"/>
                    </a:lnTo>
                    <a:lnTo>
                      <a:pt x="63233" y="15331"/>
                    </a:lnTo>
                    <a:lnTo>
                      <a:pt x="63182" y="15331"/>
                    </a:lnTo>
                    <a:lnTo>
                      <a:pt x="63132" y="15280"/>
                    </a:lnTo>
                    <a:lnTo>
                      <a:pt x="63132" y="15129"/>
                    </a:lnTo>
                    <a:lnTo>
                      <a:pt x="63132" y="15079"/>
                    </a:lnTo>
                    <a:lnTo>
                      <a:pt x="63182" y="14979"/>
                    </a:lnTo>
                    <a:close/>
                    <a:moveTo>
                      <a:pt x="34281" y="15180"/>
                    </a:moveTo>
                    <a:lnTo>
                      <a:pt x="34281" y="15230"/>
                    </a:lnTo>
                    <a:lnTo>
                      <a:pt x="34230" y="15331"/>
                    </a:lnTo>
                    <a:lnTo>
                      <a:pt x="34180" y="15381"/>
                    </a:lnTo>
                    <a:lnTo>
                      <a:pt x="34117" y="15381"/>
                    </a:lnTo>
                    <a:lnTo>
                      <a:pt x="34230" y="15230"/>
                    </a:lnTo>
                    <a:lnTo>
                      <a:pt x="34281" y="15180"/>
                    </a:lnTo>
                    <a:close/>
                    <a:moveTo>
                      <a:pt x="59010" y="15180"/>
                    </a:moveTo>
                    <a:lnTo>
                      <a:pt x="59061" y="15230"/>
                    </a:lnTo>
                    <a:lnTo>
                      <a:pt x="59061" y="15331"/>
                    </a:lnTo>
                    <a:lnTo>
                      <a:pt x="59010" y="15381"/>
                    </a:lnTo>
                    <a:lnTo>
                      <a:pt x="58608" y="15381"/>
                    </a:lnTo>
                    <a:lnTo>
                      <a:pt x="58508" y="15280"/>
                    </a:lnTo>
                    <a:lnTo>
                      <a:pt x="58558" y="15230"/>
                    </a:lnTo>
                    <a:lnTo>
                      <a:pt x="58608" y="15180"/>
                    </a:lnTo>
                    <a:close/>
                    <a:moveTo>
                      <a:pt x="60267" y="15180"/>
                    </a:moveTo>
                    <a:lnTo>
                      <a:pt x="60367" y="15230"/>
                    </a:lnTo>
                    <a:lnTo>
                      <a:pt x="60317" y="15331"/>
                    </a:lnTo>
                    <a:lnTo>
                      <a:pt x="60267" y="15381"/>
                    </a:lnTo>
                    <a:lnTo>
                      <a:pt x="60066" y="15381"/>
                    </a:lnTo>
                    <a:lnTo>
                      <a:pt x="60016" y="15280"/>
                    </a:lnTo>
                    <a:lnTo>
                      <a:pt x="60016" y="15230"/>
                    </a:lnTo>
                    <a:lnTo>
                      <a:pt x="60066" y="15180"/>
                    </a:lnTo>
                    <a:close/>
                    <a:moveTo>
                      <a:pt x="61574" y="14928"/>
                    </a:moveTo>
                    <a:lnTo>
                      <a:pt x="61725" y="14979"/>
                    </a:lnTo>
                    <a:lnTo>
                      <a:pt x="61875" y="15079"/>
                    </a:lnTo>
                    <a:lnTo>
                      <a:pt x="61976" y="15180"/>
                    </a:lnTo>
                    <a:lnTo>
                      <a:pt x="62026" y="15230"/>
                    </a:lnTo>
                    <a:lnTo>
                      <a:pt x="62026" y="15331"/>
                    </a:lnTo>
                    <a:lnTo>
                      <a:pt x="61926" y="15381"/>
                    </a:lnTo>
                    <a:lnTo>
                      <a:pt x="60820" y="15381"/>
                    </a:lnTo>
                    <a:lnTo>
                      <a:pt x="60669" y="15331"/>
                    </a:lnTo>
                    <a:lnTo>
                      <a:pt x="60619" y="15280"/>
                    </a:lnTo>
                    <a:lnTo>
                      <a:pt x="60619" y="15230"/>
                    </a:lnTo>
                    <a:lnTo>
                      <a:pt x="60619" y="15079"/>
                    </a:lnTo>
                    <a:lnTo>
                      <a:pt x="60719" y="14979"/>
                    </a:lnTo>
                    <a:lnTo>
                      <a:pt x="60820" y="14979"/>
                    </a:lnTo>
                    <a:lnTo>
                      <a:pt x="60971" y="15029"/>
                    </a:lnTo>
                    <a:lnTo>
                      <a:pt x="61021" y="15079"/>
                    </a:lnTo>
                    <a:lnTo>
                      <a:pt x="61121" y="15129"/>
                    </a:lnTo>
                    <a:lnTo>
                      <a:pt x="61172" y="15079"/>
                    </a:lnTo>
                    <a:lnTo>
                      <a:pt x="61423" y="14979"/>
                    </a:lnTo>
                    <a:lnTo>
                      <a:pt x="61574" y="14928"/>
                    </a:lnTo>
                    <a:close/>
                    <a:moveTo>
                      <a:pt x="62378" y="15180"/>
                    </a:moveTo>
                    <a:lnTo>
                      <a:pt x="62428" y="15280"/>
                    </a:lnTo>
                    <a:lnTo>
                      <a:pt x="62378" y="15381"/>
                    </a:lnTo>
                    <a:lnTo>
                      <a:pt x="62328" y="15230"/>
                    </a:lnTo>
                    <a:lnTo>
                      <a:pt x="62378" y="15180"/>
                    </a:lnTo>
                    <a:close/>
                    <a:moveTo>
                      <a:pt x="34036" y="15510"/>
                    </a:moveTo>
                    <a:lnTo>
                      <a:pt x="34029" y="15532"/>
                    </a:lnTo>
                    <a:lnTo>
                      <a:pt x="34019" y="15542"/>
                    </a:lnTo>
                    <a:lnTo>
                      <a:pt x="34019" y="15542"/>
                    </a:lnTo>
                    <a:lnTo>
                      <a:pt x="34036" y="15510"/>
                    </a:lnTo>
                    <a:close/>
                    <a:moveTo>
                      <a:pt x="51119" y="14778"/>
                    </a:moveTo>
                    <a:lnTo>
                      <a:pt x="51119" y="14828"/>
                    </a:lnTo>
                    <a:lnTo>
                      <a:pt x="51119" y="14928"/>
                    </a:lnTo>
                    <a:lnTo>
                      <a:pt x="51119" y="15079"/>
                    </a:lnTo>
                    <a:lnTo>
                      <a:pt x="51119" y="15180"/>
                    </a:lnTo>
                    <a:lnTo>
                      <a:pt x="51069" y="15280"/>
                    </a:lnTo>
                    <a:lnTo>
                      <a:pt x="50918" y="15481"/>
                    </a:lnTo>
                    <a:lnTo>
                      <a:pt x="50868" y="15532"/>
                    </a:lnTo>
                    <a:lnTo>
                      <a:pt x="50817" y="15582"/>
                    </a:lnTo>
                    <a:lnTo>
                      <a:pt x="50717" y="15381"/>
                    </a:lnTo>
                    <a:lnTo>
                      <a:pt x="50667" y="15230"/>
                    </a:lnTo>
                    <a:lnTo>
                      <a:pt x="50566" y="15129"/>
                    </a:lnTo>
                    <a:lnTo>
                      <a:pt x="50516" y="15079"/>
                    </a:lnTo>
                    <a:lnTo>
                      <a:pt x="50566" y="14979"/>
                    </a:lnTo>
                    <a:lnTo>
                      <a:pt x="50918" y="14828"/>
                    </a:lnTo>
                    <a:lnTo>
                      <a:pt x="51018" y="14778"/>
                    </a:lnTo>
                    <a:close/>
                    <a:moveTo>
                      <a:pt x="54788" y="15381"/>
                    </a:moveTo>
                    <a:lnTo>
                      <a:pt x="54889" y="15431"/>
                    </a:lnTo>
                    <a:lnTo>
                      <a:pt x="54889" y="15532"/>
                    </a:lnTo>
                    <a:lnTo>
                      <a:pt x="54788" y="15582"/>
                    </a:lnTo>
                    <a:lnTo>
                      <a:pt x="54587" y="15582"/>
                    </a:lnTo>
                    <a:lnTo>
                      <a:pt x="54537" y="15532"/>
                    </a:lnTo>
                    <a:lnTo>
                      <a:pt x="54537" y="15431"/>
                    </a:lnTo>
                    <a:lnTo>
                      <a:pt x="54587" y="15381"/>
                    </a:lnTo>
                    <a:close/>
                    <a:moveTo>
                      <a:pt x="48304" y="15632"/>
                    </a:moveTo>
                    <a:lnTo>
                      <a:pt x="48405" y="15682"/>
                    </a:lnTo>
                    <a:lnTo>
                      <a:pt x="48254" y="15733"/>
                    </a:lnTo>
                    <a:lnTo>
                      <a:pt x="48153" y="15682"/>
                    </a:lnTo>
                    <a:lnTo>
                      <a:pt x="48304" y="15632"/>
                    </a:lnTo>
                    <a:close/>
                    <a:moveTo>
                      <a:pt x="31265" y="15431"/>
                    </a:moveTo>
                    <a:lnTo>
                      <a:pt x="31365" y="15582"/>
                    </a:lnTo>
                    <a:lnTo>
                      <a:pt x="31315" y="15682"/>
                    </a:lnTo>
                    <a:lnTo>
                      <a:pt x="31265" y="15733"/>
                    </a:lnTo>
                    <a:lnTo>
                      <a:pt x="31214" y="15783"/>
                    </a:lnTo>
                    <a:lnTo>
                      <a:pt x="31064" y="15783"/>
                    </a:lnTo>
                    <a:lnTo>
                      <a:pt x="31013" y="15733"/>
                    </a:lnTo>
                    <a:lnTo>
                      <a:pt x="30913" y="15682"/>
                    </a:lnTo>
                    <a:lnTo>
                      <a:pt x="31013" y="15632"/>
                    </a:lnTo>
                    <a:lnTo>
                      <a:pt x="31114" y="15481"/>
                    </a:lnTo>
                    <a:lnTo>
                      <a:pt x="31265" y="15431"/>
                    </a:lnTo>
                    <a:close/>
                    <a:moveTo>
                      <a:pt x="32320" y="15230"/>
                    </a:moveTo>
                    <a:lnTo>
                      <a:pt x="32471" y="15331"/>
                    </a:lnTo>
                    <a:lnTo>
                      <a:pt x="32572" y="15481"/>
                    </a:lnTo>
                    <a:lnTo>
                      <a:pt x="32572" y="15632"/>
                    </a:lnTo>
                    <a:lnTo>
                      <a:pt x="32521" y="15783"/>
                    </a:lnTo>
                    <a:lnTo>
                      <a:pt x="31617" y="15783"/>
                    </a:lnTo>
                    <a:lnTo>
                      <a:pt x="31566" y="15682"/>
                    </a:lnTo>
                    <a:lnTo>
                      <a:pt x="31617" y="15632"/>
                    </a:lnTo>
                    <a:lnTo>
                      <a:pt x="31918" y="15582"/>
                    </a:lnTo>
                    <a:lnTo>
                      <a:pt x="32069" y="15582"/>
                    </a:lnTo>
                    <a:lnTo>
                      <a:pt x="32169" y="15532"/>
                    </a:lnTo>
                    <a:lnTo>
                      <a:pt x="32169" y="15431"/>
                    </a:lnTo>
                    <a:lnTo>
                      <a:pt x="32169" y="15280"/>
                    </a:lnTo>
                    <a:lnTo>
                      <a:pt x="32320" y="15230"/>
                    </a:lnTo>
                    <a:close/>
                    <a:moveTo>
                      <a:pt x="53230" y="13672"/>
                    </a:moveTo>
                    <a:lnTo>
                      <a:pt x="53381" y="13772"/>
                    </a:lnTo>
                    <a:lnTo>
                      <a:pt x="53532" y="13873"/>
                    </a:lnTo>
                    <a:lnTo>
                      <a:pt x="53632" y="13873"/>
                    </a:lnTo>
                    <a:lnTo>
                      <a:pt x="53883" y="13923"/>
                    </a:lnTo>
                    <a:lnTo>
                      <a:pt x="54034" y="13923"/>
                    </a:lnTo>
                    <a:lnTo>
                      <a:pt x="54085" y="14074"/>
                    </a:lnTo>
                    <a:lnTo>
                      <a:pt x="54085" y="14174"/>
                    </a:lnTo>
                    <a:lnTo>
                      <a:pt x="54034" y="14275"/>
                    </a:lnTo>
                    <a:lnTo>
                      <a:pt x="53934" y="14275"/>
                    </a:lnTo>
                    <a:lnTo>
                      <a:pt x="53833" y="14325"/>
                    </a:lnTo>
                    <a:lnTo>
                      <a:pt x="53532" y="14325"/>
                    </a:lnTo>
                    <a:lnTo>
                      <a:pt x="53431" y="14426"/>
                    </a:lnTo>
                    <a:lnTo>
                      <a:pt x="53481" y="14476"/>
                    </a:lnTo>
                    <a:lnTo>
                      <a:pt x="53984" y="14577"/>
                    </a:lnTo>
                    <a:lnTo>
                      <a:pt x="54034" y="14577"/>
                    </a:lnTo>
                    <a:lnTo>
                      <a:pt x="54085" y="14627"/>
                    </a:lnTo>
                    <a:lnTo>
                      <a:pt x="53984" y="14727"/>
                    </a:lnTo>
                    <a:lnTo>
                      <a:pt x="53883" y="14828"/>
                    </a:lnTo>
                    <a:lnTo>
                      <a:pt x="53833" y="14928"/>
                    </a:lnTo>
                    <a:lnTo>
                      <a:pt x="53883" y="15029"/>
                    </a:lnTo>
                    <a:lnTo>
                      <a:pt x="53934" y="15129"/>
                    </a:lnTo>
                    <a:lnTo>
                      <a:pt x="54034" y="15230"/>
                    </a:lnTo>
                    <a:lnTo>
                      <a:pt x="54034" y="15280"/>
                    </a:lnTo>
                    <a:lnTo>
                      <a:pt x="53984" y="15381"/>
                    </a:lnTo>
                    <a:lnTo>
                      <a:pt x="53833" y="15481"/>
                    </a:lnTo>
                    <a:lnTo>
                      <a:pt x="53682" y="15582"/>
                    </a:lnTo>
                    <a:lnTo>
                      <a:pt x="53532" y="15632"/>
                    </a:lnTo>
                    <a:lnTo>
                      <a:pt x="53381" y="15733"/>
                    </a:lnTo>
                    <a:lnTo>
                      <a:pt x="53280" y="15783"/>
                    </a:lnTo>
                    <a:lnTo>
                      <a:pt x="52928" y="15783"/>
                    </a:lnTo>
                    <a:lnTo>
                      <a:pt x="52828" y="15682"/>
                    </a:lnTo>
                    <a:lnTo>
                      <a:pt x="52828" y="15582"/>
                    </a:lnTo>
                    <a:lnTo>
                      <a:pt x="52878" y="15431"/>
                    </a:lnTo>
                    <a:lnTo>
                      <a:pt x="52979" y="15280"/>
                    </a:lnTo>
                    <a:lnTo>
                      <a:pt x="52979" y="15230"/>
                    </a:lnTo>
                    <a:lnTo>
                      <a:pt x="53029" y="15180"/>
                    </a:lnTo>
                    <a:lnTo>
                      <a:pt x="52979" y="15029"/>
                    </a:lnTo>
                    <a:lnTo>
                      <a:pt x="53029" y="14928"/>
                    </a:lnTo>
                    <a:lnTo>
                      <a:pt x="53130" y="14727"/>
                    </a:lnTo>
                    <a:lnTo>
                      <a:pt x="53230" y="14526"/>
                    </a:lnTo>
                    <a:lnTo>
                      <a:pt x="53230" y="14426"/>
                    </a:lnTo>
                    <a:lnTo>
                      <a:pt x="53230" y="14325"/>
                    </a:lnTo>
                    <a:lnTo>
                      <a:pt x="53230" y="14225"/>
                    </a:lnTo>
                    <a:lnTo>
                      <a:pt x="53180" y="14174"/>
                    </a:lnTo>
                    <a:lnTo>
                      <a:pt x="53130" y="14174"/>
                    </a:lnTo>
                    <a:lnTo>
                      <a:pt x="52979" y="14225"/>
                    </a:lnTo>
                    <a:lnTo>
                      <a:pt x="52828" y="14325"/>
                    </a:lnTo>
                    <a:lnTo>
                      <a:pt x="52677" y="14325"/>
                    </a:lnTo>
                    <a:lnTo>
                      <a:pt x="52627" y="14225"/>
                    </a:lnTo>
                    <a:lnTo>
                      <a:pt x="52577" y="14074"/>
                    </a:lnTo>
                    <a:lnTo>
                      <a:pt x="52577" y="13923"/>
                    </a:lnTo>
                    <a:lnTo>
                      <a:pt x="52627" y="13772"/>
                    </a:lnTo>
                    <a:lnTo>
                      <a:pt x="52677" y="13722"/>
                    </a:lnTo>
                    <a:lnTo>
                      <a:pt x="53079" y="13672"/>
                    </a:lnTo>
                    <a:close/>
                    <a:moveTo>
                      <a:pt x="33527" y="15180"/>
                    </a:moveTo>
                    <a:lnTo>
                      <a:pt x="33677" y="15280"/>
                    </a:lnTo>
                    <a:lnTo>
                      <a:pt x="33778" y="15331"/>
                    </a:lnTo>
                    <a:lnTo>
                      <a:pt x="33915" y="15376"/>
                    </a:lnTo>
                    <a:lnTo>
                      <a:pt x="33915" y="15376"/>
                    </a:lnTo>
                    <a:lnTo>
                      <a:pt x="33778" y="15582"/>
                    </a:lnTo>
                    <a:lnTo>
                      <a:pt x="33577" y="15833"/>
                    </a:lnTo>
                    <a:lnTo>
                      <a:pt x="33476" y="15833"/>
                    </a:lnTo>
                    <a:lnTo>
                      <a:pt x="33426" y="15682"/>
                    </a:lnTo>
                    <a:lnTo>
                      <a:pt x="33376" y="15431"/>
                    </a:lnTo>
                    <a:lnTo>
                      <a:pt x="33376" y="15331"/>
                    </a:lnTo>
                    <a:lnTo>
                      <a:pt x="33476" y="15230"/>
                    </a:lnTo>
                    <a:lnTo>
                      <a:pt x="33527" y="15180"/>
                    </a:lnTo>
                    <a:close/>
                    <a:moveTo>
                      <a:pt x="52024" y="14928"/>
                    </a:moveTo>
                    <a:lnTo>
                      <a:pt x="52074" y="14979"/>
                    </a:lnTo>
                    <a:lnTo>
                      <a:pt x="52275" y="15129"/>
                    </a:lnTo>
                    <a:lnTo>
                      <a:pt x="52526" y="15180"/>
                    </a:lnTo>
                    <a:lnTo>
                      <a:pt x="52577" y="15280"/>
                    </a:lnTo>
                    <a:lnTo>
                      <a:pt x="52577" y="15381"/>
                    </a:lnTo>
                    <a:lnTo>
                      <a:pt x="52577" y="15481"/>
                    </a:lnTo>
                    <a:lnTo>
                      <a:pt x="52577" y="15532"/>
                    </a:lnTo>
                    <a:lnTo>
                      <a:pt x="52526" y="15582"/>
                    </a:lnTo>
                    <a:lnTo>
                      <a:pt x="52275" y="15582"/>
                    </a:lnTo>
                    <a:lnTo>
                      <a:pt x="52124" y="15632"/>
                    </a:lnTo>
                    <a:lnTo>
                      <a:pt x="51823" y="15783"/>
                    </a:lnTo>
                    <a:lnTo>
                      <a:pt x="51722" y="15833"/>
                    </a:lnTo>
                    <a:lnTo>
                      <a:pt x="51622" y="15783"/>
                    </a:lnTo>
                    <a:lnTo>
                      <a:pt x="51571" y="15682"/>
                    </a:lnTo>
                    <a:lnTo>
                      <a:pt x="51521" y="15582"/>
                    </a:lnTo>
                    <a:lnTo>
                      <a:pt x="51521" y="15481"/>
                    </a:lnTo>
                    <a:lnTo>
                      <a:pt x="51521" y="15331"/>
                    </a:lnTo>
                    <a:lnTo>
                      <a:pt x="51571" y="15230"/>
                    </a:lnTo>
                    <a:lnTo>
                      <a:pt x="51772" y="15079"/>
                    </a:lnTo>
                    <a:lnTo>
                      <a:pt x="51923" y="14928"/>
                    </a:lnTo>
                    <a:close/>
                    <a:moveTo>
                      <a:pt x="33909" y="15744"/>
                    </a:moveTo>
                    <a:lnTo>
                      <a:pt x="33929" y="15783"/>
                    </a:lnTo>
                    <a:lnTo>
                      <a:pt x="34029" y="15883"/>
                    </a:lnTo>
                    <a:lnTo>
                      <a:pt x="34029" y="15934"/>
                    </a:lnTo>
                    <a:lnTo>
                      <a:pt x="33979" y="15984"/>
                    </a:lnTo>
                    <a:lnTo>
                      <a:pt x="33778" y="15984"/>
                    </a:lnTo>
                    <a:lnTo>
                      <a:pt x="33909" y="15744"/>
                    </a:lnTo>
                    <a:close/>
                    <a:moveTo>
                      <a:pt x="38804" y="15381"/>
                    </a:moveTo>
                    <a:lnTo>
                      <a:pt x="38855" y="15431"/>
                    </a:lnTo>
                    <a:lnTo>
                      <a:pt x="38855" y="15481"/>
                    </a:lnTo>
                    <a:lnTo>
                      <a:pt x="38855" y="15532"/>
                    </a:lnTo>
                    <a:lnTo>
                      <a:pt x="38754" y="15682"/>
                    </a:lnTo>
                    <a:lnTo>
                      <a:pt x="38704" y="15783"/>
                    </a:lnTo>
                    <a:lnTo>
                      <a:pt x="38704" y="15934"/>
                    </a:lnTo>
                    <a:lnTo>
                      <a:pt x="38654" y="15984"/>
                    </a:lnTo>
                    <a:lnTo>
                      <a:pt x="38553" y="15934"/>
                    </a:lnTo>
                    <a:lnTo>
                      <a:pt x="38503" y="15883"/>
                    </a:lnTo>
                    <a:lnTo>
                      <a:pt x="38503" y="15783"/>
                    </a:lnTo>
                    <a:lnTo>
                      <a:pt x="38503" y="15682"/>
                    </a:lnTo>
                    <a:lnTo>
                      <a:pt x="38503" y="15532"/>
                    </a:lnTo>
                    <a:lnTo>
                      <a:pt x="38553" y="15431"/>
                    </a:lnTo>
                    <a:lnTo>
                      <a:pt x="38654" y="15381"/>
                    </a:lnTo>
                    <a:close/>
                    <a:moveTo>
                      <a:pt x="48706" y="15833"/>
                    </a:moveTo>
                    <a:lnTo>
                      <a:pt x="48807" y="15934"/>
                    </a:lnTo>
                    <a:lnTo>
                      <a:pt x="48807" y="15984"/>
                    </a:lnTo>
                    <a:lnTo>
                      <a:pt x="48656" y="15934"/>
                    </a:lnTo>
                    <a:lnTo>
                      <a:pt x="48606" y="15883"/>
                    </a:lnTo>
                    <a:lnTo>
                      <a:pt x="48656" y="15833"/>
                    </a:lnTo>
                    <a:close/>
                    <a:moveTo>
                      <a:pt x="26992" y="15180"/>
                    </a:moveTo>
                    <a:lnTo>
                      <a:pt x="27093" y="15230"/>
                    </a:lnTo>
                    <a:lnTo>
                      <a:pt x="27143" y="15280"/>
                    </a:lnTo>
                    <a:lnTo>
                      <a:pt x="27143" y="15582"/>
                    </a:lnTo>
                    <a:lnTo>
                      <a:pt x="27646" y="15582"/>
                    </a:lnTo>
                    <a:lnTo>
                      <a:pt x="27746" y="15733"/>
                    </a:lnTo>
                    <a:lnTo>
                      <a:pt x="27696" y="15783"/>
                    </a:lnTo>
                    <a:lnTo>
                      <a:pt x="27495" y="15783"/>
                    </a:lnTo>
                    <a:lnTo>
                      <a:pt x="27394" y="15833"/>
                    </a:lnTo>
                    <a:lnTo>
                      <a:pt x="27344" y="15984"/>
                    </a:lnTo>
                    <a:lnTo>
                      <a:pt x="27344" y="16135"/>
                    </a:lnTo>
                    <a:lnTo>
                      <a:pt x="27244" y="16185"/>
                    </a:lnTo>
                    <a:lnTo>
                      <a:pt x="27193" y="16135"/>
                    </a:lnTo>
                    <a:lnTo>
                      <a:pt x="27143" y="16085"/>
                    </a:lnTo>
                    <a:lnTo>
                      <a:pt x="27143" y="15883"/>
                    </a:lnTo>
                    <a:lnTo>
                      <a:pt x="26992" y="15632"/>
                    </a:lnTo>
                    <a:lnTo>
                      <a:pt x="26942" y="15481"/>
                    </a:lnTo>
                    <a:lnTo>
                      <a:pt x="26942" y="15331"/>
                    </a:lnTo>
                    <a:lnTo>
                      <a:pt x="26942" y="15230"/>
                    </a:lnTo>
                    <a:lnTo>
                      <a:pt x="26992" y="15180"/>
                    </a:lnTo>
                    <a:close/>
                    <a:moveTo>
                      <a:pt x="32119" y="16034"/>
                    </a:moveTo>
                    <a:lnTo>
                      <a:pt x="32169" y="16135"/>
                    </a:lnTo>
                    <a:lnTo>
                      <a:pt x="32069" y="16185"/>
                    </a:lnTo>
                    <a:lnTo>
                      <a:pt x="31968" y="16135"/>
                    </a:lnTo>
                    <a:lnTo>
                      <a:pt x="32119" y="16034"/>
                    </a:lnTo>
                    <a:close/>
                    <a:moveTo>
                      <a:pt x="60267" y="15783"/>
                    </a:moveTo>
                    <a:lnTo>
                      <a:pt x="60317" y="15883"/>
                    </a:lnTo>
                    <a:lnTo>
                      <a:pt x="60418" y="16034"/>
                    </a:lnTo>
                    <a:lnTo>
                      <a:pt x="60267" y="16185"/>
                    </a:lnTo>
                    <a:lnTo>
                      <a:pt x="60217" y="16135"/>
                    </a:lnTo>
                    <a:lnTo>
                      <a:pt x="60066" y="16034"/>
                    </a:lnTo>
                    <a:lnTo>
                      <a:pt x="60016" y="15883"/>
                    </a:lnTo>
                    <a:lnTo>
                      <a:pt x="60016" y="15833"/>
                    </a:lnTo>
                    <a:lnTo>
                      <a:pt x="60066" y="15783"/>
                    </a:lnTo>
                    <a:close/>
                    <a:moveTo>
                      <a:pt x="22167" y="15381"/>
                    </a:moveTo>
                    <a:lnTo>
                      <a:pt x="22267" y="15431"/>
                    </a:lnTo>
                    <a:lnTo>
                      <a:pt x="22418" y="15582"/>
                    </a:lnTo>
                    <a:lnTo>
                      <a:pt x="22569" y="15582"/>
                    </a:lnTo>
                    <a:lnTo>
                      <a:pt x="22619" y="15632"/>
                    </a:lnTo>
                    <a:lnTo>
                      <a:pt x="22670" y="15733"/>
                    </a:lnTo>
                    <a:lnTo>
                      <a:pt x="22569" y="15783"/>
                    </a:lnTo>
                    <a:lnTo>
                      <a:pt x="22519" y="15934"/>
                    </a:lnTo>
                    <a:lnTo>
                      <a:pt x="22469" y="16135"/>
                    </a:lnTo>
                    <a:lnTo>
                      <a:pt x="22368" y="16185"/>
                    </a:lnTo>
                    <a:lnTo>
                      <a:pt x="22167" y="16235"/>
                    </a:lnTo>
                    <a:lnTo>
                      <a:pt x="20810" y="16235"/>
                    </a:lnTo>
                    <a:lnTo>
                      <a:pt x="20709" y="16185"/>
                    </a:lnTo>
                    <a:lnTo>
                      <a:pt x="20659" y="16135"/>
                    </a:lnTo>
                    <a:lnTo>
                      <a:pt x="20609" y="15934"/>
                    </a:lnTo>
                    <a:lnTo>
                      <a:pt x="20559" y="15833"/>
                    </a:lnTo>
                    <a:lnTo>
                      <a:pt x="20508" y="15783"/>
                    </a:lnTo>
                    <a:lnTo>
                      <a:pt x="20307" y="15783"/>
                    </a:lnTo>
                    <a:lnTo>
                      <a:pt x="20207" y="15733"/>
                    </a:lnTo>
                    <a:lnTo>
                      <a:pt x="20257" y="15632"/>
                    </a:lnTo>
                    <a:lnTo>
                      <a:pt x="20307" y="15582"/>
                    </a:lnTo>
                    <a:lnTo>
                      <a:pt x="20508" y="15582"/>
                    </a:lnTo>
                    <a:lnTo>
                      <a:pt x="20709" y="15632"/>
                    </a:lnTo>
                    <a:lnTo>
                      <a:pt x="20910" y="15733"/>
                    </a:lnTo>
                    <a:lnTo>
                      <a:pt x="21061" y="15783"/>
                    </a:lnTo>
                    <a:lnTo>
                      <a:pt x="21212" y="15733"/>
                    </a:lnTo>
                    <a:lnTo>
                      <a:pt x="21363" y="15632"/>
                    </a:lnTo>
                    <a:lnTo>
                      <a:pt x="21514" y="15582"/>
                    </a:lnTo>
                    <a:lnTo>
                      <a:pt x="21715" y="15582"/>
                    </a:lnTo>
                    <a:lnTo>
                      <a:pt x="21815" y="15682"/>
                    </a:lnTo>
                    <a:lnTo>
                      <a:pt x="21966" y="15733"/>
                    </a:lnTo>
                    <a:lnTo>
                      <a:pt x="22016" y="15733"/>
                    </a:lnTo>
                    <a:lnTo>
                      <a:pt x="22066" y="15682"/>
                    </a:lnTo>
                    <a:lnTo>
                      <a:pt x="22117" y="15481"/>
                    </a:lnTo>
                    <a:lnTo>
                      <a:pt x="22117" y="15431"/>
                    </a:lnTo>
                    <a:lnTo>
                      <a:pt x="22167" y="15381"/>
                    </a:lnTo>
                    <a:close/>
                    <a:moveTo>
                      <a:pt x="24931" y="15984"/>
                    </a:moveTo>
                    <a:lnTo>
                      <a:pt x="24982" y="16085"/>
                    </a:lnTo>
                    <a:lnTo>
                      <a:pt x="24931" y="16235"/>
                    </a:lnTo>
                    <a:lnTo>
                      <a:pt x="24881" y="16135"/>
                    </a:lnTo>
                    <a:lnTo>
                      <a:pt x="24931" y="15984"/>
                    </a:lnTo>
                    <a:close/>
                    <a:moveTo>
                      <a:pt x="40848" y="16202"/>
                    </a:moveTo>
                    <a:lnTo>
                      <a:pt x="40815" y="16235"/>
                    </a:lnTo>
                    <a:lnTo>
                      <a:pt x="40835" y="16235"/>
                    </a:lnTo>
                    <a:lnTo>
                      <a:pt x="40848" y="16202"/>
                    </a:lnTo>
                    <a:close/>
                    <a:moveTo>
                      <a:pt x="23072" y="15833"/>
                    </a:moveTo>
                    <a:lnTo>
                      <a:pt x="23122" y="15934"/>
                    </a:lnTo>
                    <a:lnTo>
                      <a:pt x="23122" y="16034"/>
                    </a:lnTo>
                    <a:lnTo>
                      <a:pt x="23122" y="16135"/>
                    </a:lnTo>
                    <a:lnTo>
                      <a:pt x="23122" y="16235"/>
                    </a:lnTo>
                    <a:lnTo>
                      <a:pt x="23072" y="16386"/>
                    </a:lnTo>
                    <a:lnTo>
                      <a:pt x="22921" y="16336"/>
                    </a:lnTo>
                    <a:lnTo>
                      <a:pt x="22820" y="16185"/>
                    </a:lnTo>
                    <a:lnTo>
                      <a:pt x="22720" y="16135"/>
                    </a:lnTo>
                    <a:lnTo>
                      <a:pt x="22871" y="15984"/>
                    </a:lnTo>
                    <a:lnTo>
                      <a:pt x="23021" y="15833"/>
                    </a:lnTo>
                    <a:close/>
                    <a:moveTo>
                      <a:pt x="53984" y="16034"/>
                    </a:moveTo>
                    <a:lnTo>
                      <a:pt x="54085" y="16135"/>
                    </a:lnTo>
                    <a:lnTo>
                      <a:pt x="53984" y="16185"/>
                    </a:lnTo>
                    <a:lnTo>
                      <a:pt x="53883" y="16336"/>
                    </a:lnTo>
                    <a:lnTo>
                      <a:pt x="53833" y="16386"/>
                    </a:lnTo>
                    <a:lnTo>
                      <a:pt x="53733" y="16386"/>
                    </a:lnTo>
                    <a:lnTo>
                      <a:pt x="53632" y="16286"/>
                    </a:lnTo>
                    <a:lnTo>
                      <a:pt x="53632" y="16185"/>
                    </a:lnTo>
                    <a:lnTo>
                      <a:pt x="53682" y="16085"/>
                    </a:lnTo>
                    <a:lnTo>
                      <a:pt x="53783" y="16034"/>
                    </a:lnTo>
                    <a:close/>
                    <a:moveTo>
                      <a:pt x="62780" y="16235"/>
                    </a:moveTo>
                    <a:lnTo>
                      <a:pt x="62931" y="16336"/>
                    </a:lnTo>
                    <a:lnTo>
                      <a:pt x="62830" y="16386"/>
                    </a:lnTo>
                    <a:lnTo>
                      <a:pt x="62680" y="16336"/>
                    </a:lnTo>
                    <a:lnTo>
                      <a:pt x="62780" y="16235"/>
                    </a:lnTo>
                    <a:close/>
                    <a:moveTo>
                      <a:pt x="37900" y="16185"/>
                    </a:moveTo>
                    <a:lnTo>
                      <a:pt x="38101" y="16336"/>
                    </a:lnTo>
                    <a:lnTo>
                      <a:pt x="38000" y="16386"/>
                    </a:lnTo>
                    <a:lnTo>
                      <a:pt x="37900" y="16436"/>
                    </a:lnTo>
                    <a:lnTo>
                      <a:pt x="37799" y="16386"/>
                    </a:lnTo>
                    <a:lnTo>
                      <a:pt x="37648" y="16336"/>
                    </a:lnTo>
                    <a:lnTo>
                      <a:pt x="37900" y="16185"/>
                    </a:lnTo>
                    <a:close/>
                    <a:moveTo>
                      <a:pt x="40111" y="15833"/>
                    </a:moveTo>
                    <a:lnTo>
                      <a:pt x="40161" y="15934"/>
                    </a:lnTo>
                    <a:lnTo>
                      <a:pt x="40161" y="15984"/>
                    </a:lnTo>
                    <a:lnTo>
                      <a:pt x="40312" y="15984"/>
                    </a:lnTo>
                    <a:lnTo>
                      <a:pt x="40463" y="16034"/>
                    </a:lnTo>
                    <a:lnTo>
                      <a:pt x="40614" y="16085"/>
                    </a:lnTo>
                    <a:lnTo>
                      <a:pt x="40714" y="16235"/>
                    </a:lnTo>
                    <a:lnTo>
                      <a:pt x="40815" y="16235"/>
                    </a:lnTo>
                    <a:lnTo>
                      <a:pt x="40815" y="16135"/>
                    </a:lnTo>
                    <a:lnTo>
                      <a:pt x="40915" y="16034"/>
                    </a:lnTo>
                    <a:lnTo>
                      <a:pt x="40848" y="16202"/>
                    </a:lnTo>
                    <a:lnTo>
                      <a:pt x="40966" y="16085"/>
                    </a:lnTo>
                    <a:lnTo>
                      <a:pt x="41016" y="16085"/>
                    </a:lnTo>
                    <a:lnTo>
                      <a:pt x="40915" y="16235"/>
                    </a:lnTo>
                    <a:lnTo>
                      <a:pt x="40835" y="16235"/>
                    </a:lnTo>
                    <a:lnTo>
                      <a:pt x="40815" y="16286"/>
                    </a:lnTo>
                    <a:lnTo>
                      <a:pt x="40765" y="16386"/>
                    </a:lnTo>
                    <a:lnTo>
                      <a:pt x="40161" y="16436"/>
                    </a:lnTo>
                    <a:lnTo>
                      <a:pt x="40061" y="16386"/>
                    </a:lnTo>
                    <a:lnTo>
                      <a:pt x="39960" y="16336"/>
                    </a:lnTo>
                    <a:lnTo>
                      <a:pt x="40111" y="16185"/>
                    </a:lnTo>
                    <a:lnTo>
                      <a:pt x="40161" y="15984"/>
                    </a:lnTo>
                    <a:lnTo>
                      <a:pt x="40061" y="15934"/>
                    </a:lnTo>
                    <a:lnTo>
                      <a:pt x="40011" y="15883"/>
                    </a:lnTo>
                    <a:lnTo>
                      <a:pt x="40061" y="15833"/>
                    </a:lnTo>
                    <a:close/>
                    <a:moveTo>
                      <a:pt x="60719" y="16235"/>
                    </a:moveTo>
                    <a:lnTo>
                      <a:pt x="60770" y="16336"/>
                    </a:lnTo>
                    <a:lnTo>
                      <a:pt x="60719" y="16436"/>
                    </a:lnTo>
                    <a:lnTo>
                      <a:pt x="60619" y="16286"/>
                    </a:lnTo>
                    <a:lnTo>
                      <a:pt x="60719" y="16235"/>
                    </a:lnTo>
                    <a:close/>
                    <a:moveTo>
                      <a:pt x="25786" y="15180"/>
                    </a:moveTo>
                    <a:lnTo>
                      <a:pt x="25886" y="15280"/>
                    </a:lnTo>
                    <a:lnTo>
                      <a:pt x="25987" y="15331"/>
                    </a:lnTo>
                    <a:lnTo>
                      <a:pt x="26289" y="15381"/>
                    </a:lnTo>
                    <a:lnTo>
                      <a:pt x="26540" y="15381"/>
                    </a:lnTo>
                    <a:lnTo>
                      <a:pt x="26640" y="15431"/>
                    </a:lnTo>
                    <a:lnTo>
                      <a:pt x="26691" y="15532"/>
                    </a:lnTo>
                    <a:lnTo>
                      <a:pt x="26691" y="15783"/>
                    </a:lnTo>
                    <a:lnTo>
                      <a:pt x="26741" y="15883"/>
                    </a:lnTo>
                    <a:lnTo>
                      <a:pt x="26741" y="16034"/>
                    </a:lnTo>
                    <a:lnTo>
                      <a:pt x="26640" y="16185"/>
                    </a:lnTo>
                    <a:lnTo>
                      <a:pt x="26289" y="16537"/>
                    </a:lnTo>
                    <a:lnTo>
                      <a:pt x="26138" y="16587"/>
                    </a:lnTo>
                    <a:lnTo>
                      <a:pt x="26088" y="16436"/>
                    </a:lnTo>
                    <a:lnTo>
                      <a:pt x="26088" y="16185"/>
                    </a:lnTo>
                    <a:lnTo>
                      <a:pt x="26037" y="16085"/>
                    </a:lnTo>
                    <a:lnTo>
                      <a:pt x="25937" y="15984"/>
                    </a:lnTo>
                    <a:lnTo>
                      <a:pt x="25836" y="15883"/>
                    </a:lnTo>
                    <a:lnTo>
                      <a:pt x="25736" y="15733"/>
                    </a:lnTo>
                    <a:lnTo>
                      <a:pt x="25635" y="15632"/>
                    </a:lnTo>
                    <a:lnTo>
                      <a:pt x="25484" y="15582"/>
                    </a:lnTo>
                    <a:lnTo>
                      <a:pt x="25334" y="15582"/>
                    </a:lnTo>
                    <a:lnTo>
                      <a:pt x="25283" y="15532"/>
                    </a:lnTo>
                    <a:lnTo>
                      <a:pt x="25283" y="15431"/>
                    </a:lnTo>
                    <a:lnTo>
                      <a:pt x="25334" y="15381"/>
                    </a:lnTo>
                    <a:lnTo>
                      <a:pt x="25434" y="15280"/>
                    </a:lnTo>
                    <a:lnTo>
                      <a:pt x="25685" y="15180"/>
                    </a:lnTo>
                    <a:close/>
                    <a:moveTo>
                      <a:pt x="55442" y="16436"/>
                    </a:moveTo>
                    <a:lnTo>
                      <a:pt x="55492" y="16487"/>
                    </a:lnTo>
                    <a:lnTo>
                      <a:pt x="55492" y="16587"/>
                    </a:lnTo>
                    <a:lnTo>
                      <a:pt x="55442" y="16637"/>
                    </a:lnTo>
                    <a:lnTo>
                      <a:pt x="55040" y="16637"/>
                    </a:lnTo>
                    <a:lnTo>
                      <a:pt x="54989" y="16587"/>
                    </a:lnTo>
                    <a:lnTo>
                      <a:pt x="54939" y="16487"/>
                    </a:lnTo>
                    <a:lnTo>
                      <a:pt x="55040" y="16436"/>
                    </a:lnTo>
                    <a:close/>
                    <a:moveTo>
                      <a:pt x="48505" y="16688"/>
                    </a:moveTo>
                    <a:lnTo>
                      <a:pt x="48606" y="16738"/>
                    </a:lnTo>
                    <a:lnTo>
                      <a:pt x="48455" y="16788"/>
                    </a:lnTo>
                    <a:lnTo>
                      <a:pt x="48405" y="16738"/>
                    </a:lnTo>
                    <a:lnTo>
                      <a:pt x="48505" y="16688"/>
                    </a:lnTo>
                    <a:close/>
                    <a:moveTo>
                      <a:pt x="57100" y="16487"/>
                    </a:moveTo>
                    <a:lnTo>
                      <a:pt x="57151" y="16537"/>
                    </a:lnTo>
                    <a:lnTo>
                      <a:pt x="57251" y="16587"/>
                    </a:lnTo>
                    <a:lnTo>
                      <a:pt x="57151" y="16788"/>
                    </a:lnTo>
                    <a:lnTo>
                      <a:pt x="57100" y="16788"/>
                    </a:lnTo>
                    <a:lnTo>
                      <a:pt x="57000" y="16738"/>
                    </a:lnTo>
                    <a:lnTo>
                      <a:pt x="57000" y="16637"/>
                    </a:lnTo>
                    <a:lnTo>
                      <a:pt x="57050" y="16537"/>
                    </a:lnTo>
                    <a:lnTo>
                      <a:pt x="57100" y="16487"/>
                    </a:lnTo>
                    <a:close/>
                    <a:moveTo>
                      <a:pt x="49862" y="16637"/>
                    </a:moveTo>
                    <a:lnTo>
                      <a:pt x="49963" y="16688"/>
                    </a:lnTo>
                    <a:lnTo>
                      <a:pt x="50063" y="16738"/>
                    </a:lnTo>
                    <a:lnTo>
                      <a:pt x="49594" y="16805"/>
                    </a:lnTo>
                    <a:lnTo>
                      <a:pt x="49594" y="16805"/>
                    </a:lnTo>
                    <a:lnTo>
                      <a:pt x="49611" y="16788"/>
                    </a:lnTo>
                    <a:lnTo>
                      <a:pt x="49661" y="16738"/>
                    </a:lnTo>
                    <a:lnTo>
                      <a:pt x="49762" y="16637"/>
                    </a:lnTo>
                    <a:close/>
                    <a:moveTo>
                      <a:pt x="33326" y="16637"/>
                    </a:moveTo>
                    <a:lnTo>
                      <a:pt x="33426" y="16688"/>
                    </a:lnTo>
                    <a:lnTo>
                      <a:pt x="33426" y="16788"/>
                    </a:lnTo>
                    <a:lnTo>
                      <a:pt x="33326" y="16838"/>
                    </a:lnTo>
                    <a:lnTo>
                      <a:pt x="33124" y="16838"/>
                    </a:lnTo>
                    <a:lnTo>
                      <a:pt x="33074" y="16788"/>
                    </a:lnTo>
                    <a:lnTo>
                      <a:pt x="33074" y="16688"/>
                    </a:lnTo>
                    <a:lnTo>
                      <a:pt x="33124" y="16637"/>
                    </a:lnTo>
                    <a:close/>
                    <a:moveTo>
                      <a:pt x="48907" y="16034"/>
                    </a:moveTo>
                    <a:lnTo>
                      <a:pt x="49058" y="16135"/>
                    </a:lnTo>
                    <a:lnTo>
                      <a:pt x="49159" y="16235"/>
                    </a:lnTo>
                    <a:lnTo>
                      <a:pt x="49309" y="16235"/>
                    </a:lnTo>
                    <a:lnTo>
                      <a:pt x="49360" y="16286"/>
                    </a:lnTo>
                    <a:lnTo>
                      <a:pt x="49410" y="16436"/>
                    </a:lnTo>
                    <a:lnTo>
                      <a:pt x="49458" y="16824"/>
                    </a:lnTo>
                    <a:lnTo>
                      <a:pt x="49458" y="16824"/>
                    </a:lnTo>
                    <a:lnTo>
                      <a:pt x="49360" y="16838"/>
                    </a:lnTo>
                    <a:lnTo>
                      <a:pt x="49159" y="16838"/>
                    </a:lnTo>
                    <a:lnTo>
                      <a:pt x="49058" y="16788"/>
                    </a:lnTo>
                    <a:lnTo>
                      <a:pt x="49058" y="16738"/>
                    </a:lnTo>
                    <a:lnTo>
                      <a:pt x="49108" y="16637"/>
                    </a:lnTo>
                    <a:lnTo>
                      <a:pt x="49209" y="16537"/>
                    </a:lnTo>
                    <a:lnTo>
                      <a:pt x="49209" y="16487"/>
                    </a:lnTo>
                    <a:lnTo>
                      <a:pt x="49159" y="16436"/>
                    </a:lnTo>
                    <a:lnTo>
                      <a:pt x="48958" y="16436"/>
                    </a:lnTo>
                    <a:lnTo>
                      <a:pt x="48857" y="16336"/>
                    </a:lnTo>
                    <a:lnTo>
                      <a:pt x="48807" y="16185"/>
                    </a:lnTo>
                    <a:lnTo>
                      <a:pt x="48807" y="16034"/>
                    </a:lnTo>
                    <a:close/>
                    <a:moveTo>
                      <a:pt x="56045" y="16436"/>
                    </a:moveTo>
                    <a:lnTo>
                      <a:pt x="56196" y="16537"/>
                    </a:lnTo>
                    <a:lnTo>
                      <a:pt x="55844" y="16838"/>
                    </a:lnTo>
                    <a:lnTo>
                      <a:pt x="55793" y="16788"/>
                    </a:lnTo>
                    <a:lnTo>
                      <a:pt x="55793" y="16637"/>
                    </a:lnTo>
                    <a:lnTo>
                      <a:pt x="55793" y="16487"/>
                    </a:lnTo>
                    <a:lnTo>
                      <a:pt x="55894" y="16436"/>
                    </a:lnTo>
                    <a:close/>
                    <a:moveTo>
                      <a:pt x="59463" y="16235"/>
                    </a:moveTo>
                    <a:lnTo>
                      <a:pt x="59513" y="16336"/>
                    </a:lnTo>
                    <a:lnTo>
                      <a:pt x="59563" y="16436"/>
                    </a:lnTo>
                    <a:lnTo>
                      <a:pt x="59614" y="16587"/>
                    </a:lnTo>
                    <a:lnTo>
                      <a:pt x="59764" y="16738"/>
                    </a:lnTo>
                    <a:lnTo>
                      <a:pt x="59664" y="16788"/>
                    </a:lnTo>
                    <a:lnTo>
                      <a:pt x="59563" y="16838"/>
                    </a:lnTo>
                    <a:lnTo>
                      <a:pt x="59463" y="16838"/>
                    </a:lnTo>
                    <a:lnTo>
                      <a:pt x="59412" y="16788"/>
                    </a:lnTo>
                    <a:lnTo>
                      <a:pt x="59010" y="16487"/>
                    </a:lnTo>
                    <a:lnTo>
                      <a:pt x="58960" y="16436"/>
                    </a:lnTo>
                    <a:lnTo>
                      <a:pt x="58860" y="16436"/>
                    </a:lnTo>
                    <a:lnTo>
                      <a:pt x="58759" y="16386"/>
                    </a:lnTo>
                    <a:lnTo>
                      <a:pt x="58709" y="16336"/>
                    </a:lnTo>
                    <a:lnTo>
                      <a:pt x="58860" y="16235"/>
                    </a:lnTo>
                    <a:close/>
                    <a:moveTo>
                      <a:pt x="61825" y="15783"/>
                    </a:moveTo>
                    <a:lnTo>
                      <a:pt x="61976" y="15833"/>
                    </a:lnTo>
                    <a:lnTo>
                      <a:pt x="62026" y="15883"/>
                    </a:lnTo>
                    <a:lnTo>
                      <a:pt x="62076" y="16034"/>
                    </a:lnTo>
                    <a:lnTo>
                      <a:pt x="62127" y="16135"/>
                    </a:lnTo>
                    <a:lnTo>
                      <a:pt x="62177" y="16185"/>
                    </a:lnTo>
                    <a:lnTo>
                      <a:pt x="62278" y="16185"/>
                    </a:lnTo>
                    <a:lnTo>
                      <a:pt x="62378" y="16235"/>
                    </a:lnTo>
                    <a:lnTo>
                      <a:pt x="62428" y="16286"/>
                    </a:lnTo>
                    <a:lnTo>
                      <a:pt x="62479" y="16336"/>
                    </a:lnTo>
                    <a:lnTo>
                      <a:pt x="62479" y="16487"/>
                    </a:lnTo>
                    <a:lnTo>
                      <a:pt x="62479" y="16688"/>
                    </a:lnTo>
                    <a:lnTo>
                      <a:pt x="62479" y="16788"/>
                    </a:lnTo>
                    <a:lnTo>
                      <a:pt x="62378" y="16838"/>
                    </a:lnTo>
                    <a:lnTo>
                      <a:pt x="62278" y="16889"/>
                    </a:lnTo>
                    <a:lnTo>
                      <a:pt x="62177" y="16838"/>
                    </a:lnTo>
                    <a:lnTo>
                      <a:pt x="62127" y="16788"/>
                    </a:lnTo>
                    <a:lnTo>
                      <a:pt x="61976" y="16688"/>
                    </a:lnTo>
                    <a:lnTo>
                      <a:pt x="61875" y="16637"/>
                    </a:lnTo>
                    <a:lnTo>
                      <a:pt x="61725" y="16587"/>
                    </a:lnTo>
                    <a:lnTo>
                      <a:pt x="61574" y="16487"/>
                    </a:lnTo>
                    <a:lnTo>
                      <a:pt x="61524" y="16436"/>
                    </a:lnTo>
                    <a:lnTo>
                      <a:pt x="61222" y="16436"/>
                    </a:lnTo>
                    <a:lnTo>
                      <a:pt x="61071" y="16386"/>
                    </a:lnTo>
                    <a:lnTo>
                      <a:pt x="61021" y="16235"/>
                    </a:lnTo>
                    <a:lnTo>
                      <a:pt x="61021" y="16034"/>
                    </a:lnTo>
                    <a:lnTo>
                      <a:pt x="61021" y="15883"/>
                    </a:lnTo>
                    <a:lnTo>
                      <a:pt x="61121" y="15833"/>
                    </a:lnTo>
                    <a:lnTo>
                      <a:pt x="61323" y="15783"/>
                    </a:lnTo>
                    <a:close/>
                    <a:moveTo>
                      <a:pt x="50566" y="16637"/>
                    </a:moveTo>
                    <a:lnTo>
                      <a:pt x="50817" y="16688"/>
                    </a:lnTo>
                    <a:lnTo>
                      <a:pt x="50918" y="16738"/>
                    </a:lnTo>
                    <a:lnTo>
                      <a:pt x="50868" y="16838"/>
                    </a:lnTo>
                    <a:lnTo>
                      <a:pt x="50717" y="16939"/>
                    </a:lnTo>
                    <a:lnTo>
                      <a:pt x="50616" y="16989"/>
                    </a:lnTo>
                    <a:lnTo>
                      <a:pt x="50466" y="16939"/>
                    </a:lnTo>
                    <a:lnTo>
                      <a:pt x="50365" y="16788"/>
                    </a:lnTo>
                    <a:lnTo>
                      <a:pt x="50315" y="16738"/>
                    </a:lnTo>
                    <a:lnTo>
                      <a:pt x="50365" y="16688"/>
                    </a:lnTo>
                    <a:lnTo>
                      <a:pt x="50566" y="16637"/>
                    </a:lnTo>
                    <a:close/>
                    <a:moveTo>
                      <a:pt x="27998" y="16185"/>
                    </a:moveTo>
                    <a:lnTo>
                      <a:pt x="28098" y="16286"/>
                    </a:lnTo>
                    <a:lnTo>
                      <a:pt x="28199" y="16336"/>
                    </a:lnTo>
                    <a:lnTo>
                      <a:pt x="28148" y="16487"/>
                    </a:lnTo>
                    <a:lnTo>
                      <a:pt x="28098" y="16688"/>
                    </a:lnTo>
                    <a:lnTo>
                      <a:pt x="27947" y="16838"/>
                    </a:lnTo>
                    <a:lnTo>
                      <a:pt x="27897" y="17040"/>
                    </a:lnTo>
                    <a:lnTo>
                      <a:pt x="27797" y="16939"/>
                    </a:lnTo>
                    <a:lnTo>
                      <a:pt x="27696" y="16889"/>
                    </a:lnTo>
                    <a:lnTo>
                      <a:pt x="27646" y="16788"/>
                    </a:lnTo>
                    <a:lnTo>
                      <a:pt x="27746" y="16537"/>
                    </a:lnTo>
                    <a:lnTo>
                      <a:pt x="27746" y="16436"/>
                    </a:lnTo>
                    <a:lnTo>
                      <a:pt x="27797" y="16336"/>
                    </a:lnTo>
                    <a:lnTo>
                      <a:pt x="27897" y="16235"/>
                    </a:lnTo>
                    <a:lnTo>
                      <a:pt x="27998" y="16185"/>
                    </a:lnTo>
                    <a:close/>
                    <a:moveTo>
                      <a:pt x="53612" y="16859"/>
                    </a:moveTo>
                    <a:lnTo>
                      <a:pt x="53431" y="17040"/>
                    </a:lnTo>
                    <a:lnTo>
                      <a:pt x="53513" y="17040"/>
                    </a:lnTo>
                    <a:lnTo>
                      <a:pt x="53612" y="16859"/>
                    </a:lnTo>
                    <a:close/>
                    <a:moveTo>
                      <a:pt x="36341" y="16889"/>
                    </a:moveTo>
                    <a:lnTo>
                      <a:pt x="36392" y="16939"/>
                    </a:lnTo>
                    <a:lnTo>
                      <a:pt x="36392" y="17040"/>
                    </a:lnTo>
                    <a:lnTo>
                      <a:pt x="36392" y="17140"/>
                    </a:lnTo>
                    <a:lnTo>
                      <a:pt x="36341" y="17241"/>
                    </a:lnTo>
                    <a:lnTo>
                      <a:pt x="36241" y="17241"/>
                    </a:lnTo>
                    <a:lnTo>
                      <a:pt x="36191" y="17190"/>
                    </a:lnTo>
                    <a:lnTo>
                      <a:pt x="36191" y="17090"/>
                    </a:lnTo>
                    <a:lnTo>
                      <a:pt x="36191" y="16989"/>
                    </a:lnTo>
                    <a:lnTo>
                      <a:pt x="36241" y="16889"/>
                    </a:lnTo>
                    <a:close/>
                    <a:moveTo>
                      <a:pt x="44987" y="15632"/>
                    </a:moveTo>
                    <a:lnTo>
                      <a:pt x="44987" y="15682"/>
                    </a:lnTo>
                    <a:lnTo>
                      <a:pt x="45037" y="15833"/>
                    </a:lnTo>
                    <a:lnTo>
                      <a:pt x="45087" y="15934"/>
                    </a:lnTo>
                    <a:lnTo>
                      <a:pt x="45188" y="16085"/>
                    </a:lnTo>
                    <a:lnTo>
                      <a:pt x="45288" y="16185"/>
                    </a:lnTo>
                    <a:lnTo>
                      <a:pt x="45288" y="16286"/>
                    </a:lnTo>
                    <a:lnTo>
                      <a:pt x="45288" y="16386"/>
                    </a:lnTo>
                    <a:lnTo>
                      <a:pt x="45238" y="16487"/>
                    </a:lnTo>
                    <a:lnTo>
                      <a:pt x="45238" y="16688"/>
                    </a:lnTo>
                    <a:lnTo>
                      <a:pt x="45188" y="16788"/>
                    </a:lnTo>
                    <a:lnTo>
                      <a:pt x="45087" y="16838"/>
                    </a:lnTo>
                    <a:lnTo>
                      <a:pt x="44936" y="16838"/>
                    </a:lnTo>
                    <a:lnTo>
                      <a:pt x="44886" y="16939"/>
                    </a:lnTo>
                    <a:lnTo>
                      <a:pt x="44836" y="17090"/>
                    </a:lnTo>
                    <a:lnTo>
                      <a:pt x="44786" y="17190"/>
                    </a:lnTo>
                    <a:lnTo>
                      <a:pt x="44735" y="17241"/>
                    </a:lnTo>
                    <a:lnTo>
                      <a:pt x="44585" y="17140"/>
                    </a:lnTo>
                    <a:lnTo>
                      <a:pt x="44384" y="17040"/>
                    </a:lnTo>
                    <a:lnTo>
                      <a:pt x="43881" y="17040"/>
                    </a:lnTo>
                    <a:lnTo>
                      <a:pt x="43831" y="16989"/>
                    </a:lnTo>
                    <a:lnTo>
                      <a:pt x="43780" y="16939"/>
                    </a:lnTo>
                    <a:lnTo>
                      <a:pt x="43881" y="16838"/>
                    </a:lnTo>
                    <a:lnTo>
                      <a:pt x="44032" y="16889"/>
                    </a:lnTo>
                    <a:lnTo>
                      <a:pt x="44132" y="16838"/>
                    </a:lnTo>
                    <a:lnTo>
                      <a:pt x="44384" y="16738"/>
                    </a:lnTo>
                    <a:lnTo>
                      <a:pt x="44534" y="16587"/>
                    </a:lnTo>
                    <a:lnTo>
                      <a:pt x="44735" y="16386"/>
                    </a:lnTo>
                    <a:lnTo>
                      <a:pt x="44786" y="16336"/>
                    </a:lnTo>
                    <a:lnTo>
                      <a:pt x="44585" y="16235"/>
                    </a:lnTo>
                    <a:lnTo>
                      <a:pt x="44434" y="16135"/>
                    </a:lnTo>
                    <a:lnTo>
                      <a:pt x="44384" y="16034"/>
                    </a:lnTo>
                    <a:lnTo>
                      <a:pt x="44434" y="15883"/>
                    </a:lnTo>
                    <a:lnTo>
                      <a:pt x="44534" y="15783"/>
                    </a:lnTo>
                    <a:lnTo>
                      <a:pt x="44685" y="15733"/>
                    </a:lnTo>
                    <a:lnTo>
                      <a:pt x="44786" y="15682"/>
                    </a:lnTo>
                    <a:lnTo>
                      <a:pt x="44886" y="15632"/>
                    </a:lnTo>
                    <a:close/>
                    <a:moveTo>
                      <a:pt x="26892" y="17040"/>
                    </a:moveTo>
                    <a:lnTo>
                      <a:pt x="27093" y="17140"/>
                    </a:lnTo>
                    <a:lnTo>
                      <a:pt x="27093" y="17190"/>
                    </a:lnTo>
                    <a:lnTo>
                      <a:pt x="26992" y="17241"/>
                    </a:lnTo>
                    <a:lnTo>
                      <a:pt x="26892" y="17291"/>
                    </a:lnTo>
                    <a:lnTo>
                      <a:pt x="26791" y="17241"/>
                    </a:lnTo>
                    <a:lnTo>
                      <a:pt x="26741" y="17190"/>
                    </a:lnTo>
                    <a:lnTo>
                      <a:pt x="26791" y="17140"/>
                    </a:lnTo>
                    <a:lnTo>
                      <a:pt x="26892" y="17040"/>
                    </a:lnTo>
                    <a:close/>
                    <a:moveTo>
                      <a:pt x="47651" y="16838"/>
                    </a:moveTo>
                    <a:lnTo>
                      <a:pt x="47751" y="16939"/>
                    </a:lnTo>
                    <a:lnTo>
                      <a:pt x="47751" y="17040"/>
                    </a:lnTo>
                    <a:lnTo>
                      <a:pt x="47751" y="17140"/>
                    </a:lnTo>
                    <a:lnTo>
                      <a:pt x="47651" y="17291"/>
                    </a:lnTo>
                    <a:lnTo>
                      <a:pt x="47500" y="17391"/>
                    </a:lnTo>
                    <a:lnTo>
                      <a:pt x="47450" y="17492"/>
                    </a:lnTo>
                    <a:lnTo>
                      <a:pt x="47249" y="17241"/>
                    </a:lnTo>
                    <a:lnTo>
                      <a:pt x="47148" y="17190"/>
                    </a:lnTo>
                    <a:lnTo>
                      <a:pt x="47148" y="17140"/>
                    </a:lnTo>
                    <a:lnTo>
                      <a:pt x="47249" y="17040"/>
                    </a:lnTo>
                    <a:lnTo>
                      <a:pt x="47399" y="16939"/>
                    </a:lnTo>
                    <a:lnTo>
                      <a:pt x="47550" y="16838"/>
                    </a:lnTo>
                    <a:close/>
                    <a:moveTo>
                      <a:pt x="48907" y="17291"/>
                    </a:moveTo>
                    <a:lnTo>
                      <a:pt x="49008" y="17391"/>
                    </a:lnTo>
                    <a:lnTo>
                      <a:pt x="48907" y="17492"/>
                    </a:lnTo>
                    <a:lnTo>
                      <a:pt x="48857" y="17341"/>
                    </a:lnTo>
                    <a:lnTo>
                      <a:pt x="48907" y="17291"/>
                    </a:lnTo>
                    <a:close/>
                    <a:moveTo>
                      <a:pt x="51119" y="17040"/>
                    </a:moveTo>
                    <a:lnTo>
                      <a:pt x="51219" y="17090"/>
                    </a:lnTo>
                    <a:lnTo>
                      <a:pt x="51270" y="17140"/>
                    </a:lnTo>
                    <a:lnTo>
                      <a:pt x="51320" y="17241"/>
                    </a:lnTo>
                    <a:lnTo>
                      <a:pt x="51320" y="17391"/>
                    </a:lnTo>
                    <a:lnTo>
                      <a:pt x="51219" y="17442"/>
                    </a:lnTo>
                    <a:lnTo>
                      <a:pt x="51119" y="17492"/>
                    </a:lnTo>
                    <a:lnTo>
                      <a:pt x="51018" y="17442"/>
                    </a:lnTo>
                    <a:lnTo>
                      <a:pt x="50968" y="17391"/>
                    </a:lnTo>
                    <a:lnTo>
                      <a:pt x="50918" y="17341"/>
                    </a:lnTo>
                    <a:lnTo>
                      <a:pt x="50918" y="17241"/>
                    </a:lnTo>
                    <a:lnTo>
                      <a:pt x="50968" y="17090"/>
                    </a:lnTo>
                    <a:lnTo>
                      <a:pt x="51018" y="17040"/>
                    </a:lnTo>
                    <a:close/>
                    <a:moveTo>
                      <a:pt x="53733" y="16637"/>
                    </a:moveTo>
                    <a:lnTo>
                      <a:pt x="53612" y="16859"/>
                    </a:lnTo>
                    <a:lnTo>
                      <a:pt x="53612" y="16859"/>
                    </a:lnTo>
                    <a:lnTo>
                      <a:pt x="53632" y="16838"/>
                    </a:lnTo>
                    <a:lnTo>
                      <a:pt x="53783" y="16788"/>
                    </a:lnTo>
                    <a:lnTo>
                      <a:pt x="53833" y="16788"/>
                    </a:lnTo>
                    <a:lnTo>
                      <a:pt x="53833" y="16838"/>
                    </a:lnTo>
                    <a:lnTo>
                      <a:pt x="53833" y="16939"/>
                    </a:lnTo>
                    <a:lnTo>
                      <a:pt x="53783" y="16989"/>
                    </a:lnTo>
                    <a:lnTo>
                      <a:pt x="53682" y="17040"/>
                    </a:lnTo>
                    <a:lnTo>
                      <a:pt x="53513" y="17040"/>
                    </a:lnTo>
                    <a:lnTo>
                      <a:pt x="53431" y="17190"/>
                    </a:lnTo>
                    <a:lnTo>
                      <a:pt x="53331" y="17241"/>
                    </a:lnTo>
                    <a:lnTo>
                      <a:pt x="53230" y="17291"/>
                    </a:lnTo>
                    <a:lnTo>
                      <a:pt x="53180" y="17391"/>
                    </a:lnTo>
                    <a:lnTo>
                      <a:pt x="53079" y="17442"/>
                    </a:lnTo>
                    <a:lnTo>
                      <a:pt x="52979" y="17492"/>
                    </a:lnTo>
                    <a:lnTo>
                      <a:pt x="52878" y="17442"/>
                    </a:lnTo>
                    <a:lnTo>
                      <a:pt x="52828" y="17391"/>
                    </a:lnTo>
                    <a:lnTo>
                      <a:pt x="52878" y="17341"/>
                    </a:lnTo>
                    <a:lnTo>
                      <a:pt x="52928" y="17291"/>
                    </a:lnTo>
                    <a:lnTo>
                      <a:pt x="53230" y="17291"/>
                    </a:lnTo>
                    <a:lnTo>
                      <a:pt x="53230" y="17190"/>
                    </a:lnTo>
                    <a:lnTo>
                      <a:pt x="53280" y="17140"/>
                    </a:lnTo>
                    <a:lnTo>
                      <a:pt x="53331" y="17090"/>
                    </a:lnTo>
                    <a:lnTo>
                      <a:pt x="53431" y="17040"/>
                    </a:lnTo>
                    <a:lnTo>
                      <a:pt x="53431" y="16989"/>
                    </a:lnTo>
                    <a:lnTo>
                      <a:pt x="53431" y="16838"/>
                    </a:lnTo>
                    <a:lnTo>
                      <a:pt x="53431" y="16738"/>
                    </a:lnTo>
                    <a:lnTo>
                      <a:pt x="53481" y="16688"/>
                    </a:lnTo>
                    <a:lnTo>
                      <a:pt x="53582" y="16637"/>
                    </a:lnTo>
                    <a:close/>
                    <a:moveTo>
                      <a:pt x="24730" y="16436"/>
                    </a:moveTo>
                    <a:lnTo>
                      <a:pt x="24831" y="16537"/>
                    </a:lnTo>
                    <a:lnTo>
                      <a:pt x="24982" y="16688"/>
                    </a:lnTo>
                    <a:lnTo>
                      <a:pt x="25032" y="16788"/>
                    </a:lnTo>
                    <a:lnTo>
                      <a:pt x="25032" y="16889"/>
                    </a:lnTo>
                    <a:lnTo>
                      <a:pt x="25082" y="16939"/>
                    </a:lnTo>
                    <a:lnTo>
                      <a:pt x="25133" y="17040"/>
                    </a:lnTo>
                    <a:lnTo>
                      <a:pt x="25283" y="17190"/>
                    </a:lnTo>
                    <a:lnTo>
                      <a:pt x="25334" y="17241"/>
                    </a:lnTo>
                    <a:lnTo>
                      <a:pt x="25434" y="17291"/>
                    </a:lnTo>
                    <a:lnTo>
                      <a:pt x="25635" y="17190"/>
                    </a:lnTo>
                    <a:lnTo>
                      <a:pt x="25736" y="17090"/>
                    </a:lnTo>
                    <a:lnTo>
                      <a:pt x="25786" y="17090"/>
                    </a:lnTo>
                    <a:lnTo>
                      <a:pt x="25836" y="17140"/>
                    </a:lnTo>
                    <a:lnTo>
                      <a:pt x="25886" y="17291"/>
                    </a:lnTo>
                    <a:lnTo>
                      <a:pt x="25786" y="17442"/>
                    </a:lnTo>
                    <a:lnTo>
                      <a:pt x="25635" y="17592"/>
                    </a:lnTo>
                    <a:lnTo>
                      <a:pt x="25535" y="17693"/>
                    </a:lnTo>
                    <a:lnTo>
                      <a:pt x="24379" y="17693"/>
                    </a:lnTo>
                    <a:lnTo>
                      <a:pt x="24379" y="17643"/>
                    </a:lnTo>
                    <a:lnTo>
                      <a:pt x="23223" y="17643"/>
                    </a:lnTo>
                    <a:lnTo>
                      <a:pt x="23122" y="17592"/>
                    </a:lnTo>
                    <a:lnTo>
                      <a:pt x="23223" y="17492"/>
                    </a:lnTo>
                    <a:lnTo>
                      <a:pt x="23373" y="17341"/>
                    </a:lnTo>
                    <a:lnTo>
                      <a:pt x="23474" y="17291"/>
                    </a:lnTo>
                    <a:lnTo>
                      <a:pt x="23524" y="17291"/>
                    </a:lnTo>
                    <a:lnTo>
                      <a:pt x="23826" y="17241"/>
                    </a:lnTo>
                    <a:lnTo>
                      <a:pt x="24027" y="17140"/>
                    </a:lnTo>
                    <a:lnTo>
                      <a:pt x="24178" y="16989"/>
                    </a:lnTo>
                    <a:lnTo>
                      <a:pt x="24228" y="16688"/>
                    </a:lnTo>
                    <a:lnTo>
                      <a:pt x="24278" y="16688"/>
                    </a:lnTo>
                    <a:lnTo>
                      <a:pt x="24379" y="16637"/>
                    </a:lnTo>
                    <a:lnTo>
                      <a:pt x="24529" y="16487"/>
                    </a:lnTo>
                    <a:lnTo>
                      <a:pt x="24630" y="16436"/>
                    </a:lnTo>
                    <a:close/>
                    <a:moveTo>
                      <a:pt x="50365" y="17492"/>
                    </a:moveTo>
                    <a:lnTo>
                      <a:pt x="50466" y="17542"/>
                    </a:lnTo>
                    <a:lnTo>
                      <a:pt x="50365" y="17693"/>
                    </a:lnTo>
                    <a:lnTo>
                      <a:pt x="50315" y="17643"/>
                    </a:lnTo>
                    <a:lnTo>
                      <a:pt x="50365" y="17492"/>
                    </a:lnTo>
                    <a:close/>
                    <a:moveTo>
                      <a:pt x="49524" y="16857"/>
                    </a:moveTo>
                    <a:lnTo>
                      <a:pt x="49812" y="16939"/>
                    </a:lnTo>
                    <a:lnTo>
                      <a:pt x="49963" y="16989"/>
                    </a:lnTo>
                    <a:lnTo>
                      <a:pt x="49963" y="17090"/>
                    </a:lnTo>
                    <a:lnTo>
                      <a:pt x="49862" y="17140"/>
                    </a:lnTo>
                    <a:lnTo>
                      <a:pt x="49762" y="17241"/>
                    </a:lnTo>
                    <a:lnTo>
                      <a:pt x="49661" y="17391"/>
                    </a:lnTo>
                    <a:lnTo>
                      <a:pt x="49661" y="17492"/>
                    </a:lnTo>
                    <a:lnTo>
                      <a:pt x="49661" y="17643"/>
                    </a:lnTo>
                    <a:lnTo>
                      <a:pt x="49611" y="17793"/>
                    </a:lnTo>
                    <a:lnTo>
                      <a:pt x="49611" y="17844"/>
                    </a:lnTo>
                    <a:lnTo>
                      <a:pt x="49511" y="17844"/>
                    </a:lnTo>
                    <a:lnTo>
                      <a:pt x="49410" y="17793"/>
                    </a:lnTo>
                    <a:lnTo>
                      <a:pt x="49309" y="17643"/>
                    </a:lnTo>
                    <a:lnTo>
                      <a:pt x="49259" y="17592"/>
                    </a:lnTo>
                    <a:lnTo>
                      <a:pt x="49309" y="17492"/>
                    </a:lnTo>
                    <a:lnTo>
                      <a:pt x="49410" y="17442"/>
                    </a:lnTo>
                    <a:lnTo>
                      <a:pt x="49410" y="17291"/>
                    </a:lnTo>
                    <a:lnTo>
                      <a:pt x="49460" y="17040"/>
                    </a:lnTo>
                    <a:lnTo>
                      <a:pt x="49410" y="16939"/>
                    </a:lnTo>
                    <a:lnTo>
                      <a:pt x="49460" y="16889"/>
                    </a:lnTo>
                    <a:lnTo>
                      <a:pt x="49524" y="16857"/>
                    </a:lnTo>
                    <a:close/>
                    <a:moveTo>
                      <a:pt x="33326" y="17693"/>
                    </a:moveTo>
                    <a:lnTo>
                      <a:pt x="33426" y="17844"/>
                    </a:lnTo>
                    <a:lnTo>
                      <a:pt x="33326" y="17894"/>
                    </a:lnTo>
                    <a:lnTo>
                      <a:pt x="33275" y="17743"/>
                    </a:lnTo>
                    <a:lnTo>
                      <a:pt x="33326" y="17693"/>
                    </a:lnTo>
                    <a:close/>
                    <a:moveTo>
                      <a:pt x="38553" y="17743"/>
                    </a:moveTo>
                    <a:lnTo>
                      <a:pt x="38704" y="17793"/>
                    </a:lnTo>
                    <a:lnTo>
                      <a:pt x="38654" y="17894"/>
                    </a:lnTo>
                    <a:lnTo>
                      <a:pt x="38503" y="17793"/>
                    </a:lnTo>
                    <a:lnTo>
                      <a:pt x="38553" y="17743"/>
                    </a:lnTo>
                    <a:close/>
                    <a:moveTo>
                      <a:pt x="45389" y="17442"/>
                    </a:moveTo>
                    <a:lnTo>
                      <a:pt x="45540" y="17492"/>
                    </a:lnTo>
                    <a:lnTo>
                      <a:pt x="45640" y="17592"/>
                    </a:lnTo>
                    <a:lnTo>
                      <a:pt x="45640" y="17643"/>
                    </a:lnTo>
                    <a:lnTo>
                      <a:pt x="45590" y="17693"/>
                    </a:lnTo>
                    <a:lnTo>
                      <a:pt x="45439" y="17793"/>
                    </a:lnTo>
                    <a:lnTo>
                      <a:pt x="45238" y="17894"/>
                    </a:lnTo>
                    <a:lnTo>
                      <a:pt x="45087" y="17844"/>
                    </a:lnTo>
                    <a:lnTo>
                      <a:pt x="45037" y="17793"/>
                    </a:lnTo>
                    <a:lnTo>
                      <a:pt x="45037" y="17693"/>
                    </a:lnTo>
                    <a:lnTo>
                      <a:pt x="45037" y="17592"/>
                    </a:lnTo>
                    <a:lnTo>
                      <a:pt x="45087" y="17542"/>
                    </a:lnTo>
                    <a:lnTo>
                      <a:pt x="45238" y="17492"/>
                    </a:lnTo>
                    <a:lnTo>
                      <a:pt x="45389" y="17442"/>
                    </a:lnTo>
                    <a:close/>
                    <a:moveTo>
                      <a:pt x="31013" y="17894"/>
                    </a:moveTo>
                    <a:lnTo>
                      <a:pt x="31114" y="18045"/>
                    </a:lnTo>
                    <a:lnTo>
                      <a:pt x="31013" y="18095"/>
                    </a:lnTo>
                    <a:lnTo>
                      <a:pt x="30963" y="17944"/>
                    </a:lnTo>
                    <a:lnTo>
                      <a:pt x="31013" y="17894"/>
                    </a:lnTo>
                    <a:close/>
                    <a:moveTo>
                      <a:pt x="36090" y="17492"/>
                    </a:moveTo>
                    <a:lnTo>
                      <a:pt x="36241" y="17643"/>
                    </a:lnTo>
                    <a:lnTo>
                      <a:pt x="36492" y="17542"/>
                    </a:lnTo>
                    <a:lnTo>
                      <a:pt x="36593" y="17542"/>
                    </a:lnTo>
                    <a:lnTo>
                      <a:pt x="36693" y="17693"/>
                    </a:lnTo>
                    <a:lnTo>
                      <a:pt x="36743" y="17743"/>
                    </a:lnTo>
                    <a:lnTo>
                      <a:pt x="36693" y="17894"/>
                    </a:lnTo>
                    <a:lnTo>
                      <a:pt x="36593" y="17844"/>
                    </a:lnTo>
                    <a:lnTo>
                      <a:pt x="36442" y="17894"/>
                    </a:lnTo>
                    <a:lnTo>
                      <a:pt x="36241" y="17995"/>
                    </a:lnTo>
                    <a:lnTo>
                      <a:pt x="35990" y="18095"/>
                    </a:lnTo>
                    <a:lnTo>
                      <a:pt x="35889" y="18145"/>
                    </a:lnTo>
                    <a:lnTo>
                      <a:pt x="35738" y="18095"/>
                    </a:lnTo>
                    <a:lnTo>
                      <a:pt x="35437" y="18095"/>
                    </a:lnTo>
                    <a:lnTo>
                      <a:pt x="35386" y="17995"/>
                    </a:lnTo>
                    <a:lnTo>
                      <a:pt x="35336" y="17844"/>
                    </a:lnTo>
                    <a:lnTo>
                      <a:pt x="35336" y="17643"/>
                    </a:lnTo>
                    <a:lnTo>
                      <a:pt x="35386" y="17542"/>
                    </a:lnTo>
                    <a:lnTo>
                      <a:pt x="35437" y="17492"/>
                    </a:lnTo>
                    <a:close/>
                    <a:moveTo>
                      <a:pt x="34632" y="18145"/>
                    </a:moveTo>
                    <a:lnTo>
                      <a:pt x="34733" y="18196"/>
                    </a:lnTo>
                    <a:lnTo>
                      <a:pt x="34582" y="18296"/>
                    </a:lnTo>
                    <a:lnTo>
                      <a:pt x="34482" y="18196"/>
                    </a:lnTo>
                    <a:lnTo>
                      <a:pt x="34632" y="18145"/>
                    </a:lnTo>
                    <a:close/>
                    <a:moveTo>
                      <a:pt x="44936" y="18145"/>
                    </a:moveTo>
                    <a:lnTo>
                      <a:pt x="45037" y="18196"/>
                    </a:lnTo>
                    <a:lnTo>
                      <a:pt x="44886" y="18296"/>
                    </a:lnTo>
                    <a:lnTo>
                      <a:pt x="44786" y="18196"/>
                    </a:lnTo>
                    <a:lnTo>
                      <a:pt x="44936" y="18145"/>
                    </a:lnTo>
                    <a:close/>
                    <a:moveTo>
                      <a:pt x="47048" y="17944"/>
                    </a:moveTo>
                    <a:lnTo>
                      <a:pt x="47148" y="18145"/>
                    </a:lnTo>
                    <a:lnTo>
                      <a:pt x="47048" y="18246"/>
                    </a:lnTo>
                    <a:lnTo>
                      <a:pt x="46997" y="18296"/>
                    </a:lnTo>
                    <a:lnTo>
                      <a:pt x="46947" y="18196"/>
                    </a:lnTo>
                    <a:lnTo>
                      <a:pt x="46897" y="18145"/>
                    </a:lnTo>
                    <a:lnTo>
                      <a:pt x="46947" y="18045"/>
                    </a:lnTo>
                    <a:lnTo>
                      <a:pt x="46997" y="17944"/>
                    </a:lnTo>
                    <a:close/>
                    <a:moveTo>
                      <a:pt x="46394" y="18095"/>
                    </a:moveTo>
                    <a:lnTo>
                      <a:pt x="46545" y="18145"/>
                    </a:lnTo>
                    <a:lnTo>
                      <a:pt x="46645" y="18196"/>
                    </a:lnTo>
                    <a:lnTo>
                      <a:pt x="46645" y="18246"/>
                    </a:lnTo>
                    <a:lnTo>
                      <a:pt x="46394" y="18346"/>
                    </a:lnTo>
                    <a:lnTo>
                      <a:pt x="46093" y="18246"/>
                    </a:lnTo>
                    <a:lnTo>
                      <a:pt x="46093" y="18196"/>
                    </a:lnTo>
                    <a:lnTo>
                      <a:pt x="46243" y="18145"/>
                    </a:lnTo>
                    <a:lnTo>
                      <a:pt x="46394" y="18095"/>
                    </a:lnTo>
                    <a:close/>
                    <a:moveTo>
                      <a:pt x="57905" y="17241"/>
                    </a:moveTo>
                    <a:lnTo>
                      <a:pt x="57955" y="17291"/>
                    </a:lnTo>
                    <a:lnTo>
                      <a:pt x="58256" y="17592"/>
                    </a:lnTo>
                    <a:lnTo>
                      <a:pt x="58307" y="17643"/>
                    </a:lnTo>
                    <a:lnTo>
                      <a:pt x="58407" y="17643"/>
                    </a:lnTo>
                    <a:lnTo>
                      <a:pt x="58508" y="17592"/>
                    </a:lnTo>
                    <a:lnTo>
                      <a:pt x="58608" y="17492"/>
                    </a:lnTo>
                    <a:lnTo>
                      <a:pt x="58809" y="17492"/>
                    </a:lnTo>
                    <a:lnTo>
                      <a:pt x="58910" y="17592"/>
                    </a:lnTo>
                    <a:lnTo>
                      <a:pt x="59111" y="17693"/>
                    </a:lnTo>
                    <a:lnTo>
                      <a:pt x="59211" y="17693"/>
                    </a:lnTo>
                    <a:lnTo>
                      <a:pt x="59262" y="17592"/>
                    </a:lnTo>
                    <a:lnTo>
                      <a:pt x="59362" y="17542"/>
                    </a:lnTo>
                    <a:lnTo>
                      <a:pt x="59614" y="17492"/>
                    </a:lnTo>
                    <a:lnTo>
                      <a:pt x="59815" y="17442"/>
                    </a:lnTo>
                    <a:lnTo>
                      <a:pt x="59915" y="17442"/>
                    </a:lnTo>
                    <a:lnTo>
                      <a:pt x="60016" y="17341"/>
                    </a:lnTo>
                    <a:lnTo>
                      <a:pt x="60116" y="17291"/>
                    </a:lnTo>
                    <a:lnTo>
                      <a:pt x="60267" y="17291"/>
                    </a:lnTo>
                    <a:lnTo>
                      <a:pt x="60770" y="17442"/>
                    </a:lnTo>
                    <a:lnTo>
                      <a:pt x="61172" y="17492"/>
                    </a:lnTo>
                    <a:lnTo>
                      <a:pt x="61524" y="17442"/>
                    </a:lnTo>
                    <a:lnTo>
                      <a:pt x="61926" y="17291"/>
                    </a:lnTo>
                    <a:lnTo>
                      <a:pt x="62177" y="17291"/>
                    </a:lnTo>
                    <a:lnTo>
                      <a:pt x="62328" y="17391"/>
                    </a:lnTo>
                    <a:lnTo>
                      <a:pt x="62529" y="17492"/>
                    </a:lnTo>
                    <a:lnTo>
                      <a:pt x="62830" y="17542"/>
                    </a:lnTo>
                    <a:lnTo>
                      <a:pt x="63132" y="17492"/>
                    </a:lnTo>
                    <a:lnTo>
                      <a:pt x="63484" y="17442"/>
                    </a:lnTo>
                    <a:lnTo>
                      <a:pt x="63836" y="17341"/>
                    </a:lnTo>
                    <a:lnTo>
                      <a:pt x="64137" y="17291"/>
                    </a:lnTo>
                    <a:lnTo>
                      <a:pt x="64489" y="17341"/>
                    </a:lnTo>
                    <a:lnTo>
                      <a:pt x="65092" y="17442"/>
                    </a:lnTo>
                    <a:lnTo>
                      <a:pt x="65494" y="17492"/>
                    </a:lnTo>
                    <a:lnTo>
                      <a:pt x="65947" y="17492"/>
                    </a:lnTo>
                    <a:lnTo>
                      <a:pt x="65997" y="17542"/>
                    </a:lnTo>
                    <a:lnTo>
                      <a:pt x="66047" y="17592"/>
                    </a:lnTo>
                    <a:lnTo>
                      <a:pt x="65947" y="17693"/>
                    </a:lnTo>
                    <a:lnTo>
                      <a:pt x="64087" y="17693"/>
                    </a:lnTo>
                    <a:lnTo>
                      <a:pt x="63836" y="17743"/>
                    </a:lnTo>
                    <a:lnTo>
                      <a:pt x="63735" y="17793"/>
                    </a:lnTo>
                    <a:lnTo>
                      <a:pt x="63635" y="17894"/>
                    </a:lnTo>
                    <a:lnTo>
                      <a:pt x="63534" y="17944"/>
                    </a:lnTo>
                    <a:lnTo>
                      <a:pt x="63434" y="17944"/>
                    </a:lnTo>
                    <a:lnTo>
                      <a:pt x="63182" y="17894"/>
                    </a:lnTo>
                    <a:lnTo>
                      <a:pt x="63031" y="17894"/>
                    </a:lnTo>
                    <a:lnTo>
                      <a:pt x="62881" y="17743"/>
                    </a:lnTo>
                    <a:lnTo>
                      <a:pt x="62780" y="17693"/>
                    </a:lnTo>
                    <a:lnTo>
                      <a:pt x="62730" y="17793"/>
                    </a:lnTo>
                    <a:lnTo>
                      <a:pt x="62629" y="17894"/>
                    </a:lnTo>
                    <a:lnTo>
                      <a:pt x="62378" y="17894"/>
                    </a:lnTo>
                    <a:lnTo>
                      <a:pt x="62278" y="17793"/>
                    </a:lnTo>
                    <a:lnTo>
                      <a:pt x="62127" y="17693"/>
                    </a:lnTo>
                    <a:lnTo>
                      <a:pt x="62026" y="17693"/>
                    </a:lnTo>
                    <a:lnTo>
                      <a:pt x="61875" y="17793"/>
                    </a:lnTo>
                    <a:lnTo>
                      <a:pt x="61775" y="17844"/>
                    </a:lnTo>
                    <a:lnTo>
                      <a:pt x="61473" y="17894"/>
                    </a:lnTo>
                    <a:lnTo>
                      <a:pt x="60920" y="17894"/>
                    </a:lnTo>
                    <a:lnTo>
                      <a:pt x="60669" y="17944"/>
                    </a:lnTo>
                    <a:lnTo>
                      <a:pt x="60468" y="18095"/>
                    </a:lnTo>
                    <a:lnTo>
                      <a:pt x="60367" y="18145"/>
                    </a:lnTo>
                    <a:lnTo>
                      <a:pt x="60317" y="18095"/>
                    </a:lnTo>
                    <a:lnTo>
                      <a:pt x="60217" y="17995"/>
                    </a:lnTo>
                    <a:lnTo>
                      <a:pt x="60116" y="17944"/>
                    </a:lnTo>
                    <a:lnTo>
                      <a:pt x="59865" y="17894"/>
                    </a:lnTo>
                    <a:lnTo>
                      <a:pt x="59262" y="17894"/>
                    </a:lnTo>
                    <a:lnTo>
                      <a:pt x="59111" y="17995"/>
                    </a:lnTo>
                    <a:lnTo>
                      <a:pt x="58960" y="18095"/>
                    </a:lnTo>
                    <a:lnTo>
                      <a:pt x="58860" y="18145"/>
                    </a:lnTo>
                    <a:lnTo>
                      <a:pt x="58759" y="18145"/>
                    </a:lnTo>
                    <a:lnTo>
                      <a:pt x="58659" y="18095"/>
                    </a:lnTo>
                    <a:lnTo>
                      <a:pt x="57402" y="18095"/>
                    </a:lnTo>
                    <a:lnTo>
                      <a:pt x="57201" y="18196"/>
                    </a:lnTo>
                    <a:lnTo>
                      <a:pt x="57000" y="18296"/>
                    </a:lnTo>
                    <a:lnTo>
                      <a:pt x="56749" y="18346"/>
                    </a:lnTo>
                    <a:lnTo>
                      <a:pt x="56447" y="18296"/>
                    </a:lnTo>
                    <a:lnTo>
                      <a:pt x="56246" y="18296"/>
                    </a:lnTo>
                    <a:lnTo>
                      <a:pt x="56196" y="18246"/>
                    </a:lnTo>
                    <a:lnTo>
                      <a:pt x="56196" y="18145"/>
                    </a:lnTo>
                    <a:lnTo>
                      <a:pt x="56196" y="18045"/>
                    </a:lnTo>
                    <a:lnTo>
                      <a:pt x="56246" y="17944"/>
                    </a:lnTo>
                    <a:lnTo>
                      <a:pt x="56346" y="17793"/>
                    </a:lnTo>
                    <a:lnTo>
                      <a:pt x="56397" y="17643"/>
                    </a:lnTo>
                    <a:lnTo>
                      <a:pt x="56447" y="17492"/>
                    </a:lnTo>
                    <a:lnTo>
                      <a:pt x="56598" y="17341"/>
                    </a:lnTo>
                    <a:lnTo>
                      <a:pt x="56749" y="17341"/>
                    </a:lnTo>
                    <a:lnTo>
                      <a:pt x="57050" y="17592"/>
                    </a:lnTo>
                    <a:lnTo>
                      <a:pt x="57201" y="17693"/>
                    </a:lnTo>
                    <a:lnTo>
                      <a:pt x="57352" y="17693"/>
                    </a:lnTo>
                    <a:lnTo>
                      <a:pt x="57502" y="17592"/>
                    </a:lnTo>
                    <a:lnTo>
                      <a:pt x="57653" y="17391"/>
                    </a:lnTo>
                    <a:lnTo>
                      <a:pt x="57704" y="17341"/>
                    </a:lnTo>
                    <a:lnTo>
                      <a:pt x="57804" y="17291"/>
                    </a:lnTo>
                    <a:lnTo>
                      <a:pt x="57905" y="17241"/>
                    </a:lnTo>
                    <a:close/>
                    <a:moveTo>
                      <a:pt x="55241" y="17693"/>
                    </a:moveTo>
                    <a:lnTo>
                      <a:pt x="55291" y="17743"/>
                    </a:lnTo>
                    <a:lnTo>
                      <a:pt x="55391" y="17844"/>
                    </a:lnTo>
                    <a:lnTo>
                      <a:pt x="55592" y="18045"/>
                    </a:lnTo>
                    <a:lnTo>
                      <a:pt x="55743" y="18095"/>
                    </a:lnTo>
                    <a:lnTo>
                      <a:pt x="55894" y="18145"/>
                    </a:lnTo>
                    <a:lnTo>
                      <a:pt x="55944" y="18145"/>
                    </a:lnTo>
                    <a:lnTo>
                      <a:pt x="55944" y="18196"/>
                    </a:lnTo>
                    <a:lnTo>
                      <a:pt x="55894" y="18296"/>
                    </a:lnTo>
                    <a:lnTo>
                      <a:pt x="55793" y="18346"/>
                    </a:lnTo>
                    <a:lnTo>
                      <a:pt x="55693" y="18397"/>
                    </a:lnTo>
                    <a:lnTo>
                      <a:pt x="55442" y="18346"/>
                    </a:lnTo>
                    <a:lnTo>
                      <a:pt x="55241" y="18296"/>
                    </a:lnTo>
                    <a:lnTo>
                      <a:pt x="55140" y="18246"/>
                    </a:lnTo>
                    <a:lnTo>
                      <a:pt x="55140" y="18095"/>
                    </a:lnTo>
                    <a:lnTo>
                      <a:pt x="55140" y="17944"/>
                    </a:lnTo>
                    <a:lnTo>
                      <a:pt x="55140" y="17844"/>
                    </a:lnTo>
                    <a:lnTo>
                      <a:pt x="55140" y="17743"/>
                    </a:lnTo>
                    <a:lnTo>
                      <a:pt x="55241" y="17693"/>
                    </a:lnTo>
                    <a:close/>
                    <a:moveTo>
                      <a:pt x="39307" y="18397"/>
                    </a:moveTo>
                    <a:lnTo>
                      <a:pt x="39206" y="18497"/>
                    </a:lnTo>
                    <a:lnTo>
                      <a:pt x="39190" y="18497"/>
                    </a:lnTo>
                    <a:lnTo>
                      <a:pt x="39206" y="18447"/>
                    </a:lnTo>
                    <a:lnTo>
                      <a:pt x="39257" y="18397"/>
                    </a:lnTo>
                    <a:close/>
                    <a:moveTo>
                      <a:pt x="39156" y="18296"/>
                    </a:moveTo>
                    <a:lnTo>
                      <a:pt x="38977" y="18547"/>
                    </a:lnTo>
                    <a:lnTo>
                      <a:pt x="38955" y="18547"/>
                    </a:lnTo>
                    <a:lnTo>
                      <a:pt x="38905" y="18447"/>
                    </a:lnTo>
                    <a:lnTo>
                      <a:pt x="38955" y="18397"/>
                    </a:lnTo>
                    <a:lnTo>
                      <a:pt x="39056" y="18346"/>
                    </a:lnTo>
                    <a:lnTo>
                      <a:pt x="39156" y="18296"/>
                    </a:lnTo>
                    <a:close/>
                    <a:moveTo>
                      <a:pt x="54487" y="17693"/>
                    </a:moveTo>
                    <a:lnTo>
                      <a:pt x="54738" y="17844"/>
                    </a:lnTo>
                    <a:lnTo>
                      <a:pt x="54889" y="17995"/>
                    </a:lnTo>
                    <a:lnTo>
                      <a:pt x="54939" y="18246"/>
                    </a:lnTo>
                    <a:lnTo>
                      <a:pt x="54889" y="18346"/>
                    </a:lnTo>
                    <a:lnTo>
                      <a:pt x="54838" y="18497"/>
                    </a:lnTo>
                    <a:lnTo>
                      <a:pt x="54788" y="18497"/>
                    </a:lnTo>
                    <a:lnTo>
                      <a:pt x="54738" y="18397"/>
                    </a:lnTo>
                    <a:lnTo>
                      <a:pt x="54688" y="18397"/>
                    </a:lnTo>
                    <a:lnTo>
                      <a:pt x="54587" y="18346"/>
                    </a:lnTo>
                    <a:lnTo>
                      <a:pt x="54537" y="18397"/>
                    </a:lnTo>
                    <a:lnTo>
                      <a:pt x="54436" y="18447"/>
                    </a:lnTo>
                    <a:lnTo>
                      <a:pt x="54336" y="18547"/>
                    </a:lnTo>
                    <a:lnTo>
                      <a:pt x="53783" y="18547"/>
                    </a:lnTo>
                    <a:lnTo>
                      <a:pt x="53481" y="18497"/>
                    </a:lnTo>
                    <a:lnTo>
                      <a:pt x="53431" y="18397"/>
                    </a:lnTo>
                    <a:lnTo>
                      <a:pt x="53532" y="18346"/>
                    </a:lnTo>
                    <a:lnTo>
                      <a:pt x="53682" y="18196"/>
                    </a:lnTo>
                    <a:lnTo>
                      <a:pt x="53783" y="18095"/>
                    </a:lnTo>
                    <a:lnTo>
                      <a:pt x="53934" y="18095"/>
                    </a:lnTo>
                    <a:lnTo>
                      <a:pt x="54135" y="18145"/>
                    </a:lnTo>
                    <a:lnTo>
                      <a:pt x="54336" y="18095"/>
                    </a:lnTo>
                    <a:lnTo>
                      <a:pt x="54436" y="18095"/>
                    </a:lnTo>
                    <a:lnTo>
                      <a:pt x="54436" y="18045"/>
                    </a:lnTo>
                    <a:lnTo>
                      <a:pt x="54436" y="17995"/>
                    </a:lnTo>
                    <a:lnTo>
                      <a:pt x="54386" y="17894"/>
                    </a:lnTo>
                    <a:lnTo>
                      <a:pt x="54336" y="17743"/>
                    </a:lnTo>
                    <a:lnTo>
                      <a:pt x="54386" y="17693"/>
                    </a:lnTo>
                    <a:close/>
                    <a:moveTo>
                      <a:pt x="66399" y="18296"/>
                    </a:moveTo>
                    <a:lnTo>
                      <a:pt x="66550" y="18346"/>
                    </a:lnTo>
                    <a:lnTo>
                      <a:pt x="66650" y="18397"/>
                    </a:lnTo>
                    <a:lnTo>
                      <a:pt x="66650" y="18447"/>
                    </a:lnTo>
                    <a:lnTo>
                      <a:pt x="66399" y="18547"/>
                    </a:lnTo>
                    <a:lnTo>
                      <a:pt x="66098" y="18447"/>
                    </a:lnTo>
                    <a:lnTo>
                      <a:pt x="66098" y="18397"/>
                    </a:lnTo>
                    <a:lnTo>
                      <a:pt x="66198" y="18346"/>
                    </a:lnTo>
                    <a:lnTo>
                      <a:pt x="66399" y="18296"/>
                    </a:lnTo>
                    <a:close/>
                    <a:moveTo>
                      <a:pt x="51588" y="18547"/>
                    </a:moveTo>
                    <a:lnTo>
                      <a:pt x="51569" y="18606"/>
                    </a:lnTo>
                    <a:lnTo>
                      <a:pt x="51569" y="18606"/>
                    </a:lnTo>
                    <a:lnTo>
                      <a:pt x="51772" y="18547"/>
                    </a:lnTo>
                    <a:close/>
                    <a:moveTo>
                      <a:pt x="20156" y="18296"/>
                    </a:moveTo>
                    <a:lnTo>
                      <a:pt x="20307" y="18346"/>
                    </a:lnTo>
                    <a:lnTo>
                      <a:pt x="20408" y="18447"/>
                    </a:lnTo>
                    <a:lnTo>
                      <a:pt x="20408" y="18547"/>
                    </a:lnTo>
                    <a:lnTo>
                      <a:pt x="20357" y="18698"/>
                    </a:lnTo>
                    <a:lnTo>
                      <a:pt x="20207" y="18648"/>
                    </a:lnTo>
                    <a:lnTo>
                      <a:pt x="20056" y="18497"/>
                    </a:lnTo>
                    <a:lnTo>
                      <a:pt x="20006" y="18447"/>
                    </a:lnTo>
                    <a:lnTo>
                      <a:pt x="20156" y="18296"/>
                    </a:lnTo>
                    <a:close/>
                    <a:moveTo>
                      <a:pt x="20760" y="18547"/>
                    </a:moveTo>
                    <a:lnTo>
                      <a:pt x="20810" y="18648"/>
                    </a:lnTo>
                    <a:lnTo>
                      <a:pt x="20659" y="18698"/>
                    </a:lnTo>
                    <a:lnTo>
                      <a:pt x="20609" y="18648"/>
                    </a:lnTo>
                    <a:lnTo>
                      <a:pt x="20760" y="18547"/>
                    </a:lnTo>
                    <a:close/>
                    <a:moveTo>
                      <a:pt x="42775" y="18547"/>
                    </a:moveTo>
                    <a:lnTo>
                      <a:pt x="42926" y="18648"/>
                    </a:lnTo>
                    <a:lnTo>
                      <a:pt x="42825" y="18698"/>
                    </a:lnTo>
                    <a:lnTo>
                      <a:pt x="42725" y="18648"/>
                    </a:lnTo>
                    <a:lnTo>
                      <a:pt x="42775" y="18547"/>
                    </a:lnTo>
                    <a:close/>
                    <a:moveTo>
                      <a:pt x="46847" y="18547"/>
                    </a:moveTo>
                    <a:lnTo>
                      <a:pt x="46897" y="18648"/>
                    </a:lnTo>
                    <a:lnTo>
                      <a:pt x="46796" y="18698"/>
                    </a:lnTo>
                    <a:lnTo>
                      <a:pt x="46696" y="18648"/>
                    </a:lnTo>
                    <a:lnTo>
                      <a:pt x="46847" y="18547"/>
                    </a:lnTo>
                    <a:close/>
                    <a:moveTo>
                      <a:pt x="28249" y="18296"/>
                    </a:moveTo>
                    <a:lnTo>
                      <a:pt x="28349" y="18346"/>
                    </a:lnTo>
                    <a:lnTo>
                      <a:pt x="28400" y="18447"/>
                    </a:lnTo>
                    <a:lnTo>
                      <a:pt x="28400" y="18547"/>
                    </a:lnTo>
                    <a:lnTo>
                      <a:pt x="28349" y="18648"/>
                    </a:lnTo>
                    <a:lnTo>
                      <a:pt x="28299" y="18748"/>
                    </a:lnTo>
                    <a:lnTo>
                      <a:pt x="28148" y="18748"/>
                    </a:lnTo>
                    <a:lnTo>
                      <a:pt x="28048" y="18698"/>
                    </a:lnTo>
                    <a:lnTo>
                      <a:pt x="27998" y="18648"/>
                    </a:lnTo>
                    <a:lnTo>
                      <a:pt x="27998" y="18547"/>
                    </a:lnTo>
                    <a:lnTo>
                      <a:pt x="27998" y="18447"/>
                    </a:lnTo>
                    <a:lnTo>
                      <a:pt x="27998" y="18397"/>
                    </a:lnTo>
                    <a:lnTo>
                      <a:pt x="28148" y="18346"/>
                    </a:lnTo>
                    <a:lnTo>
                      <a:pt x="28249" y="18296"/>
                    </a:lnTo>
                    <a:close/>
                    <a:moveTo>
                      <a:pt x="41217" y="18296"/>
                    </a:moveTo>
                    <a:lnTo>
                      <a:pt x="41418" y="18346"/>
                    </a:lnTo>
                    <a:lnTo>
                      <a:pt x="41921" y="18547"/>
                    </a:lnTo>
                    <a:lnTo>
                      <a:pt x="42071" y="18648"/>
                    </a:lnTo>
                    <a:lnTo>
                      <a:pt x="41971" y="18698"/>
                    </a:lnTo>
                    <a:lnTo>
                      <a:pt x="41921" y="18748"/>
                    </a:lnTo>
                    <a:lnTo>
                      <a:pt x="41468" y="18748"/>
                    </a:lnTo>
                    <a:lnTo>
                      <a:pt x="41267" y="18698"/>
                    </a:lnTo>
                    <a:lnTo>
                      <a:pt x="41066" y="18547"/>
                    </a:lnTo>
                    <a:lnTo>
                      <a:pt x="40966" y="18547"/>
                    </a:lnTo>
                    <a:lnTo>
                      <a:pt x="40815" y="18447"/>
                    </a:lnTo>
                    <a:lnTo>
                      <a:pt x="40915" y="18346"/>
                    </a:lnTo>
                    <a:lnTo>
                      <a:pt x="40966" y="18346"/>
                    </a:lnTo>
                    <a:lnTo>
                      <a:pt x="41217" y="18296"/>
                    </a:lnTo>
                    <a:close/>
                    <a:moveTo>
                      <a:pt x="44434" y="18547"/>
                    </a:moveTo>
                    <a:lnTo>
                      <a:pt x="44585" y="18598"/>
                    </a:lnTo>
                    <a:lnTo>
                      <a:pt x="44585" y="18648"/>
                    </a:lnTo>
                    <a:lnTo>
                      <a:pt x="44283" y="18748"/>
                    </a:lnTo>
                    <a:lnTo>
                      <a:pt x="43981" y="18648"/>
                    </a:lnTo>
                    <a:lnTo>
                      <a:pt x="44032" y="18598"/>
                    </a:lnTo>
                    <a:lnTo>
                      <a:pt x="44132" y="18547"/>
                    </a:lnTo>
                    <a:close/>
                    <a:moveTo>
                      <a:pt x="44987" y="18497"/>
                    </a:moveTo>
                    <a:lnTo>
                      <a:pt x="45188" y="18598"/>
                    </a:lnTo>
                    <a:lnTo>
                      <a:pt x="45188" y="18698"/>
                    </a:lnTo>
                    <a:lnTo>
                      <a:pt x="45087" y="18748"/>
                    </a:lnTo>
                    <a:lnTo>
                      <a:pt x="44886" y="18748"/>
                    </a:lnTo>
                    <a:lnTo>
                      <a:pt x="44836" y="18648"/>
                    </a:lnTo>
                    <a:lnTo>
                      <a:pt x="44886" y="18598"/>
                    </a:lnTo>
                    <a:lnTo>
                      <a:pt x="44987" y="18497"/>
                    </a:lnTo>
                    <a:close/>
                    <a:moveTo>
                      <a:pt x="47751" y="18296"/>
                    </a:moveTo>
                    <a:lnTo>
                      <a:pt x="47852" y="18346"/>
                    </a:lnTo>
                    <a:lnTo>
                      <a:pt x="47952" y="18397"/>
                    </a:lnTo>
                    <a:lnTo>
                      <a:pt x="47952" y="18497"/>
                    </a:lnTo>
                    <a:lnTo>
                      <a:pt x="47952" y="18598"/>
                    </a:lnTo>
                    <a:lnTo>
                      <a:pt x="47902" y="18698"/>
                    </a:lnTo>
                    <a:lnTo>
                      <a:pt x="47852" y="18748"/>
                    </a:lnTo>
                    <a:lnTo>
                      <a:pt x="47450" y="18748"/>
                    </a:lnTo>
                    <a:lnTo>
                      <a:pt x="47399" y="18598"/>
                    </a:lnTo>
                    <a:lnTo>
                      <a:pt x="47349" y="18497"/>
                    </a:lnTo>
                    <a:lnTo>
                      <a:pt x="47349" y="18397"/>
                    </a:lnTo>
                    <a:lnTo>
                      <a:pt x="47450" y="18346"/>
                    </a:lnTo>
                    <a:lnTo>
                      <a:pt x="47600" y="18296"/>
                    </a:lnTo>
                    <a:close/>
                    <a:moveTo>
                      <a:pt x="49511" y="18296"/>
                    </a:moveTo>
                    <a:lnTo>
                      <a:pt x="49963" y="18346"/>
                    </a:lnTo>
                    <a:lnTo>
                      <a:pt x="50013" y="18447"/>
                    </a:lnTo>
                    <a:lnTo>
                      <a:pt x="49862" y="18648"/>
                    </a:lnTo>
                    <a:lnTo>
                      <a:pt x="49762" y="18698"/>
                    </a:lnTo>
                    <a:lnTo>
                      <a:pt x="49611" y="18748"/>
                    </a:lnTo>
                    <a:lnTo>
                      <a:pt x="48304" y="18748"/>
                    </a:lnTo>
                    <a:lnTo>
                      <a:pt x="48204" y="18698"/>
                    </a:lnTo>
                    <a:lnTo>
                      <a:pt x="48204" y="18598"/>
                    </a:lnTo>
                    <a:lnTo>
                      <a:pt x="48204" y="18447"/>
                    </a:lnTo>
                    <a:lnTo>
                      <a:pt x="48304" y="18346"/>
                    </a:lnTo>
                    <a:lnTo>
                      <a:pt x="48606" y="18296"/>
                    </a:lnTo>
                    <a:lnTo>
                      <a:pt x="48706" y="18346"/>
                    </a:lnTo>
                    <a:lnTo>
                      <a:pt x="48857" y="18447"/>
                    </a:lnTo>
                    <a:lnTo>
                      <a:pt x="49008" y="18547"/>
                    </a:lnTo>
                    <a:lnTo>
                      <a:pt x="49108" y="18497"/>
                    </a:lnTo>
                    <a:lnTo>
                      <a:pt x="49209" y="18447"/>
                    </a:lnTo>
                    <a:lnTo>
                      <a:pt x="49309" y="18346"/>
                    </a:lnTo>
                    <a:lnTo>
                      <a:pt x="49511" y="18296"/>
                    </a:lnTo>
                    <a:close/>
                    <a:moveTo>
                      <a:pt x="52928" y="16436"/>
                    </a:moveTo>
                    <a:lnTo>
                      <a:pt x="52979" y="16537"/>
                    </a:lnTo>
                    <a:lnTo>
                      <a:pt x="52928" y="16587"/>
                    </a:lnTo>
                    <a:lnTo>
                      <a:pt x="52878" y="16637"/>
                    </a:lnTo>
                    <a:lnTo>
                      <a:pt x="52577" y="16637"/>
                    </a:lnTo>
                    <a:lnTo>
                      <a:pt x="52526" y="16688"/>
                    </a:lnTo>
                    <a:lnTo>
                      <a:pt x="52526" y="16788"/>
                    </a:lnTo>
                    <a:lnTo>
                      <a:pt x="52526" y="16889"/>
                    </a:lnTo>
                    <a:lnTo>
                      <a:pt x="52577" y="17040"/>
                    </a:lnTo>
                    <a:lnTo>
                      <a:pt x="52627" y="17190"/>
                    </a:lnTo>
                    <a:lnTo>
                      <a:pt x="52577" y="17391"/>
                    </a:lnTo>
                    <a:lnTo>
                      <a:pt x="52526" y="17442"/>
                    </a:lnTo>
                    <a:lnTo>
                      <a:pt x="52426" y="17492"/>
                    </a:lnTo>
                    <a:lnTo>
                      <a:pt x="52174" y="17542"/>
                    </a:lnTo>
                    <a:lnTo>
                      <a:pt x="52024" y="17693"/>
                    </a:lnTo>
                    <a:lnTo>
                      <a:pt x="51973" y="17894"/>
                    </a:lnTo>
                    <a:lnTo>
                      <a:pt x="51973" y="18145"/>
                    </a:lnTo>
                    <a:lnTo>
                      <a:pt x="51973" y="18397"/>
                    </a:lnTo>
                    <a:lnTo>
                      <a:pt x="51923" y="18497"/>
                    </a:lnTo>
                    <a:lnTo>
                      <a:pt x="51772" y="18547"/>
                    </a:lnTo>
                    <a:lnTo>
                      <a:pt x="51772" y="18648"/>
                    </a:lnTo>
                    <a:lnTo>
                      <a:pt x="51672" y="18698"/>
                    </a:lnTo>
                    <a:lnTo>
                      <a:pt x="51521" y="18748"/>
                    </a:lnTo>
                    <a:lnTo>
                      <a:pt x="51569" y="18606"/>
                    </a:lnTo>
                    <a:lnTo>
                      <a:pt x="51569" y="18606"/>
                    </a:lnTo>
                    <a:lnTo>
                      <a:pt x="51421" y="18648"/>
                    </a:lnTo>
                    <a:lnTo>
                      <a:pt x="51219" y="18698"/>
                    </a:lnTo>
                    <a:lnTo>
                      <a:pt x="51169" y="18648"/>
                    </a:lnTo>
                    <a:lnTo>
                      <a:pt x="51119" y="18598"/>
                    </a:lnTo>
                    <a:lnTo>
                      <a:pt x="51119" y="18397"/>
                    </a:lnTo>
                    <a:lnTo>
                      <a:pt x="51069" y="18346"/>
                    </a:lnTo>
                    <a:lnTo>
                      <a:pt x="51018" y="18296"/>
                    </a:lnTo>
                    <a:lnTo>
                      <a:pt x="50918" y="18196"/>
                    </a:lnTo>
                    <a:lnTo>
                      <a:pt x="50918" y="18095"/>
                    </a:lnTo>
                    <a:lnTo>
                      <a:pt x="51018" y="17894"/>
                    </a:lnTo>
                    <a:lnTo>
                      <a:pt x="51069" y="17944"/>
                    </a:lnTo>
                    <a:lnTo>
                      <a:pt x="51270" y="18145"/>
                    </a:lnTo>
                    <a:lnTo>
                      <a:pt x="51320" y="18246"/>
                    </a:lnTo>
                    <a:lnTo>
                      <a:pt x="51320" y="18346"/>
                    </a:lnTo>
                    <a:lnTo>
                      <a:pt x="51370" y="18497"/>
                    </a:lnTo>
                    <a:lnTo>
                      <a:pt x="51421" y="18547"/>
                    </a:lnTo>
                    <a:lnTo>
                      <a:pt x="51588" y="18547"/>
                    </a:lnTo>
                    <a:lnTo>
                      <a:pt x="51672" y="18296"/>
                    </a:lnTo>
                    <a:lnTo>
                      <a:pt x="51722" y="17944"/>
                    </a:lnTo>
                    <a:lnTo>
                      <a:pt x="51772" y="17592"/>
                    </a:lnTo>
                    <a:lnTo>
                      <a:pt x="51772" y="17291"/>
                    </a:lnTo>
                    <a:lnTo>
                      <a:pt x="51772" y="17140"/>
                    </a:lnTo>
                    <a:lnTo>
                      <a:pt x="51923" y="17040"/>
                    </a:lnTo>
                    <a:lnTo>
                      <a:pt x="52074" y="17040"/>
                    </a:lnTo>
                    <a:lnTo>
                      <a:pt x="52124" y="16989"/>
                    </a:lnTo>
                    <a:lnTo>
                      <a:pt x="52174" y="16939"/>
                    </a:lnTo>
                    <a:lnTo>
                      <a:pt x="52124" y="16889"/>
                    </a:lnTo>
                    <a:lnTo>
                      <a:pt x="52024" y="16788"/>
                    </a:lnTo>
                    <a:lnTo>
                      <a:pt x="51973" y="16738"/>
                    </a:lnTo>
                    <a:lnTo>
                      <a:pt x="52024" y="16587"/>
                    </a:lnTo>
                    <a:lnTo>
                      <a:pt x="52074" y="16436"/>
                    </a:lnTo>
                    <a:lnTo>
                      <a:pt x="52225" y="16587"/>
                    </a:lnTo>
                    <a:lnTo>
                      <a:pt x="52275" y="16637"/>
                    </a:lnTo>
                    <a:lnTo>
                      <a:pt x="52376" y="16637"/>
                    </a:lnTo>
                    <a:lnTo>
                      <a:pt x="52376" y="16537"/>
                    </a:lnTo>
                    <a:lnTo>
                      <a:pt x="52426" y="16487"/>
                    </a:lnTo>
                    <a:lnTo>
                      <a:pt x="52526" y="16436"/>
                    </a:lnTo>
                    <a:close/>
                    <a:moveTo>
                      <a:pt x="52677" y="18095"/>
                    </a:moveTo>
                    <a:lnTo>
                      <a:pt x="52778" y="18196"/>
                    </a:lnTo>
                    <a:lnTo>
                      <a:pt x="52928" y="18346"/>
                    </a:lnTo>
                    <a:lnTo>
                      <a:pt x="53029" y="18447"/>
                    </a:lnTo>
                    <a:lnTo>
                      <a:pt x="53029" y="18598"/>
                    </a:lnTo>
                    <a:lnTo>
                      <a:pt x="52979" y="18648"/>
                    </a:lnTo>
                    <a:lnTo>
                      <a:pt x="52928" y="18748"/>
                    </a:lnTo>
                    <a:lnTo>
                      <a:pt x="52828" y="18648"/>
                    </a:lnTo>
                    <a:lnTo>
                      <a:pt x="52778" y="18598"/>
                    </a:lnTo>
                    <a:lnTo>
                      <a:pt x="52677" y="18547"/>
                    </a:lnTo>
                    <a:lnTo>
                      <a:pt x="52476" y="18547"/>
                    </a:lnTo>
                    <a:lnTo>
                      <a:pt x="52426" y="18447"/>
                    </a:lnTo>
                    <a:lnTo>
                      <a:pt x="52627" y="18196"/>
                    </a:lnTo>
                    <a:lnTo>
                      <a:pt x="52677" y="18095"/>
                    </a:lnTo>
                    <a:close/>
                    <a:moveTo>
                      <a:pt x="38905" y="18547"/>
                    </a:moveTo>
                    <a:lnTo>
                      <a:pt x="38934" y="18607"/>
                    </a:lnTo>
                    <a:lnTo>
                      <a:pt x="38934" y="18607"/>
                    </a:lnTo>
                    <a:lnTo>
                      <a:pt x="38905" y="18648"/>
                    </a:lnTo>
                    <a:lnTo>
                      <a:pt x="38754" y="18799"/>
                    </a:lnTo>
                    <a:lnTo>
                      <a:pt x="38704" y="18748"/>
                    </a:lnTo>
                    <a:lnTo>
                      <a:pt x="38754" y="18598"/>
                    </a:lnTo>
                    <a:lnTo>
                      <a:pt x="38804" y="18547"/>
                    </a:lnTo>
                    <a:close/>
                    <a:moveTo>
                      <a:pt x="24781" y="17995"/>
                    </a:moveTo>
                    <a:lnTo>
                      <a:pt x="24680" y="18095"/>
                    </a:lnTo>
                    <a:lnTo>
                      <a:pt x="24630" y="18095"/>
                    </a:lnTo>
                    <a:lnTo>
                      <a:pt x="24630" y="18145"/>
                    </a:lnTo>
                    <a:lnTo>
                      <a:pt x="24630" y="18196"/>
                    </a:lnTo>
                    <a:lnTo>
                      <a:pt x="24529" y="18296"/>
                    </a:lnTo>
                    <a:lnTo>
                      <a:pt x="24328" y="18296"/>
                    </a:lnTo>
                    <a:lnTo>
                      <a:pt x="24178" y="18346"/>
                    </a:lnTo>
                    <a:lnTo>
                      <a:pt x="24077" y="18397"/>
                    </a:lnTo>
                    <a:lnTo>
                      <a:pt x="24027" y="18547"/>
                    </a:lnTo>
                    <a:lnTo>
                      <a:pt x="23976" y="18748"/>
                    </a:lnTo>
                    <a:lnTo>
                      <a:pt x="23976" y="18849"/>
                    </a:lnTo>
                    <a:lnTo>
                      <a:pt x="23926" y="18899"/>
                    </a:lnTo>
                    <a:lnTo>
                      <a:pt x="23826" y="18950"/>
                    </a:lnTo>
                    <a:lnTo>
                      <a:pt x="23625" y="18950"/>
                    </a:lnTo>
                    <a:lnTo>
                      <a:pt x="23625" y="18899"/>
                    </a:lnTo>
                    <a:lnTo>
                      <a:pt x="23625" y="18849"/>
                    </a:lnTo>
                    <a:lnTo>
                      <a:pt x="23625" y="18748"/>
                    </a:lnTo>
                    <a:lnTo>
                      <a:pt x="23725" y="18648"/>
                    </a:lnTo>
                    <a:lnTo>
                      <a:pt x="23725" y="18598"/>
                    </a:lnTo>
                    <a:lnTo>
                      <a:pt x="23675" y="18547"/>
                    </a:lnTo>
                    <a:lnTo>
                      <a:pt x="23625" y="18447"/>
                    </a:lnTo>
                    <a:lnTo>
                      <a:pt x="23675" y="18296"/>
                    </a:lnTo>
                    <a:lnTo>
                      <a:pt x="23775" y="18196"/>
                    </a:lnTo>
                    <a:lnTo>
                      <a:pt x="23926" y="18095"/>
                    </a:lnTo>
                    <a:lnTo>
                      <a:pt x="24278" y="18095"/>
                    </a:lnTo>
                    <a:lnTo>
                      <a:pt x="24556" y="18033"/>
                    </a:lnTo>
                    <a:lnTo>
                      <a:pt x="24556" y="18033"/>
                    </a:lnTo>
                    <a:lnTo>
                      <a:pt x="24479" y="18095"/>
                    </a:lnTo>
                    <a:lnTo>
                      <a:pt x="24630" y="18095"/>
                    </a:lnTo>
                    <a:lnTo>
                      <a:pt x="24630" y="18017"/>
                    </a:lnTo>
                    <a:lnTo>
                      <a:pt x="24630" y="18017"/>
                    </a:lnTo>
                    <a:lnTo>
                      <a:pt x="24730" y="17995"/>
                    </a:lnTo>
                    <a:close/>
                    <a:moveTo>
                      <a:pt x="36169" y="18921"/>
                    </a:moveTo>
                    <a:lnTo>
                      <a:pt x="36140" y="18950"/>
                    </a:lnTo>
                    <a:lnTo>
                      <a:pt x="36157" y="18950"/>
                    </a:lnTo>
                    <a:lnTo>
                      <a:pt x="36169" y="18921"/>
                    </a:lnTo>
                    <a:close/>
                    <a:moveTo>
                      <a:pt x="38201" y="18547"/>
                    </a:moveTo>
                    <a:lnTo>
                      <a:pt x="38302" y="18648"/>
                    </a:lnTo>
                    <a:lnTo>
                      <a:pt x="38452" y="18799"/>
                    </a:lnTo>
                    <a:lnTo>
                      <a:pt x="38452" y="18899"/>
                    </a:lnTo>
                    <a:lnTo>
                      <a:pt x="38302" y="18950"/>
                    </a:lnTo>
                    <a:lnTo>
                      <a:pt x="38151" y="18899"/>
                    </a:lnTo>
                    <a:lnTo>
                      <a:pt x="38050" y="18849"/>
                    </a:lnTo>
                    <a:lnTo>
                      <a:pt x="37900" y="18648"/>
                    </a:lnTo>
                    <a:lnTo>
                      <a:pt x="37900" y="18598"/>
                    </a:lnTo>
                    <a:lnTo>
                      <a:pt x="38101" y="18547"/>
                    </a:lnTo>
                    <a:close/>
                    <a:moveTo>
                      <a:pt x="39257" y="18748"/>
                    </a:moveTo>
                    <a:lnTo>
                      <a:pt x="39307" y="18849"/>
                    </a:lnTo>
                    <a:lnTo>
                      <a:pt x="39206" y="18950"/>
                    </a:lnTo>
                    <a:lnTo>
                      <a:pt x="39005" y="18950"/>
                    </a:lnTo>
                    <a:lnTo>
                      <a:pt x="39092" y="18748"/>
                    </a:lnTo>
                    <a:close/>
                    <a:moveTo>
                      <a:pt x="40362" y="18547"/>
                    </a:moveTo>
                    <a:lnTo>
                      <a:pt x="40362" y="18648"/>
                    </a:lnTo>
                    <a:lnTo>
                      <a:pt x="40362" y="18698"/>
                    </a:lnTo>
                    <a:lnTo>
                      <a:pt x="40362" y="18849"/>
                    </a:lnTo>
                    <a:lnTo>
                      <a:pt x="40262" y="18950"/>
                    </a:lnTo>
                    <a:lnTo>
                      <a:pt x="39659" y="18950"/>
                    </a:lnTo>
                    <a:lnTo>
                      <a:pt x="39609" y="18899"/>
                    </a:lnTo>
                    <a:lnTo>
                      <a:pt x="39558" y="18799"/>
                    </a:lnTo>
                    <a:lnTo>
                      <a:pt x="39558" y="18698"/>
                    </a:lnTo>
                    <a:lnTo>
                      <a:pt x="39609" y="18598"/>
                    </a:lnTo>
                    <a:lnTo>
                      <a:pt x="39659" y="18547"/>
                    </a:lnTo>
                    <a:lnTo>
                      <a:pt x="39709" y="18547"/>
                    </a:lnTo>
                    <a:lnTo>
                      <a:pt x="39810" y="18698"/>
                    </a:lnTo>
                    <a:lnTo>
                      <a:pt x="39860" y="18698"/>
                    </a:lnTo>
                    <a:lnTo>
                      <a:pt x="39960" y="18648"/>
                    </a:lnTo>
                    <a:lnTo>
                      <a:pt x="40061" y="18598"/>
                    </a:lnTo>
                    <a:lnTo>
                      <a:pt x="40212" y="18547"/>
                    </a:lnTo>
                    <a:close/>
                    <a:moveTo>
                      <a:pt x="32270" y="19000"/>
                    </a:moveTo>
                    <a:lnTo>
                      <a:pt x="32421" y="19050"/>
                    </a:lnTo>
                    <a:lnTo>
                      <a:pt x="32320" y="19100"/>
                    </a:lnTo>
                    <a:lnTo>
                      <a:pt x="32169" y="19050"/>
                    </a:lnTo>
                    <a:lnTo>
                      <a:pt x="32270" y="19000"/>
                    </a:lnTo>
                    <a:close/>
                    <a:moveTo>
                      <a:pt x="21765" y="18748"/>
                    </a:moveTo>
                    <a:lnTo>
                      <a:pt x="21815" y="18799"/>
                    </a:lnTo>
                    <a:lnTo>
                      <a:pt x="21865" y="18899"/>
                    </a:lnTo>
                    <a:lnTo>
                      <a:pt x="21614" y="19100"/>
                    </a:lnTo>
                    <a:lnTo>
                      <a:pt x="21564" y="19151"/>
                    </a:lnTo>
                    <a:lnTo>
                      <a:pt x="21463" y="19100"/>
                    </a:lnTo>
                    <a:lnTo>
                      <a:pt x="21262" y="18799"/>
                    </a:lnTo>
                    <a:lnTo>
                      <a:pt x="21463" y="18748"/>
                    </a:lnTo>
                    <a:close/>
                    <a:moveTo>
                      <a:pt x="37347" y="18748"/>
                    </a:moveTo>
                    <a:lnTo>
                      <a:pt x="37447" y="18849"/>
                    </a:lnTo>
                    <a:lnTo>
                      <a:pt x="37095" y="19151"/>
                    </a:lnTo>
                    <a:lnTo>
                      <a:pt x="37045" y="19100"/>
                    </a:lnTo>
                    <a:lnTo>
                      <a:pt x="37045" y="18950"/>
                    </a:lnTo>
                    <a:lnTo>
                      <a:pt x="37095" y="18799"/>
                    </a:lnTo>
                    <a:lnTo>
                      <a:pt x="37196" y="18748"/>
                    </a:lnTo>
                    <a:close/>
                    <a:moveTo>
                      <a:pt x="63082" y="18950"/>
                    </a:moveTo>
                    <a:lnTo>
                      <a:pt x="63283" y="19050"/>
                    </a:lnTo>
                    <a:lnTo>
                      <a:pt x="63283" y="19100"/>
                    </a:lnTo>
                    <a:lnTo>
                      <a:pt x="63182" y="19151"/>
                    </a:lnTo>
                    <a:lnTo>
                      <a:pt x="62981" y="19151"/>
                    </a:lnTo>
                    <a:lnTo>
                      <a:pt x="62931" y="19100"/>
                    </a:lnTo>
                    <a:lnTo>
                      <a:pt x="62981" y="19000"/>
                    </a:lnTo>
                    <a:lnTo>
                      <a:pt x="63082" y="18950"/>
                    </a:lnTo>
                    <a:close/>
                    <a:moveTo>
                      <a:pt x="20357" y="18950"/>
                    </a:moveTo>
                    <a:lnTo>
                      <a:pt x="20760" y="19000"/>
                    </a:lnTo>
                    <a:lnTo>
                      <a:pt x="20810" y="19050"/>
                    </a:lnTo>
                    <a:lnTo>
                      <a:pt x="20810" y="19151"/>
                    </a:lnTo>
                    <a:lnTo>
                      <a:pt x="20810" y="19251"/>
                    </a:lnTo>
                    <a:lnTo>
                      <a:pt x="20760" y="19352"/>
                    </a:lnTo>
                    <a:lnTo>
                      <a:pt x="20559" y="19352"/>
                    </a:lnTo>
                    <a:lnTo>
                      <a:pt x="20408" y="19251"/>
                    </a:lnTo>
                    <a:lnTo>
                      <a:pt x="20207" y="19201"/>
                    </a:lnTo>
                    <a:lnTo>
                      <a:pt x="19855" y="19151"/>
                    </a:lnTo>
                    <a:lnTo>
                      <a:pt x="19754" y="19050"/>
                    </a:lnTo>
                    <a:lnTo>
                      <a:pt x="19855" y="19000"/>
                    </a:lnTo>
                    <a:lnTo>
                      <a:pt x="20357" y="18950"/>
                    </a:lnTo>
                    <a:close/>
                    <a:moveTo>
                      <a:pt x="31013" y="19151"/>
                    </a:moveTo>
                    <a:lnTo>
                      <a:pt x="31114" y="19251"/>
                    </a:lnTo>
                    <a:lnTo>
                      <a:pt x="31064" y="19301"/>
                    </a:lnTo>
                    <a:lnTo>
                      <a:pt x="31013" y="19352"/>
                    </a:lnTo>
                    <a:lnTo>
                      <a:pt x="30611" y="19352"/>
                    </a:lnTo>
                    <a:lnTo>
                      <a:pt x="30561" y="19301"/>
                    </a:lnTo>
                    <a:lnTo>
                      <a:pt x="30561" y="19201"/>
                    </a:lnTo>
                    <a:lnTo>
                      <a:pt x="30611" y="19151"/>
                    </a:lnTo>
                    <a:close/>
                    <a:moveTo>
                      <a:pt x="55592" y="19151"/>
                    </a:moveTo>
                    <a:lnTo>
                      <a:pt x="55693" y="19201"/>
                    </a:lnTo>
                    <a:lnTo>
                      <a:pt x="55743" y="19251"/>
                    </a:lnTo>
                    <a:lnTo>
                      <a:pt x="55693" y="19352"/>
                    </a:lnTo>
                    <a:lnTo>
                      <a:pt x="55492" y="19352"/>
                    </a:lnTo>
                    <a:lnTo>
                      <a:pt x="55391" y="19301"/>
                    </a:lnTo>
                    <a:lnTo>
                      <a:pt x="55341" y="19251"/>
                    </a:lnTo>
                    <a:lnTo>
                      <a:pt x="55391" y="19201"/>
                    </a:lnTo>
                    <a:lnTo>
                      <a:pt x="55492" y="19151"/>
                    </a:lnTo>
                    <a:close/>
                    <a:moveTo>
                      <a:pt x="31667" y="19352"/>
                    </a:moveTo>
                    <a:lnTo>
                      <a:pt x="31767" y="19427"/>
                    </a:lnTo>
                    <a:lnTo>
                      <a:pt x="31767" y="19427"/>
                    </a:lnTo>
                    <a:lnTo>
                      <a:pt x="31767" y="19352"/>
                    </a:lnTo>
                    <a:close/>
                    <a:moveTo>
                      <a:pt x="31767" y="19427"/>
                    </a:moveTo>
                    <a:lnTo>
                      <a:pt x="31767" y="19445"/>
                    </a:lnTo>
                    <a:lnTo>
                      <a:pt x="31767" y="19445"/>
                    </a:lnTo>
                    <a:lnTo>
                      <a:pt x="31806" y="19456"/>
                    </a:lnTo>
                    <a:lnTo>
                      <a:pt x="31806" y="19456"/>
                    </a:lnTo>
                    <a:lnTo>
                      <a:pt x="31767" y="19427"/>
                    </a:lnTo>
                    <a:close/>
                    <a:moveTo>
                      <a:pt x="31516" y="19000"/>
                    </a:moveTo>
                    <a:lnTo>
                      <a:pt x="31767" y="19251"/>
                    </a:lnTo>
                    <a:lnTo>
                      <a:pt x="31767" y="19352"/>
                    </a:lnTo>
                    <a:lnTo>
                      <a:pt x="31868" y="19352"/>
                    </a:lnTo>
                    <a:lnTo>
                      <a:pt x="31968" y="19502"/>
                    </a:lnTo>
                    <a:lnTo>
                      <a:pt x="31806" y="19456"/>
                    </a:lnTo>
                    <a:lnTo>
                      <a:pt x="31806" y="19456"/>
                    </a:lnTo>
                    <a:lnTo>
                      <a:pt x="31868" y="19502"/>
                    </a:lnTo>
                    <a:lnTo>
                      <a:pt x="31868" y="19553"/>
                    </a:lnTo>
                    <a:lnTo>
                      <a:pt x="31767" y="19452"/>
                    </a:lnTo>
                    <a:lnTo>
                      <a:pt x="31767" y="19445"/>
                    </a:lnTo>
                    <a:lnTo>
                      <a:pt x="31767" y="19445"/>
                    </a:lnTo>
                    <a:lnTo>
                      <a:pt x="31617" y="19402"/>
                    </a:lnTo>
                    <a:lnTo>
                      <a:pt x="31416" y="19352"/>
                    </a:lnTo>
                    <a:lnTo>
                      <a:pt x="31365" y="19251"/>
                    </a:lnTo>
                    <a:lnTo>
                      <a:pt x="31365" y="19151"/>
                    </a:lnTo>
                    <a:lnTo>
                      <a:pt x="31365" y="19050"/>
                    </a:lnTo>
                    <a:lnTo>
                      <a:pt x="31416" y="19000"/>
                    </a:lnTo>
                    <a:close/>
                    <a:moveTo>
                      <a:pt x="52225" y="19151"/>
                    </a:moveTo>
                    <a:lnTo>
                      <a:pt x="52325" y="19201"/>
                    </a:lnTo>
                    <a:lnTo>
                      <a:pt x="52376" y="19251"/>
                    </a:lnTo>
                    <a:lnTo>
                      <a:pt x="52376" y="19352"/>
                    </a:lnTo>
                    <a:lnTo>
                      <a:pt x="52325" y="19553"/>
                    </a:lnTo>
                    <a:lnTo>
                      <a:pt x="52174" y="19502"/>
                    </a:lnTo>
                    <a:lnTo>
                      <a:pt x="52024" y="19352"/>
                    </a:lnTo>
                    <a:lnTo>
                      <a:pt x="51973" y="19251"/>
                    </a:lnTo>
                    <a:lnTo>
                      <a:pt x="52024" y="19201"/>
                    </a:lnTo>
                    <a:lnTo>
                      <a:pt x="52124" y="19151"/>
                    </a:lnTo>
                    <a:close/>
                    <a:moveTo>
                      <a:pt x="62830" y="19402"/>
                    </a:moveTo>
                    <a:lnTo>
                      <a:pt x="62931" y="19502"/>
                    </a:lnTo>
                    <a:lnTo>
                      <a:pt x="62780" y="19553"/>
                    </a:lnTo>
                    <a:lnTo>
                      <a:pt x="62680" y="19502"/>
                    </a:lnTo>
                    <a:lnTo>
                      <a:pt x="62830" y="19402"/>
                    </a:lnTo>
                    <a:close/>
                    <a:moveTo>
                      <a:pt x="39458" y="19352"/>
                    </a:moveTo>
                    <a:lnTo>
                      <a:pt x="39508" y="19502"/>
                    </a:lnTo>
                    <a:lnTo>
                      <a:pt x="39458" y="19603"/>
                    </a:lnTo>
                    <a:lnTo>
                      <a:pt x="39357" y="19452"/>
                    </a:lnTo>
                    <a:lnTo>
                      <a:pt x="39458" y="19352"/>
                    </a:lnTo>
                    <a:close/>
                    <a:moveTo>
                      <a:pt x="54386" y="19352"/>
                    </a:moveTo>
                    <a:lnTo>
                      <a:pt x="54436" y="19502"/>
                    </a:lnTo>
                    <a:lnTo>
                      <a:pt x="54386" y="19603"/>
                    </a:lnTo>
                    <a:lnTo>
                      <a:pt x="54336" y="19452"/>
                    </a:lnTo>
                    <a:lnTo>
                      <a:pt x="54386" y="19352"/>
                    </a:lnTo>
                    <a:close/>
                    <a:moveTo>
                      <a:pt x="29606" y="19151"/>
                    </a:moveTo>
                    <a:lnTo>
                      <a:pt x="29757" y="19201"/>
                    </a:lnTo>
                    <a:lnTo>
                      <a:pt x="29857" y="19301"/>
                    </a:lnTo>
                    <a:lnTo>
                      <a:pt x="29857" y="19352"/>
                    </a:lnTo>
                    <a:lnTo>
                      <a:pt x="29857" y="19502"/>
                    </a:lnTo>
                    <a:lnTo>
                      <a:pt x="29857" y="19653"/>
                    </a:lnTo>
                    <a:lnTo>
                      <a:pt x="29857" y="19703"/>
                    </a:lnTo>
                    <a:lnTo>
                      <a:pt x="29757" y="19703"/>
                    </a:lnTo>
                    <a:lnTo>
                      <a:pt x="29606" y="19603"/>
                    </a:lnTo>
                    <a:lnTo>
                      <a:pt x="29405" y="19603"/>
                    </a:lnTo>
                    <a:lnTo>
                      <a:pt x="29304" y="19553"/>
                    </a:lnTo>
                    <a:lnTo>
                      <a:pt x="29254" y="19502"/>
                    </a:lnTo>
                    <a:lnTo>
                      <a:pt x="29304" y="19402"/>
                    </a:lnTo>
                    <a:lnTo>
                      <a:pt x="29455" y="19301"/>
                    </a:lnTo>
                    <a:lnTo>
                      <a:pt x="29606" y="19151"/>
                    </a:lnTo>
                    <a:close/>
                    <a:moveTo>
                      <a:pt x="28349" y="19352"/>
                    </a:moveTo>
                    <a:lnTo>
                      <a:pt x="28500" y="19402"/>
                    </a:lnTo>
                    <a:lnTo>
                      <a:pt x="28601" y="19502"/>
                    </a:lnTo>
                    <a:lnTo>
                      <a:pt x="28601" y="19603"/>
                    </a:lnTo>
                    <a:lnTo>
                      <a:pt x="28550" y="19754"/>
                    </a:lnTo>
                    <a:lnTo>
                      <a:pt x="28400" y="19703"/>
                    </a:lnTo>
                    <a:lnTo>
                      <a:pt x="28249" y="19553"/>
                    </a:lnTo>
                    <a:lnTo>
                      <a:pt x="28199" y="19502"/>
                    </a:lnTo>
                    <a:lnTo>
                      <a:pt x="28349" y="19352"/>
                    </a:lnTo>
                    <a:close/>
                    <a:moveTo>
                      <a:pt x="35236" y="18547"/>
                    </a:moveTo>
                    <a:lnTo>
                      <a:pt x="35336" y="18748"/>
                    </a:lnTo>
                    <a:lnTo>
                      <a:pt x="35386" y="18899"/>
                    </a:lnTo>
                    <a:lnTo>
                      <a:pt x="35487" y="18899"/>
                    </a:lnTo>
                    <a:lnTo>
                      <a:pt x="35587" y="18799"/>
                    </a:lnTo>
                    <a:lnTo>
                      <a:pt x="35638" y="18748"/>
                    </a:lnTo>
                    <a:lnTo>
                      <a:pt x="35738" y="18799"/>
                    </a:lnTo>
                    <a:lnTo>
                      <a:pt x="35788" y="18899"/>
                    </a:lnTo>
                    <a:lnTo>
                      <a:pt x="35889" y="18950"/>
                    </a:lnTo>
                    <a:lnTo>
                      <a:pt x="35990" y="19000"/>
                    </a:lnTo>
                    <a:lnTo>
                      <a:pt x="35990" y="19151"/>
                    </a:lnTo>
                    <a:lnTo>
                      <a:pt x="36140" y="18950"/>
                    </a:lnTo>
                    <a:lnTo>
                      <a:pt x="35990" y="18950"/>
                    </a:lnTo>
                    <a:lnTo>
                      <a:pt x="35990" y="18849"/>
                    </a:lnTo>
                    <a:lnTo>
                      <a:pt x="36040" y="18799"/>
                    </a:lnTo>
                    <a:lnTo>
                      <a:pt x="36140" y="18748"/>
                    </a:lnTo>
                    <a:lnTo>
                      <a:pt x="36241" y="18748"/>
                    </a:lnTo>
                    <a:lnTo>
                      <a:pt x="36169" y="18921"/>
                    </a:lnTo>
                    <a:lnTo>
                      <a:pt x="36169" y="18921"/>
                    </a:lnTo>
                    <a:lnTo>
                      <a:pt x="36241" y="18849"/>
                    </a:lnTo>
                    <a:lnTo>
                      <a:pt x="36341" y="18799"/>
                    </a:lnTo>
                    <a:lnTo>
                      <a:pt x="36392" y="18849"/>
                    </a:lnTo>
                    <a:lnTo>
                      <a:pt x="36291" y="18899"/>
                    </a:lnTo>
                    <a:lnTo>
                      <a:pt x="36191" y="18950"/>
                    </a:lnTo>
                    <a:lnTo>
                      <a:pt x="36157" y="18950"/>
                    </a:lnTo>
                    <a:lnTo>
                      <a:pt x="35990" y="19352"/>
                    </a:lnTo>
                    <a:lnTo>
                      <a:pt x="35939" y="19502"/>
                    </a:lnTo>
                    <a:lnTo>
                      <a:pt x="35839" y="19603"/>
                    </a:lnTo>
                    <a:lnTo>
                      <a:pt x="35688" y="19754"/>
                    </a:lnTo>
                    <a:lnTo>
                      <a:pt x="35638" y="19754"/>
                    </a:lnTo>
                    <a:lnTo>
                      <a:pt x="35537" y="19653"/>
                    </a:lnTo>
                    <a:lnTo>
                      <a:pt x="35437" y="19603"/>
                    </a:lnTo>
                    <a:lnTo>
                      <a:pt x="35336" y="19603"/>
                    </a:lnTo>
                    <a:lnTo>
                      <a:pt x="35286" y="19553"/>
                    </a:lnTo>
                    <a:lnTo>
                      <a:pt x="35185" y="19502"/>
                    </a:lnTo>
                    <a:lnTo>
                      <a:pt x="35085" y="19452"/>
                    </a:lnTo>
                    <a:lnTo>
                      <a:pt x="35035" y="19402"/>
                    </a:lnTo>
                    <a:lnTo>
                      <a:pt x="34984" y="19452"/>
                    </a:lnTo>
                    <a:lnTo>
                      <a:pt x="34884" y="19502"/>
                    </a:lnTo>
                    <a:lnTo>
                      <a:pt x="34733" y="19603"/>
                    </a:lnTo>
                    <a:lnTo>
                      <a:pt x="34532" y="19603"/>
                    </a:lnTo>
                    <a:lnTo>
                      <a:pt x="34180" y="19553"/>
                    </a:lnTo>
                    <a:lnTo>
                      <a:pt x="34080" y="19502"/>
                    </a:lnTo>
                    <a:lnTo>
                      <a:pt x="34029" y="19352"/>
                    </a:lnTo>
                    <a:lnTo>
                      <a:pt x="33979" y="19201"/>
                    </a:lnTo>
                    <a:lnTo>
                      <a:pt x="33878" y="19050"/>
                    </a:lnTo>
                    <a:lnTo>
                      <a:pt x="33929" y="19000"/>
                    </a:lnTo>
                    <a:lnTo>
                      <a:pt x="34029" y="18950"/>
                    </a:lnTo>
                    <a:lnTo>
                      <a:pt x="34632" y="18950"/>
                    </a:lnTo>
                    <a:lnTo>
                      <a:pt x="34833" y="18899"/>
                    </a:lnTo>
                    <a:lnTo>
                      <a:pt x="34984" y="18799"/>
                    </a:lnTo>
                    <a:lnTo>
                      <a:pt x="35135" y="18648"/>
                    </a:lnTo>
                    <a:lnTo>
                      <a:pt x="35185" y="18547"/>
                    </a:lnTo>
                    <a:close/>
                    <a:moveTo>
                      <a:pt x="48455" y="19603"/>
                    </a:moveTo>
                    <a:lnTo>
                      <a:pt x="48606" y="19703"/>
                    </a:lnTo>
                    <a:lnTo>
                      <a:pt x="48505" y="19754"/>
                    </a:lnTo>
                    <a:lnTo>
                      <a:pt x="48405" y="19703"/>
                    </a:lnTo>
                    <a:lnTo>
                      <a:pt x="48455" y="19603"/>
                    </a:lnTo>
                    <a:close/>
                    <a:moveTo>
                      <a:pt x="19352" y="19553"/>
                    </a:moveTo>
                    <a:lnTo>
                      <a:pt x="19453" y="19603"/>
                    </a:lnTo>
                    <a:lnTo>
                      <a:pt x="19503" y="19653"/>
                    </a:lnTo>
                    <a:lnTo>
                      <a:pt x="19503" y="19703"/>
                    </a:lnTo>
                    <a:lnTo>
                      <a:pt x="19453" y="19804"/>
                    </a:lnTo>
                    <a:lnTo>
                      <a:pt x="19252" y="19804"/>
                    </a:lnTo>
                    <a:lnTo>
                      <a:pt x="19151" y="19703"/>
                    </a:lnTo>
                    <a:lnTo>
                      <a:pt x="19201" y="19653"/>
                    </a:lnTo>
                    <a:lnTo>
                      <a:pt x="19252" y="19603"/>
                    </a:lnTo>
                    <a:lnTo>
                      <a:pt x="19352" y="19553"/>
                    </a:lnTo>
                    <a:close/>
                    <a:moveTo>
                      <a:pt x="26892" y="19352"/>
                    </a:moveTo>
                    <a:lnTo>
                      <a:pt x="27244" y="19402"/>
                    </a:lnTo>
                    <a:lnTo>
                      <a:pt x="27344" y="19452"/>
                    </a:lnTo>
                    <a:lnTo>
                      <a:pt x="27294" y="19553"/>
                    </a:lnTo>
                    <a:lnTo>
                      <a:pt x="27093" y="19703"/>
                    </a:lnTo>
                    <a:lnTo>
                      <a:pt x="26992" y="19754"/>
                    </a:lnTo>
                    <a:lnTo>
                      <a:pt x="26892" y="19804"/>
                    </a:lnTo>
                    <a:lnTo>
                      <a:pt x="26339" y="19804"/>
                    </a:lnTo>
                    <a:lnTo>
                      <a:pt x="25446" y="19907"/>
                    </a:lnTo>
                    <a:lnTo>
                      <a:pt x="25446" y="19907"/>
                    </a:lnTo>
                    <a:lnTo>
                      <a:pt x="25987" y="19804"/>
                    </a:lnTo>
                    <a:lnTo>
                      <a:pt x="26037" y="19804"/>
                    </a:lnTo>
                    <a:lnTo>
                      <a:pt x="26037" y="19754"/>
                    </a:lnTo>
                    <a:lnTo>
                      <a:pt x="25937" y="19754"/>
                    </a:lnTo>
                    <a:lnTo>
                      <a:pt x="25886" y="19703"/>
                    </a:lnTo>
                    <a:lnTo>
                      <a:pt x="25886" y="19603"/>
                    </a:lnTo>
                    <a:lnTo>
                      <a:pt x="25174" y="19938"/>
                    </a:lnTo>
                    <a:lnTo>
                      <a:pt x="25174" y="19938"/>
                    </a:lnTo>
                    <a:lnTo>
                      <a:pt x="25032" y="19955"/>
                    </a:lnTo>
                    <a:lnTo>
                      <a:pt x="24881" y="19955"/>
                    </a:lnTo>
                    <a:lnTo>
                      <a:pt x="24831" y="19905"/>
                    </a:lnTo>
                    <a:lnTo>
                      <a:pt x="24881" y="19854"/>
                    </a:lnTo>
                    <a:lnTo>
                      <a:pt x="25082" y="19703"/>
                    </a:lnTo>
                    <a:lnTo>
                      <a:pt x="25283" y="19553"/>
                    </a:lnTo>
                    <a:lnTo>
                      <a:pt x="25736" y="19402"/>
                    </a:lnTo>
                    <a:lnTo>
                      <a:pt x="25786" y="19402"/>
                    </a:lnTo>
                    <a:lnTo>
                      <a:pt x="25886" y="19502"/>
                    </a:lnTo>
                    <a:lnTo>
                      <a:pt x="25886" y="19603"/>
                    </a:lnTo>
                    <a:lnTo>
                      <a:pt x="25987" y="19553"/>
                    </a:lnTo>
                    <a:lnTo>
                      <a:pt x="26289" y="19603"/>
                    </a:lnTo>
                    <a:lnTo>
                      <a:pt x="26439" y="19553"/>
                    </a:lnTo>
                    <a:lnTo>
                      <a:pt x="26540" y="19452"/>
                    </a:lnTo>
                    <a:lnTo>
                      <a:pt x="26691" y="19352"/>
                    </a:lnTo>
                    <a:close/>
                    <a:moveTo>
                      <a:pt x="23675" y="19804"/>
                    </a:moveTo>
                    <a:lnTo>
                      <a:pt x="23725" y="19854"/>
                    </a:lnTo>
                    <a:lnTo>
                      <a:pt x="23725" y="19955"/>
                    </a:lnTo>
                    <a:lnTo>
                      <a:pt x="23675" y="20005"/>
                    </a:lnTo>
                    <a:lnTo>
                      <a:pt x="23474" y="20005"/>
                    </a:lnTo>
                    <a:lnTo>
                      <a:pt x="23373" y="19955"/>
                    </a:lnTo>
                    <a:lnTo>
                      <a:pt x="23373" y="19854"/>
                    </a:lnTo>
                    <a:lnTo>
                      <a:pt x="23474" y="19804"/>
                    </a:lnTo>
                    <a:close/>
                    <a:moveTo>
                      <a:pt x="25100" y="19973"/>
                    </a:moveTo>
                    <a:lnTo>
                      <a:pt x="25032" y="20005"/>
                    </a:lnTo>
                    <a:lnTo>
                      <a:pt x="24931" y="20005"/>
                    </a:lnTo>
                    <a:lnTo>
                      <a:pt x="25100" y="19973"/>
                    </a:lnTo>
                    <a:close/>
                    <a:moveTo>
                      <a:pt x="41418" y="19754"/>
                    </a:moveTo>
                    <a:lnTo>
                      <a:pt x="41619" y="19854"/>
                    </a:lnTo>
                    <a:lnTo>
                      <a:pt x="41619" y="19955"/>
                    </a:lnTo>
                    <a:lnTo>
                      <a:pt x="41519" y="20005"/>
                    </a:lnTo>
                    <a:lnTo>
                      <a:pt x="41317" y="20005"/>
                    </a:lnTo>
                    <a:lnTo>
                      <a:pt x="41267" y="19905"/>
                    </a:lnTo>
                    <a:lnTo>
                      <a:pt x="41317" y="19854"/>
                    </a:lnTo>
                    <a:lnTo>
                      <a:pt x="41418" y="19754"/>
                    </a:lnTo>
                    <a:close/>
                    <a:moveTo>
                      <a:pt x="39257" y="20005"/>
                    </a:moveTo>
                    <a:lnTo>
                      <a:pt x="39307" y="20156"/>
                    </a:lnTo>
                    <a:lnTo>
                      <a:pt x="39257" y="20206"/>
                    </a:lnTo>
                    <a:lnTo>
                      <a:pt x="39156" y="20055"/>
                    </a:lnTo>
                    <a:lnTo>
                      <a:pt x="39257" y="20005"/>
                    </a:lnTo>
                    <a:close/>
                    <a:moveTo>
                      <a:pt x="42172" y="19804"/>
                    </a:moveTo>
                    <a:lnTo>
                      <a:pt x="42222" y="19854"/>
                    </a:lnTo>
                    <a:lnTo>
                      <a:pt x="42273" y="19905"/>
                    </a:lnTo>
                    <a:lnTo>
                      <a:pt x="42273" y="20206"/>
                    </a:lnTo>
                    <a:lnTo>
                      <a:pt x="42172" y="20156"/>
                    </a:lnTo>
                    <a:lnTo>
                      <a:pt x="42071" y="20055"/>
                    </a:lnTo>
                    <a:lnTo>
                      <a:pt x="42071" y="19955"/>
                    </a:lnTo>
                    <a:lnTo>
                      <a:pt x="42071" y="19905"/>
                    </a:lnTo>
                    <a:lnTo>
                      <a:pt x="42172" y="19804"/>
                    </a:lnTo>
                    <a:close/>
                    <a:moveTo>
                      <a:pt x="20357" y="19603"/>
                    </a:moveTo>
                    <a:lnTo>
                      <a:pt x="20207" y="20244"/>
                    </a:lnTo>
                    <a:lnTo>
                      <a:pt x="20207" y="19703"/>
                    </a:lnTo>
                    <a:lnTo>
                      <a:pt x="20257" y="19653"/>
                    </a:lnTo>
                    <a:lnTo>
                      <a:pt x="20357" y="19603"/>
                    </a:lnTo>
                    <a:close/>
                    <a:moveTo>
                      <a:pt x="20458" y="19603"/>
                    </a:moveTo>
                    <a:lnTo>
                      <a:pt x="20609" y="19703"/>
                    </a:lnTo>
                    <a:lnTo>
                      <a:pt x="20810" y="19754"/>
                    </a:lnTo>
                    <a:lnTo>
                      <a:pt x="21212" y="19804"/>
                    </a:lnTo>
                    <a:lnTo>
                      <a:pt x="21312" y="19854"/>
                    </a:lnTo>
                    <a:lnTo>
                      <a:pt x="21463" y="19905"/>
                    </a:lnTo>
                    <a:lnTo>
                      <a:pt x="21212" y="20156"/>
                    </a:lnTo>
                    <a:lnTo>
                      <a:pt x="21111" y="20206"/>
                    </a:lnTo>
                    <a:lnTo>
                      <a:pt x="20659" y="20206"/>
                    </a:lnTo>
                    <a:lnTo>
                      <a:pt x="20458" y="20256"/>
                    </a:lnTo>
                    <a:lnTo>
                      <a:pt x="20307" y="20407"/>
                    </a:lnTo>
                    <a:lnTo>
                      <a:pt x="20232" y="20407"/>
                    </a:lnTo>
                    <a:lnTo>
                      <a:pt x="20408" y="19703"/>
                    </a:lnTo>
                    <a:lnTo>
                      <a:pt x="20458" y="19603"/>
                    </a:lnTo>
                    <a:close/>
                    <a:moveTo>
                      <a:pt x="55492" y="20055"/>
                    </a:moveTo>
                    <a:lnTo>
                      <a:pt x="55542" y="20106"/>
                    </a:lnTo>
                    <a:lnTo>
                      <a:pt x="55542" y="20206"/>
                    </a:lnTo>
                    <a:lnTo>
                      <a:pt x="55542" y="20307"/>
                    </a:lnTo>
                    <a:lnTo>
                      <a:pt x="55492" y="20407"/>
                    </a:lnTo>
                    <a:lnTo>
                      <a:pt x="55391" y="20407"/>
                    </a:lnTo>
                    <a:lnTo>
                      <a:pt x="55341" y="20307"/>
                    </a:lnTo>
                    <a:lnTo>
                      <a:pt x="55341" y="20206"/>
                    </a:lnTo>
                    <a:lnTo>
                      <a:pt x="55341" y="20106"/>
                    </a:lnTo>
                    <a:lnTo>
                      <a:pt x="55391" y="20055"/>
                    </a:lnTo>
                    <a:close/>
                    <a:moveTo>
                      <a:pt x="20168" y="20407"/>
                    </a:moveTo>
                    <a:lnTo>
                      <a:pt x="20156" y="20457"/>
                    </a:lnTo>
                    <a:lnTo>
                      <a:pt x="20106" y="20608"/>
                    </a:lnTo>
                    <a:lnTo>
                      <a:pt x="20056" y="20608"/>
                    </a:lnTo>
                    <a:lnTo>
                      <a:pt x="20006" y="20558"/>
                    </a:lnTo>
                    <a:lnTo>
                      <a:pt x="20006" y="20508"/>
                    </a:lnTo>
                    <a:lnTo>
                      <a:pt x="20106" y="20407"/>
                    </a:lnTo>
                    <a:close/>
                    <a:moveTo>
                      <a:pt x="37146" y="20457"/>
                    </a:moveTo>
                    <a:lnTo>
                      <a:pt x="37045" y="20658"/>
                    </a:lnTo>
                    <a:lnTo>
                      <a:pt x="37045" y="20658"/>
                    </a:lnTo>
                    <a:lnTo>
                      <a:pt x="37045" y="20558"/>
                    </a:lnTo>
                    <a:lnTo>
                      <a:pt x="37146" y="20457"/>
                    </a:lnTo>
                    <a:close/>
                    <a:moveTo>
                      <a:pt x="35236" y="20407"/>
                    </a:moveTo>
                    <a:lnTo>
                      <a:pt x="35336" y="20508"/>
                    </a:lnTo>
                    <a:lnTo>
                      <a:pt x="35236" y="20658"/>
                    </a:lnTo>
                    <a:lnTo>
                      <a:pt x="35185" y="20558"/>
                    </a:lnTo>
                    <a:lnTo>
                      <a:pt x="35236" y="20407"/>
                    </a:lnTo>
                    <a:close/>
                    <a:moveTo>
                      <a:pt x="36140" y="20407"/>
                    </a:moveTo>
                    <a:lnTo>
                      <a:pt x="36291" y="20457"/>
                    </a:lnTo>
                    <a:lnTo>
                      <a:pt x="36392" y="20508"/>
                    </a:lnTo>
                    <a:lnTo>
                      <a:pt x="36341" y="20558"/>
                    </a:lnTo>
                    <a:lnTo>
                      <a:pt x="36341" y="20658"/>
                    </a:lnTo>
                    <a:lnTo>
                      <a:pt x="36140" y="20759"/>
                    </a:lnTo>
                    <a:lnTo>
                      <a:pt x="35990" y="20809"/>
                    </a:lnTo>
                    <a:lnTo>
                      <a:pt x="35839" y="20809"/>
                    </a:lnTo>
                    <a:lnTo>
                      <a:pt x="35788" y="20709"/>
                    </a:lnTo>
                    <a:lnTo>
                      <a:pt x="35788" y="20658"/>
                    </a:lnTo>
                    <a:lnTo>
                      <a:pt x="35788" y="20558"/>
                    </a:lnTo>
                    <a:lnTo>
                      <a:pt x="35839" y="20457"/>
                    </a:lnTo>
                    <a:lnTo>
                      <a:pt x="35990" y="20407"/>
                    </a:lnTo>
                    <a:close/>
                    <a:moveTo>
                      <a:pt x="37045" y="20658"/>
                    </a:moveTo>
                    <a:lnTo>
                      <a:pt x="36995" y="20759"/>
                    </a:lnTo>
                    <a:lnTo>
                      <a:pt x="36894" y="20809"/>
                    </a:lnTo>
                    <a:lnTo>
                      <a:pt x="36844" y="20759"/>
                    </a:lnTo>
                    <a:lnTo>
                      <a:pt x="36844" y="20709"/>
                    </a:lnTo>
                    <a:lnTo>
                      <a:pt x="36945" y="20658"/>
                    </a:lnTo>
                    <a:close/>
                    <a:moveTo>
                      <a:pt x="44082" y="20206"/>
                    </a:moveTo>
                    <a:lnTo>
                      <a:pt x="44183" y="20407"/>
                    </a:lnTo>
                    <a:lnTo>
                      <a:pt x="44183" y="20709"/>
                    </a:lnTo>
                    <a:lnTo>
                      <a:pt x="44132" y="20809"/>
                    </a:lnTo>
                    <a:lnTo>
                      <a:pt x="44032" y="20860"/>
                    </a:lnTo>
                    <a:lnTo>
                      <a:pt x="43981" y="20860"/>
                    </a:lnTo>
                    <a:lnTo>
                      <a:pt x="43881" y="20809"/>
                    </a:lnTo>
                    <a:lnTo>
                      <a:pt x="43780" y="20759"/>
                    </a:lnTo>
                    <a:lnTo>
                      <a:pt x="43780" y="20658"/>
                    </a:lnTo>
                    <a:lnTo>
                      <a:pt x="43780" y="20608"/>
                    </a:lnTo>
                    <a:lnTo>
                      <a:pt x="43780" y="20508"/>
                    </a:lnTo>
                    <a:lnTo>
                      <a:pt x="43881" y="20407"/>
                    </a:lnTo>
                    <a:lnTo>
                      <a:pt x="44082" y="20206"/>
                    </a:lnTo>
                    <a:close/>
                    <a:moveTo>
                      <a:pt x="56145" y="20608"/>
                    </a:moveTo>
                    <a:lnTo>
                      <a:pt x="56346" y="20709"/>
                    </a:lnTo>
                    <a:lnTo>
                      <a:pt x="56346" y="20759"/>
                    </a:lnTo>
                    <a:lnTo>
                      <a:pt x="56246" y="20860"/>
                    </a:lnTo>
                    <a:lnTo>
                      <a:pt x="56145" y="20860"/>
                    </a:lnTo>
                    <a:lnTo>
                      <a:pt x="56045" y="20809"/>
                    </a:lnTo>
                    <a:lnTo>
                      <a:pt x="55995" y="20759"/>
                    </a:lnTo>
                    <a:lnTo>
                      <a:pt x="56045" y="20709"/>
                    </a:lnTo>
                    <a:lnTo>
                      <a:pt x="56145" y="20608"/>
                    </a:lnTo>
                    <a:close/>
                    <a:moveTo>
                      <a:pt x="51069" y="20658"/>
                    </a:moveTo>
                    <a:lnTo>
                      <a:pt x="51119" y="20759"/>
                    </a:lnTo>
                    <a:lnTo>
                      <a:pt x="51119" y="20860"/>
                    </a:lnTo>
                    <a:lnTo>
                      <a:pt x="51219" y="20860"/>
                    </a:lnTo>
                    <a:lnTo>
                      <a:pt x="51320" y="20960"/>
                    </a:lnTo>
                    <a:lnTo>
                      <a:pt x="51119" y="20929"/>
                    </a:lnTo>
                    <a:lnTo>
                      <a:pt x="51119" y="20929"/>
                    </a:lnTo>
                    <a:lnTo>
                      <a:pt x="51119" y="20860"/>
                    </a:lnTo>
                    <a:lnTo>
                      <a:pt x="50717" y="20860"/>
                    </a:lnTo>
                    <a:lnTo>
                      <a:pt x="50770" y="20875"/>
                    </a:lnTo>
                    <a:lnTo>
                      <a:pt x="50667" y="20860"/>
                    </a:lnTo>
                    <a:lnTo>
                      <a:pt x="50415" y="20860"/>
                    </a:lnTo>
                    <a:lnTo>
                      <a:pt x="50365" y="20809"/>
                    </a:lnTo>
                    <a:lnTo>
                      <a:pt x="50315" y="20709"/>
                    </a:lnTo>
                    <a:lnTo>
                      <a:pt x="50365" y="20658"/>
                    </a:lnTo>
                    <a:close/>
                    <a:moveTo>
                      <a:pt x="42273" y="20220"/>
                    </a:moveTo>
                    <a:lnTo>
                      <a:pt x="42524" y="20256"/>
                    </a:lnTo>
                    <a:lnTo>
                      <a:pt x="42675" y="20307"/>
                    </a:lnTo>
                    <a:lnTo>
                      <a:pt x="42725" y="20407"/>
                    </a:lnTo>
                    <a:lnTo>
                      <a:pt x="42725" y="20658"/>
                    </a:lnTo>
                    <a:lnTo>
                      <a:pt x="42675" y="20759"/>
                    </a:lnTo>
                    <a:lnTo>
                      <a:pt x="42624" y="20860"/>
                    </a:lnTo>
                    <a:lnTo>
                      <a:pt x="42474" y="20709"/>
                    </a:lnTo>
                    <a:lnTo>
                      <a:pt x="42273" y="20658"/>
                    </a:lnTo>
                    <a:lnTo>
                      <a:pt x="42172" y="20860"/>
                    </a:lnTo>
                    <a:lnTo>
                      <a:pt x="42021" y="21010"/>
                    </a:lnTo>
                    <a:lnTo>
                      <a:pt x="41971" y="21010"/>
                    </a:lnTo>
                    <a:lnTo>
                      <a:pt x="41921" y="20960"/>
                    </a:lnTo>
                    <a:lnTo>
                      <a:pt x="41870" y="20860"/>
                    </a:lnTo>
                    <a:lnTo>
                      <a:pt x="41870" y="20759"/>
                    </a:lnTo>
                    <a:lnTo>
                      <a:pt x="41921" y="20658"/>
                    </a:lnTo>
                    <a:lnTo>
                      <a:pt x="42273" y="20658"/>
                    </a:lnTo>
                    <a:lnTo>
                      <a:pt x="42273" y="20220"/>
                    </a:lnTo>
                    <a:close/>
                    <a:moveTo>
                      <a:pt x="55241" y="21262"/>
                    </a:moveTo>
                    <a:lnTo>
                      <a:pt x="55291" y="21312"/>
                    </a:lnTo>
                    <a:lnTo>
                      <a:pt x="55241" y="21463"/>
                    </a:lnTo>
                    <a:lnTo>
                      <a:pt x="55140" y="21412"/>
                    </a:lnTo>
                    <a:lnTo>
                      <a:pt x="55241" y="21262"/>
                    </a:lnTo>
                    <a:close/>
                    <a:moveTo>
                      <a:pt x="56698" y="21061"/>
                    </a:moveTo>
                    <a:lnTo>
                      <a:pt x="56799" y="21161"/>
                    </a:lnTo>
                    <a:lnTo>
                      <a:pt x="56497" y="21463"/>
                    </a:lnTo>
                    <a:lnTo>
                      <a:pt x="56397" y="21412"/>
                    </a:lnTo>
                    <a:lnTo>
                      <a:pt x="56397" y="21262"/>
                    </a:lnTo>
                    <a:lnTo>
                      <a:pt x="56447" y="21111"/>
                    </a:lnTo>
                    <a:lnTo>
                      <a:pt x="56547" y="21061"/>
                    </a:lnTo>
                    <a:close/>
                    <a:moveTo>
                      <a:pt x="20106" y="21463"/>
                    </a:moveTo>
                    <a:lnTo>
                      <a:pt x="20207" y="21538"/>
                    </a:lnTo>
                    <a:lnTo>
                      <a:pt x="20207" y="21538"/>
                    </a:lnTo>
                    <a:lnTo>
                      <a:pt x="20207" y="21463"/>
                    </a:lnTo>
                    <a:close/>
                    <a:moveTo>
                      <a:pt x="20207" y="21538"/>
                    </a:moveTo>
                    <a:lnTo>
                      <a:pt x="20207" y="21556"/>
                    </a:lnTo>
                    <a:lnTo>
                      <a:pt x="20207" y="21556"/>
                    </a:lnTo>
                    <a:lnTo>
                      <a:pt x="20245" y="21567"/>
                    </a:lnTo>
                    <a:lnTo>
                      <a:pt x="20245" y="21567"/>
                    </a:lnTo>
                    <a:lnTo>
                      <a:pt x="20207" y="21538"/>
                    </a:lnTo>
                    <a:close/>
                    <a:moveTo>
                      <a:pt x="19955" y="21262"/>
                    </a:moveTo>
                    <a:lnTo>
                      <a:pt x="20106" y="21312"/>
                    </a:lnTo>
                    <a:lnTo>
                      <a:pt x="20207" y="21362"/>
                    </a:lnTo>
                    <a:lnTo>
                      <a:pt x="20207" y="21463"/>
                    </a:lnTo>
                    <a:lnTo>
                      <a:pt x="20307" y="21463"/>
                    </a:lnTo>
                    <a:lnTo>
                      <a:pt x="20408" y="21614"/>
                    </a:lnTo>
                    <a:lnTo>
                      <a:pt x="20245" y="21567"/>
                    </a:lnTo>
                    <a:lnTo>
                      <a:pt x="20245" y="21567"/>
                    </a:lnTo>
                    <a:lnTo>
                      <a:pt x="20307" y="21614"/>
                    </a:lnTo>
                    <a:lnTo>
                      <a:pt x="20307" y="21664"/>
                    </a:lnTo>
                    <a:lnTo>
                      <a:pt x="20207" y="21563"/>
                    </a:lnTo>
                    <a:lnTo>
                      <a:pt x="20207" y="21556"/>
                    </a:lnTo>
                    <a:lnTo>
                      <a:pt x="20207" y="21556"/>
                    </a:lnTo>
                    <a:lnTo>
                      <a:pt x="20056" y="21513"/>
                    </a:lnTo>
                    <a:lnTo>
                      <a:pt x="19905" y="21463"/>
                    </a:lnTo>
                    <a:lnTo>
                      <a:pt x="19855" y="21412"/>
                    </a:lnTo>
                    <a:lnTo>
                      <a:pt x="19805" y="21362"/>
                    </a:lnTo>
                    <a:lnTo>
                      <a:pt x="19955" y="21262"/>
                    </a:lnTo>
                    <a:close/>
                    <a:moveTo>
                      <a:pt x="54185" y="20658"/>
                    </a:moveTo>
                    <a:lnTo>
                      <a:pt x="54235" y="20709"/>
                    </a:lnTo>
                    <a:lnTo>
                      <a:pt x="54286" y="20860"/>
                    </a:lnTo>
                    <a:lnTo>
                      <a:pt x="54286" y="21061"/>
                    </a:lnTo>
                    <a:lnTo>
                      <a:pt x="54336" y="21211"/>
                    </a:lnTo>
                    <a:lnTo>
                      <a:pt x="54386" y="21312"/>
                    </a:lnTo>
                    <a:lnTo>
                      <a:pt x="54487" y="21362"/>
                    </a:lnTo>
                    <a:lnTo>
                      <a:pt x="54336" y="21563"/>
                    </a:lnTo>
                    <a:lnTo>
                      <a:pt x="54235" y="21614"/>
                    </a:lnTo>
                    <a:lnTo>
                      <a:pt x="54135" y="21664"/>
                    </a:lnTo>
                    <a:lnTo>
                      <a:pt x="53883" y="21714"/>
                    </a:lnTo>
                    <a:lnTo>
                      <a:pt x="53783" y="21664"/>
                    </a:lnTo>
                    <a:lnTo>
                      <a:pt x="53682" y="21614"/>
                    </a:lnTo>
                    <a:lnTo>
                      <a:pt x="53582" y="21513"/>
                    </a:lnTo>
                    <a:lnTo>
                      <a:pt x="53532" y="21513"/>
                    </a:lnTo>
                    <a:lnTo>
                      <a:pt x="53431" y="21563"/>
                    </a:lnTo>
                    <a:lnTo>
                      <a:pt x="53381" y="21664"/>
                    </a:lnTo>
                    <a:lnTo>
                      <a:pt x="53079" y="21664"/>
                    </a:lnTo>
                    <a:lnTo>
                      <a:pt x="52878" y="21714"/>
                    </a:lnTo>
                    <a:lnTo>
                      <a:pt x="52778" y="21764"/>
                    </a:lnTo>
                    <a:lnTo>
                      <a:pt x="52727" y="21865"/>
                    </a:lnTo>
                    <a:lnTo>
                      <a:pt x="52627" y="21764"/>
                    </a:lnTo>
                    <a:lnTo>
                      <a:pt x="52577" y="21664"/>
                    </a:lnTo>
                    <a:lnTo>
                      <a:pt x="52577" y="21563"/>
                    </a:lnTo>
                    <a:lnTo>
                      <a:pt x="52426" y="21412"/>
                    </a:lnTo>
                    <a:lnTo>
                      <a:pt x="52426" y="21362"/>
                    </a:lnTo>
                    <a:lnTo>
                      <a:pt x="52426" y="21312"/>
                    </a:lnTo>
                    <a:lnTo>
                      <a:pt x="52577" y="21211"/>
                    </a:lnTo>
                    <a:lnTo>
                      <a:pt x="52627" y="21111"/>
                    </a:lnTo>
                    <a:lnTo>
                      <a:pt x="52677" y="21061"/>
                    </a:lnTo>
                    <a:lnTo>
                      <a:pt x="52778" y="21111"/>
                    </a:lnTo>
                    <a:lnTo>
                      <a:pt x="52878" y="21211"/>
                    </a:lnTo>
                    <a:lnTo>
                      <a:pt x="52979" y="21262"/>
                    </a:lnTo>
                    <a:lnTo>
                      <a:pt x="53733" y="21262"/>
                    </a:lnTo>
                    <a:lnTo>
                      <a:pt x="53833" y="21211"/>
                    </a:lnTo>
                    <a:lnTo>
                      <a:pt x="53833" y="21111"/>
                    </a:lnTo>
                    <a:lnTo>
                      <a:pt x="53883" y="21010"/>
                    </a:lnTo>
                    <a:lnTo>
                      <a:pt x="53883" y="20860"/>
                    </a:lnTo>
                    <a:lnTo>
                      <a:pt x="53883" y="20709"/>
                    </a:lnTo>
                    <a:lnTo>
                      <a:pt x="53984" y="20658"/>
                    </a:lnTo>
                    <a:close/>
                    <a:moveTo>
                      <a:pt x="27797" y="21664"/>
                    </a:moveTo>
                    <a:lnTo>
                      <a:pt x="27897" y="21714"/>
                    </a:lnTo>
                    <a:lnTo>
                      <a:pt x="27947" y="21764"/>
                    </a:lnTo>
                    <a:lnTo>
                      <a:pt x="27947" y="21815"/>
                    </a:lnTo>
                    <a:lnTo>
                      <a:pt x="27847" y="21865"/>
                    </a:lnTo>
                    <a:lnTo>
                      <a:pt x="27746" y="21915"/>
                    </a:lnTo>
                    <a:lnTo>
                      <a:pt x="27646" y="21865"/>
                    </a:lnTo>
                    <a:lnTo>
                      <a:pt x="27595" y="21815"/>
                    </a:lnTo>
                    <a:lnTo>
                      <a:pt x="27595" y="21764"/>
                    </a:lnTo>
                    <a:lnTo>
                      <a:pt x="27696" y="21714"/>
                    </a:lnTo>
                    <a:lnTo>
                      <a:pt x="27797" y="21664"/>
                    </a:lnTo>
                    <a:close/>
                    <a:moveTo>
                      <a:pt x="56849" y="22166"/>
                    </a:moveTo>
                    <a:lnTo>
                      <a:pt x="57000" y="22217"/>
                    </a:lnTo>
                    <a:lnTo>
                      <a:pt x="56950" y="22267"/>
                    </a:lnTo>
                    <a:lnTo>
                      <a:pt x="56799" y="22217"/>
                    </a:lnTo>
                    <a:lnTo>
                      <a:pt x="56849" y="22166"/>
                    </a:lnTo>
                    <a:close/>
                    <a:moveTo>
                      <a:pt x="23474" y="22116"/>
                    </a:moveTo>
                    <a:lnTo>
                      <a:pt x="23524" y="22267"/>
                    </a:lnTo>
                    <a:lnTo>
                      <a:pt x="23474" y="22317"/>
                    </a:lnTo>
                    <a:lnTo>
                      <a:pt x="23373" y="22166"/>
                    </a:lnTo>
                    <a:lnTo>
                      <a:pt x="23474" y="22116"/>
                    </a:lnTo>
                    <a:close/>
                    <a:moveTo>
                      <a:pt x="37347" y="22116"/>
                    </a:moveTo>
                    <a:lnTo>
                      <a:pt x="37397" y="22166"/>
                    </a:lnTo>
                    <a:lnTo>
                      <a:pt x="37347" y="22317"/>
                    </a:lnTo>
                    <a:lnTo>
                      <a:pt x="37246" y="22267"/>
                    </a:lnTo>
                    <a:lnTo>
                      <a:pt x="37347" y="22116"/>
                    </a:lnTo>
                    <a:close/>
                    <a:moveTo>
                      <a:pt x="56296" y="21915"/>
                    </a:moveTo>
                    <a:lnTo>
                      <a:pt x="56397" y="22066"/>
                    </a:lnTo>
                    <a:lnTo>
                      <a:pt x="56346" y="22217"/>
                    </a:lnTo>
                    <a:lnTo>
                      <a:pt x="56246" y="22317"/>
                    </a:lnTo>
                    <a:lnTo>
                      <a:pt x="56145" y="22317"/>
                    </a:lnTo>
                    <a:lnTo>
                      <a:pt x="55995" y="22267"/>
                    </a:lnTo>
                    <a:lnTo>
                      <a:pt x="56045" y="22116"/>
                    </a:lnTo>
                    <a:lnTo>
                      <a:pt x="56196" y="21965"/>
                    </a:lnTo>
                    <a:lnTo>
                      <a:pt x="56296" y="21915"/>
                    </a:lnTo>
                    <a:close/>
                    <a:moveTo>
                      <a:pt x="57553" y="21915"/>
                    </a:moveTo>
                    <a:lnTo>
                      <a:pt x="57603" y="22016"/>
                    </a:lnTo>
                    <a:lnTo>
                      <a:pt x="57653" y="22166"/>
                    </a:lnTo>
                    <a:lnTo>
                      <a:pt x="57603" y="22217"/>
                    </a:lnTo>
                    <a:lnTo>
                      <a:pt x="57553" y="22317"/>
                    </a:lnTo>
                    <a:lnTo>
                      <a:pt x="57452" y="22166"/>
                    </a:lnTo>
                    <a:lnTo>
                      <a:pt x="57553" y="21915"/>
                    </a:lnTo>
                    <a:close/>
                    <a:moveTo>
                      <a:pt x="55592" y="22367"/>
                    </a:moveTo>
                    <a:lnTo>
                      <a:pt x="55743" y="22418"/>
                    </a:lnTo>
                    <a:lnTo>
                      <a:pt x="55693" y="22518"/>
                    </a:lnTo>
                    <a:lnTo>
                      <a:pt x="55542" y="22418"/>
                    </a:lnTo>
                    <a:lnTo>
                      <a:pt x="55592" y="22367"/>
                    </a:lnTo>
                    <a:close/>
                    <a:moveTo>
                      <a:pt x="4977" y="22166"/>
                    </a:moveTo>
                    <a:lnTo>
                      <a:pt x="5077" y="22418"/>
                    </a:lnTo>
                    <a:lnTo>
                      <a:pt x="4977" y="22719"/>
                    </a:lnTo>
                    <a:lnTo>
                      <a:pt x="4926" y="22719"/>
                    </a:lnTo>
                    <a:lnTo>
                      <a:pt x="4826" y="22569"/>
                    </a:lnTo>
                    <a:lnTo>
                      <a:pt x="4826" y="22418"/>
                    </a:lnTo>
                    <a:lnTo>
                      <a:pt x="4826" y="22267"/>
                    </a:lnTo>
                    <a:lnTo>
                      <a:pt x="4926" y="22166"/>
                    </a:lnTo>
                    <a:close/>
                    <a:moveTo>
                      <a:pt x="34180" y="22518"/>
                    </a:moveTo>
                    <a:lnTo>
                      <a:pt x="34230" y="22619"/>
                    </a:lnTo>
                    <a:lnTo>
                      <a:pt x="34180" y="22719"/>
                    </a:lnTo>
                    <a:lnTo>
                      <a:pt x="34130" y="22669"/>
                    </a:lnTo>
                    <a:lnTo>
                      <a:pt x="34180" y="22518"/>
                    </a:lnTo>
                    <a:close/>
                    <a:moveTo>
                      <a:pt x="55693" y="22719"/>
                    </a:moveTo>
                    <a:lnTo>
                      <a:pt x="55944" y="22820"/>
                    </a:lnTo>
                    <a:lnTo>
                      <a:pt x="55844" y="22920"/>
                    </a:lnTo>
                    <a:lnTo>
                      <a:pt x="55643" y="22920"/>
                    </a:lnTo>
                    <a:lnTo>
                      <a:pt x="55542" y="22820"/>
                    </a:lnTo>
                    <a:lnTo>
                      <a:pt x="55693" y="22719"/>
                    </a:lnTo>
                    <a:close/>
                    <a:moveTo>
                      <a:pt x="51823" y="23373"/>
                    </a:moveTo>
                    <a:lnTo>
                      <a:pt x="51923" y="23423"/>
                    </a:lnTo>
                    <a:lnTo>
                      <a:pt x="51923" y="23524"/>
                    </a:lnTo>
                    <a:lnTo>
                      <a:pt x="51873" y="23574"/>
                    </a:lnTo>
                    <a:lnTo>
                      <a:pt x="51672" y="23574"/>
                    </a:lnTo>
                    <a:lnTo>
                      <a:pt x="51571" y="23524"/>
                    </a:lnTo>
                    <a:lnTo>
                      <a:pt x="51571" y="23423"/>
                    </a:lnTo>
                    <a:lnTo>
                      <a:pt x="51622" y="23373"/>
                    </a:lnTo>
                    <a:close/>
                    <a:moveTo>
                      <a:pt x="4122" y="23825"/>
                    </a:moveTo>
                    <a:lnTo>
                      <a:pt x="4223" y="23875"/>
                    </a:lnTo>
                    <a:lnTo>
                      <a:pt x="4072" y="23976"/>
                    </a:lnTo>
                    <a:lnTo>
                      <a:pt x="3971" y="23875"/>
                    </a:lnTo>
                    <a:lnTo>
                      <a:pt x="4122" y="23825"/>
                    </a:lnTo>
                    <a:close/>
                    <a:moveTo>
                      <a:pt x="54788" y="22971"/>
                    </a:moveTo>
                    <a:lnTo>
                      <a:pt x="54939" y="23021"/>
                    </a:lnTo>
                    <a:lnTo>
                      <a:pt x="54788" y="23172"/>
                    </a:lnTo>
                    <a:lnTo>
                      <a:pt x="54738" y="23272"/>
                    </a:lnTo>
                    <a:lnTo>
                      <a:pt x="54788" y="23373"/>
                    </a:lnTo>
                    <a:lnTo>
                      <a:pt x="54838" y="23423"/>
                    </a:lnTo>
                    <a:lnTo>
                      <a:pt x="54989" y="23524"/>
                    </a:lnTo>
                    <a:lnTo>
                      <a:pt x="55090" y="23674"/>
                    </a:lnTo>
                    <a:lnTo>
                      <a:pt x="55190" y="23725"/>
                    </a:lnTo>
                    <a:lnTo>
                      <a:pt x="55241" y="23775"/>
                    </a:lnTo>
                    <a:lnTo>
                      <a:pt x="55291" y="23725"/>
                    </a:lnTo>
                    <a:lnTo>
                      <a:pt x="55391" y="23624"/>
                    </a:lnTo>
                    <a:lnTo>
                      <a:pt x="55442" y="23624"/>
                    </a:lnTo>
                    <a:lnTo>
                      <a:pt x="55643" y="23775"/>
                    </a:lnTo>
                    <a:lnTo>
                      <a:pt x="55743" y="23875"/>
                    </a:lnTo>
                    <a:lnTo>
                      <a:pt x="55743" y="23976"/>
                    </a:lnTo>
                    <a:lnTo>
                      <a:pt x="55693" y="24177"/>
                    </a:lnTo>
                    <a:lnTo>
                      <a:pt x="55542" y="24127"/>
                    </a:lnTo>
                    <a:lnTo>
                      <a:pt x="55442" y="24076"/>
                    </a:lnTo>
                    <a:lnTo>
                      <a:pt x="55391" y="24076"/>
                    </a:lnTo>
                    <a:lnTo>
                      <a:pt x="55241" y="24177"/>
                    </a:lnTo>
                    <a:lnTo>
                      <a:pt x="55190" y="24177"/>
                    </a:lnTo>
                    <a:lnTo>
                      <a:pt x="55090" y="24076"/>
                    </a:lnTo>
                    <a:lnTo>
                      <a:pt x="54889" y="23926"/>
                    </a:lnTo>
                    <a:lnTo>
                      <a:pt x="54738" y="23725"/>
                    </a:lnTo>
                    <a:lnTo>
                      <a:pt x="54587" y="23524"/>
                    </a:lnTo>
                    <a:lnTo>
                      <a:pt x="54386" y="23423"/>
                    </a:lnTo>
                    <a:lnTo>
                      <a:pt x="54185" y="23322"/>
                    </a:lnTo>
                    <a:lnTo>
                      <a:pt x="54034" y="23222"/>
                    </a:lnTo>
                    <a:lnTo>
                      <a:pt x="53883" y="23121"/>
                    </a:lnTo>
                    <a:lnTo>
                      <a:pt x="53883" y="23071"/>
                    </a:lnTo>
                    <a:lnTo>
                      <a:pt x="53934" y="22971"/>
                    </a:lnTo>
                    <a:lnTo>
                      <a:pt x="54135" y="22971"/>
                    </a:lnTo>
                    <a:lnTo>
                      <a:pt x="54286" y="23021"/>
                    </a:lnTo>
                    <a:lnTo>
                      <a:pt x="54436" y="23121"/>
                    </a:lnTo>
                    <a:lnTo>
                      <a:pt x="54487" y="23071"/>
                    </a:lnTo>
                    <a:lnTo>
                      <a:pt x="54537" y="23021"/>
                    </a:lnTo>
                    <a:lnTo>
                      <a:pt x="54688" y="22971"/>
                    </a:lnTo>
                    <a:close/>
                    <a:moveTo>
                      <a:pt x="54185" y="24026"/>
                    </a:moveTo>
                    <a:lnTo>
                      <a:pt x="54235" y="24127"/>
                    </a:lnTo>
                    <a:lnTo>
                      <a:pt x="54185" y="24227"/>
                    </a:lnTo>
                    <a:lnTo>
                      <a:pt x="54085" y="24076"/>
                    </a:lnTo>
                    <a:lnTo>
                      <a:pt x="54185" y="24026"/>
                    </a:lnTo>
                    <a:close/>
                    <a:moveTo>
                      <a:pt x="54587" y="24026"/>
                    </a:moveTo>
                    <a:lnTo>
                      <a:pt x="54688" y="24076"/>
                    </a:lnTo>
                    <a:lnTo>
                      <a:pt x="54587" y="24227"/>
                    </a:lnTo>
                    <a:lnTo>
                      <a:pt x="54537" y="24127"/>
                    </a:lnTo>
                    <a:lnTo>
                      <a:pt x="54587" y="24026"/>
                    </a:lnTo>
                    <a:close/>
                    <a:moveTo>
                      <a:pt x="4122" y="24428"/>
                    </a:moveTo>
                    <a:lnTo>
                      <a:pt x="4223" y="24529"/>
                    </a:lnTo>
                    <a:lnTo>
                      <a:pt x="4072" y="24579"/>
                    </a:lnTo>
                    <a:lnTo>
                      <a:pt x="3971" y="24529"/>
                    </a:lnTo>
                    <a:lnTo>
                      <a:pt x="4122" y="24428"/>
                    </a:lnTo>
                    <a:close/>
                    <a:moveTo>
                      <a:pt x="54386" y="24428"/>
                    </a:moveTo>
                    <a:lnTo>
                      <a:pt x="54688" y="24730"/>
                    </a:lnTo>
                    <a:lnTo>
                      <a:pt x="54637" y="24780"/>
                    </a:lnTo>
                    <a:lnTo>
                      <a:pt x="54587" y="24830"/>
                    </a:lnTo>
                    <a:lnTo>
                      <a:pt x="54436" y="24830"/>
                    </a:lnTo>
                    <a:lnTo>
                      <a:pt x="54336" y="24780"/>
                    </a:lnTo>
                    <a:lnTo>
                      <a:pt x="54286" y="24629"/>
                    </a:lnTo>
                    <a:lnTo>
                      <a:pt x="54336" y="24479"/>
                    </a:lnTo>
                    <a:lnTo>
                      <a:pt x="54386" y="24428"/>
                    </a:lnTo>
                    <a:close/>
                    <a:moveTo>
                      <a:pt x="4122" y="25082"/>
                    </a:moveTo>
                    <a:lnTo>
                      <a:pt x="4223" y="25182"/>
                    </a:lnTo>
                    <a:lnTo>
                      <a:pt x="4072" y="25232"/>
                    </a:lnTo>
                    <a:lnTo>
                      <a:pt x="3971" y="25182"/>
                    </a:lnTo>
                    <a:lnTo>
                      <a:pt x="4122" y="25082"/>
                    </a:lnTo>
                    <a:close/>
                    <a:moveTo>
                      <a:pt x="53130" y="25283"/>
                    </a:moveTo>
                    <a:lnTo>
                      <a:pt x="53180" y="25333"/>
                    </a:lnTo>
                    <a:lnTo>
                      <a:pt x="53130" y="25484"/>
                    </a:lnTo>
                    <a:lnTo>
                      <a:pt x="53029" y="25383"/>
                    </a:lnTo>
                    <a:lnTo>
                      <a:pt x="53130" y="25283"/>
                    </a:lnTo>
                    <a:close/>
                    <a:moveTo>
                      <a:pt x="48103" y="25484"/>
                    </a:moveTo>
                    <a:lnTo>
                      <a:pt x="48153" y="25584"/>
                    </a:lnTo>
                    <a:lnTo>
                      <a:pt x="48053" y="25635"/>
                    </a:lnTo>
                    <a:lnTo>
                      <a:pt x="47952" y="25584"/>
                    </a:lnTo>
                    <a:lnTo>
                      <a:pt x="48103" y="25484"/>
                    </a:lnTo>
                    <a:close/>
                    <a:moveTo>
                      <a:pt x="57804" y="24830"/>
                    </a:moveTo>
                    <a:lnTo>
                      <a:pt x="57905" y="24881"/>
                    </a:lnTo>
                    <a:lnTo>
                      <a:pt x="58055" y="24931"/>
                    </a:lnTo>
                    <a:lnTo>
                      <a:pt x="58055" y="25031"/>
                    </a:lnTo>
                    <a:lnTo>
                      <a:pt x="58055" y="25132"/>
                    </a:lnTo>
                    <a:lnTo>
                      <a:pt x="58005" y="25232"/>
                    </a:lnTo>
                    <a:lnTo>
                      <a:pt x="57905" y="25283"/>
                    </a:lnTo>
                    <a:lnTo>
                      <a:pt x="57100" y="25283"/>
                    </a:lnTo>
                    <a:lnTo>
                      <a:pt x="57050" y="25383"/>
                    </a:lnTo>
                    <a:lnTo>
                      <a:pt x="57100" y="25434"/>
                    </a:lnTo>
                    <a:lnTo>
                      <a:pt x="57251" y="25584"/>
                    </a:lnTo>
                    <a:lnTo>
                      <a:pt x="57402" y="25685"/>
                    </a:lnTo>
                    <a:lnTo>
                      <a:pt x="57603" y="25685"/>
                    </a:lnTo>
                    <a:lnTo>
                      <a:pt x="57804" y="25635"/>
                    </a:lnTo>
                    <a:lnTo>
                      <a:pt x="57905" y="25534"/>
                    </a:lnTo>
                    <a:lnTo>
                      <a:pt x="58005" y="25534"/>
                    </a:lnTo>
                    <a:lnTo>
                      <a:pt x="58106" y="25584"/>
                    </a:lnTo>
                    <a:lnTo>
                      <a:pt x="58156" y="25685"/>
                    </a:lnTo>
                    <a:lnTo>
                      <a:pt x="58256" y="25836"/>
                    </a:lnTo>
                    <a:lnTo>
                      <a:pt x="58156" y="25886"/>
                    </a:lnTo>
                    <a:lnTo>
                      <a:pt x="57000" y="25886"/>
                    </a:lnTo>
                    <a:lnTo>
                      <a:pt x="56799" y="25986"/>
                    </a:lnTo>
                    <a:lnTo>
                      <a:pt x="56698" y="26087"/>
                    </a:lnTo>
                    <a:lnTo>
                      <a:pt x="56598" y="25986"/>
                    </a:lnTo>
                    <a:lnTo>
                      <a:pt x="56497" y="25936"/>
                    </a:lnTo>
                    <a:lnTo>
                      <a:pt x="56447" y="25936"/>
                    </a:lnTo>
                    <a:lnTo>
                      <a:pt x="56346" y="25986"/>
                    </a:lnTo>
                    <a:lnTo>
                      <a:pt x="56196" y="26087"/>
                    </a:lnTo>
                    <a:lnTo>
                      <a:pt x="56095" y="26137"/>
                    </a:lnTo>
                    <a:lnTo>
                      <a:pt x="55995" y="26137"/>
                    </a:lnTo>
                    <a:lnTo>
                      <a:pt x="55844" y="26087"/>
                    </a:lnTo>
                    <a:lnTo>
                      <a:pt x="55040" y="26087"/>
                    </a:lnTo>
                    <a:lnTo>
                      <a:pt x="54939" y="26037"/>
                    </a:lnTo>
                    <a:lnTo>
                      <a:pt x="54788" y="25836"/>
                    </a:lnTo>
                    <a:lnTo>
                      <a:pt x="54738" y="25785"/>
                    </a:lnTo>
                    <a:lnTo>
                      <a:pt x="54788" y="25685"/>
                    </a:lnTo>
                    <a:lnTo>
                      <a:pt x="55391" y="25685"/>
                    </a:lnTo>
                    <a:lnTo>
                      <a:pt x="55442" y="25635"/>
                    </a:lnTo>
                    <a:lnTo>
                      <a:pt x="55542" y="25584"/>
                    </a:lnTo>
                    <a:lnTo>
                      <a:pt x="55341" y="25484"/>
                    </a:lnTo>
                    <a:lnTo>
                      <a:pt x="55140" y="25383"/>
                    </a:lnTo>
                    <a:lnTo>
                      <a:pt x="55140" y="25333"/>
                    </a:lnTo>
                    <a:lnTo>
                      <a:pt x="55241" y="25283"/>
                    </a:lnTo>
                    <a:lnTo>
                      <a:pt x="55341" y="25132"/>
                    </a:lnTo>
                    <a:lnTo>
                      <a:pt x="55442" y="25082"/>
                    </a:lnTo>
                    <a:lnTo>
                      <a:pt x="55542" y="25031"/>
                    </a:lnTo>
                    <a:lnTo>
                      <a:pt x="56497" y="25031"/>
                    </a:lnTo>
                    <a:lnTo>
                      <a:pt x="57251" y="25082"/>
                    </a:lnTo>
                    <a:lnTo>
                      <a:pt x="57402" y="25031"/>
                    </a:lnTo>
                    <a:lnTo>
                      <a:pt x="57553" y="25031"/>
                    </a:lnTo>
                    <a:lnTo>
                      <a:pt x="57804" y="24830"/>
                    </a:lnTo>
                    <a:close/>
                    <a:moveTo>
                      <a:pt x="53582" y="25735"/>
                    </a:moveTo>
                    <a:lnTo>
                      <a:pt x="53733" y="25886"/>
                    </a:lnTo>
                    <a:lnTo>
                      <a:pt x="53833" y="25986"/>
                    </a:lnTo>
                    <a:lnTo>
                      <a:pt x="53883" y="26087"/>
                    </a:lnTo>
                    <a:lnTo>
                      <a:pt x="53833" y="26238"/>
                    </a:lnTo>
                    <a:lnTo>
                      <a:pt x="53783" y="26288"/>
                    </a:lnTo>
                    <a:lnTo>
                      <a:pt x="53532" y="26288"/>
                    </a:lnTo>
                    <a:lnTo>
                      <a:pt x="53431" y="26187"/>
                    </a:lnTo>
                    <a:lnTo>
                      <a:pt x="53431" y="25986"/>
                    </a:lnTo>
                    <a:lnTo>
                      <a:pt x="53431" y="25785"/>
                    </a:lnTo>
                    <a:lnTo>
                      <a:pt x="53481" y="25735"/>
                    </a:lnTo>
                    <a:close/>
                    <a:moveTo>
                      <a:pt x="54185" y="26137"/>
                    </a:moveTo>
                    <a:lnTo>
                      <a:pt x="54286" y="26187"/>
                    </a:lnTo>
                    <a:lnTo>
                      <a:pt x="54135" y="26288"/>
                    </a:lnTo>
                    <a:lnTo>
                      <a:pt x="54085" y="26187"/>
                    </a:lnTo>
                    <a:lnTo>
                      <a:pt x="54185" y="26137"/>
                    </a:lnTo>
                    <a:close/>
                    <a:moveTo>
                      <a:pt x="42222" y="26590"/>
                    </a:moveTo>
                    <a:lnTo>
                      <a:pt x="42273" y="26640"/>
                    </a:lnTo>
                    <a:lnTo>
                      <a:pt x="42172" y="26690"/>
                    </a:lnTo>
                    <a:lnTo>
                      <a:pt x="42071" y="26640"/>
                    </a:lnTo>
                    <a:lnTo>
                      <a:pt x="42222" y="26590"/>
                    </a:lnTo>
                    <a:close/>
                    <a:moveTo>
                      <a:pt x="4173" y="26288"/>
                    </a:moveTo>
                    <a:lnTo>
                      <a:pt x="4273" y="26338"/>
                    </a:lnTo>
                    <a:lnTo>
                      <a:pt x="4424" y="26439"/>
                    </a:lnTo>
                    <a:lnTo>
                      <a:pt x="4524" y="26539"/>
                    </a:lnTo>
                    <a:lnTo>
                      <a:pt x="4575" y="26690"/>
                    </a:lnTo>
                    <a:lnTo>
                      <a:pt x="4424" y="26740"/>
                    </a:lnTo>
                    <a:lnTo>
                      <a:pt x="4122" y="26740"/>
                    </a:lnTo>
                    <a:lnTo>
                      <a:pt x="4022" y="26690"/>
                    </a:lnTo>
                    <a:lnTo>
                      <a:pt x="4022" y="26590"/>
                    </a:lnTo>
                    <a:lnTo>
                      <a:pt x="4022" y="26439"/>
                    </a:lnTo>
                    <a:lnTo>
                      <a:pt x="4122" y="26338"/>
                    </a:lnTo>
                    <a:lnTo>
                      <a:pt x="4173" y="26288"/>
                    </a:lnTo>
                    <a:close/>
                    <a:moveTo>
                      <a:pt x="40714" y="26539"/>
                    </a:moveTo>
                    <a:lnTo>
                      <a:pt x="40765" y="26690"/>
                    </a:lnTo>
                    <a:lnTo>
                      <a:pt x="40714" y="26740"/>
                    </a:lnTo>
                    <a:lnTo>
                      <a:pt x="40664" y="26590"/>
                    </a:lnTo>
                    <a:lnTo>
                      <a:pt x="40714" y="26539"/>
                    </a:lnTo>
                    <a:close/>
                    <a:moveTo>
                      <a:pt x="41569" y="26539"/>
                    </a:moveTo>
                    <a:lnTo>
                      <a:pt x="41619" y="26640"/>
                    </a:lnTo>
                    <a:lnTo>
                      <a:pt x="41569" y="26740"/>
                    </a:lnTo>
                    <a:lnTo>
                      <a:pt x="41468" y="26590"/>
                    </a:lnTo>
                    <a:lnTo>
                      <a:pt x="41569" y="26539"/>
                    </a:lnTo>
                    <a:close/>
                    <a:moveTo>
                      <a:pt x="2363" y="26791"/>
                    </a:moveTo>
                    <a:lnTo>
                      <a:pt x="2514" y="26841"/>
                    </a:lnTo>
                    <a:lnTo>
                      <a:pt x="2464" y="26941"/>
                    </a:lnTo>
                    <a:lnTo>
                      <a:pt x="2313" y="26841"/>
                    </a:lnTo>
                    <a:lnTo>
                      <a:pt x="2363" y="26791"/>
                    </a:lnTo>
                    <a:close/>
                    <a:moveTo>
                      <a:pt x="54537" y="26539"/>
                    </a:moveTo>
                    <a:lnTo>
                      <a:pt x="54637" y="26590"/>
                    </a:lnTo>
                    <a:lnTo>
                      <a:pt x="54688" y="26640"/>
                    </a:lnTo>
                    <a:lnTo>
                      <a:pt x="54688" y="26791"/>
                    </a:lnTo>
                    <a:lnTo>
                      <a:pt x="54688" y="26941"/>
                    </a:lnTo>
                    <a:lnTo>
                      <a:pt x="54688" y="27243"/>
                    </a:lnTo>
                    <a:lnTo>
                      <a:pt x="54637" y="27293"/>
                    </a:lnTo>
                    <a:lnTo>
                      <a:pt x="54587" y="27344"/>
                    </a:lnTo>
                    <a:lnTo>
                      <a:pt x="54436" y="27193"/>
                    </a:lnTo>
                    <a:lnTo>
                      <a:pt x="54336" y="27042"/>
                    </a:lnTo>
                    <a:lnTo>
                      <a:pt x="54286" y="26841"/>
                    </a:lnTo>
                    <a:lnTo>
                      <a:pt x="54286" y="26640"/>
                    </a:lnTo>
                    <a:lnTo>
                      <a:pt x="54386" y="26590"/>
                    </a:lnTo>
                    <a:lnTo>
                      <a:pt x="54537" y="26539"/>
                    </a:lnTo>
                    <a:close/>
                    <a:moveTo>
                      <a:pt x="56296" y="26941"/>
                    </a:moveTo>
                    <a:lnTo>
                      <a:pt x="56447" y="27092"/>
                    </a:lnTo>
                    <a:lnTo>
                      <a:pt x="56547" y="27143"/>
                    </a:lnTo>
                    <a:lnTo>
                      <a:pt x="56698" y="27193"/>
                    </a:lnTo>
                    <a:lnTo>
                      <a:pt x="56749" y="27193"/>
                    </a:lnTo>
                    <a:lnTo>
                      <a:pt x="56799" y="27293"/>
                    </a:lnTo>
                    <a:lnTo>
                      <a:pt x="56799" y="27394"/>
                    </a:lnTo>
                    <a:lnTo>
                      <a:pt x="56749" y="27494"/>
                    </a:lnTo>
                    <a:lnTo>
                      <a:pt x="56698" y="27545"/>
                    </a:lnTo>
                    <a:lnTo>
                      <a:pt x="56648" y="27545"/>
                    </a:lnTo>
                    <a:lnTo>
                      <a:pt x="56598" y="27494"/>
                    </a:lnTo>
                    <a:lnTo>
                      <a:pt x="56547" y="27444"/>
                    </a:lnTo>
                    <a:lnTo>
                      <a:pt x="56397" y="27394"/>
                    </a:lnTo>
                    <a:lnTo>
                      <a:pt x="56296" y="27344"/>
                    </a:lnTo>
                    <a:lnTo>
                      <a:pt x="56196" y="27243"/>
                    </a:lnTo>
                    <a:lnTo>
                      <a:pt x="56196" y="27092"/>
                    </a:lnTo>
                    <a:lnTo>
                      <a:pt x="56196" y="27042"/>
                    </a:lnTo>
                    <a:lnTo>
                      <a:pt x="56296" y="26941"/>
                    </a:lnTo>
                    <a:close/>
                    <a:moveTo>
                      <a:pt x="55492" y="26992"/>
                    </a:moveTo>
                    <a:lnTo>
                      <a:pt x="55542" y="27042"/>
                    </a:lnTo>
                    <a:lnTo>
                      <a:pt x="55743" y="27293"/>
                    </a:lnTo>
                    <a:lnTo>
                      <a:pt x="55793" y="27344"/>
                    </a:lnTo>
                    <a:lnTo>
                      <a:pt x="55743" y="27444"/>
                    </a:lnTo>
                    <a:lnTo>
                      <a:pt x="55693" y="27545"/>
                    </a:lnTo>
                    <a:lnTo>
                      <a:pt x="55592" y="27595"/>
                    </a:lnTo>
                    <a:lnTo>
                      <a:pt x="55291" y="27595"/>
                    </a:lnTo>
                    <a:lnTo>
                      <a:pt x="55190" y="27545"/>
                    </a:lnTo>
                    <a:lnTo>
                      <a:pt x="55140" y="27444"/>
                    </a:lnTo>
                    <a:lnTo>
                      <a:pt x="55090" y="27344"/>
                    </a:lnTo>
                    <a:lnTo>
                      <a:pt x="55140" y="27293"/>
                    </a:lnTo>
                    <a:lnTo>
                      <a:pt x="55341" y="27042"/>
                    </a:lnTo>
                    <a:lnTo>
                      <a:pt x="55442" y="26992"/>
                    </a:lnTo>
                    <a:close/>
                    <a:moveTo>
                      <a:pt x="4524" y="27344"/>
                    </a:moveTo>
                    <a:lnTo>
                      <a:pt x="4575" y="27494"/>
                    </a:lnTo>
                    <a:lnTo>
                      <a:pt x="4625" y="27645"/>
                    </a:lnTo>
                    <a:lnTo>
                      <a:pt x="4575" y="27695"/>
                    </a:lnTo>
                    <a:lnTo>
                      <a:pt x="4524" y="27796"/>
                    </a:lnTo>
                    <a:lnTo>
                      <a:pt x="4374" y="27595"/>
                    </a:lnTo>
                    <a:lnTo>
                      <a:pt x="4524" y="27344"/>
                    </a:lnTo>
                    <a:close/>
                    <a:moveTo>
                      <a:pt x="42825" y="27796"/>
                    </a:moveTo>
                    <a:lnTo>
                      <a:pt x="42876" y="27846"/>
                    </a:lnTo>
                    <a:lnTo>
                      <a:pt x="42825" y="27997"/>
                    </a:lnTo>
                    <a:lnTo>
                      <a:pt x="42725" y="27947"/>
                    </a:lnTo>
                    <a:lnTo>
                      <a:pt x="42825" y="27796"/>
                    </a:lnTo>
                    <a:close/>
                    <a:moveTo>
                      <a:pt x="57704" y="26539"/>
                    </a:moveTo>
                    <a:lnTo>
                      <a:pt x="57905" y="26640"/>
                    </a:lnTo>
                    <a:lnTo>
                      <a:pt x="58005" y="26791"/>
                    </a:lnTo>
                    <a:lnTo>
                      <a:pt x="58055" y="26891"/>
                    </a:lnTo>
                    <a:lnTo>
                      <a:pt x="58106" y="27092"/>
                    </a:lnTo>
                    <a:lnTo>
                      <a:pt x="58206" y="27143"/>
                    </a:lnTo>
                    <a:lnTo>
                      <a:pt x="58508" y="27143"/>
                    </a:lnTo>
                    <a:lnTo>
                      <a:pt x="58659" y="27243"/>
                    </a:lnTo>
                    <a:lnTo>
                      <a:pt x="58659" y="27293"/>
                    </a:lnTo>
                    <a:lnTo>
                      <a:pt x="58457" y="27545"/>
                    </a:lnTo>
                    <a:lnTo>
                      <a:pt x="58357" y="27645"/>
                    </a:lnTo>
                    <a:lnTo>
                      <a:pt x="58307" y="27695"/>
                    </a:lnTo>
                    <a:lnTo>
                      <a:pt x="58357" y="27746"/>
                    </a:lnTo>
                    <a:lnTo>
                      <a:pt x="58508" y="27796"/>
                    </a:lnTo>
                    <a:lnTo>
                      <a:pt x="58709" y="27896"/>
                    </a:lnTo>
                    <a:lnTo>
                      <a:pt x="58558" y="27997"/>
                    </a:lnTo>
                    <a:lnTo>
                      <a:pt x="58457" y="27997"/>
                    </a:lnTo>
                    <a:lnTo>
                      <a:pt x="58206" y="27947"/>
                    </a:lnTo>
                    <a:lnTo>
                      <a:pt x="58005" y="27846"/>
                    </a:lnTo>
                    <a:lnTo>
                      <a:pt x="57854" y="27695"/>
                    </a:lnTo>
                    <a:lnTo>
                      <a:pt x="57653" y="27494"/>
                    </a:lnTo>
                    <a:lnTo>
                      <a:pt x="57452" y="27293"/>
                    </a:lnTo>
                    <a:lnTo>
                      <a:pt x="57251" y="27143"/>
                    </a:lnTo>
                    <a:lnTo>
                      <a:pt x="57050" y="27042"/>
                    </a:lnTo>
                    <a:lnTo>
                      <a:pt x="57000" y="26941"/>
                    </a:lnTo>
                    <a:lnTo>
                      <a:pt x="57050" y="26841"/>
                    </a:lnTo>
                    <a:lnTo>
                      <a:pt x="57201" y="26690"/>
                    </a:lnTo>
                    <a:lnTo>
                      <a:pt x="57352" y="26539"/>
                    </a:lnTo>
                    <a:close/>
                    <a:moveTo>
                      <a:pt x="43881" y="28047"/>
                    </a:moveTo>
                    <a:lnTo>
                      <a:pt x="43931" y="28098"/>
                    </a:lnTo>
                    <a:lnTo>
                      <a:pt x="43951" y="28138"/>
                    </a:lnTo>
                    <a:lnTo>
                      <a:pt x="43951" y="28138"/>
                    </a:lnTo>
                    <a:lnTo>
                      <a:pt x="43831" y="28047"/>
                    </a:lnTo>
                    <a:close/>
                    <a:moveTo>
                      <a:pt x="4474" y="28047"/>
                    </a:moveTo>
                    <a:lnTo>
                      <a:pt x="4625" y="28098"/>
                    </a:lnTo>
                    <a:lnTo>
                      <a:pt x="4524" y="28198"/>
                    </a:lnTo>
                    <a:lnTo>
                      <a:pt x="4424" y="28098"/>
                    </a:lnTo>
                    <a:lnTo>
                      <a:pt x="4474" y="28047"/>
                    </a:lnTo>
                    <a:close/>
                    <a:moveTo>
                      <a:pt x="45389" y="28047"/>
                    </a:moveTo>
                    <a:lnTo>
                      <a:pt x="45439" y="28098"/>
                    </a:lnTo>
                    <a:lnTo>
                      <a:pt x="45288" y="28198"/>
                    </a:lnTo>
                    <a:lnTo>
                      <a:pt x="45238" y="28098"/>
                    </a:lnTo>
                    <a:lnTo>
                      <a:pt x="45389" y="28047"/>
                    </a:lnTo>
                    <a:close/>
                    <a:moveTo>
                      <a:pt x="43579" y="27997"/>
                    </a:moveTo>
                    <a:lnTo>
                      <a:pt x="43896" y="28241"/>
                    </a:lnTo>
                    <a:lnTo>
                      <a:pt x="43896" y="28241"/>
                    </a:lnTo>
                    <a:lnTo>
                      <a:pt x="43881" y="28248"/>
                    </a:lnTo>
                    <a:lnTo>
                      <a:pt x="43780" y="28299"/>
                    </a:lnTo>
                    <a:lnTo>
                      <a:pt x="43730" y="28349"/>
                    </a:lnTo>
                    <a:lnTo>
                      <a:pt x="43630" y="28399"/>
                    </a:lnTo>
                    <a:lnTo>
                      <a:pt x="43579" y="28349"/>
                    </a:lnTo>
                    <a:lnTo>
                      <a:pt x="43479" y="28299"/>
                    </a:lnTo>
                    <a:lnTo>
                      <a:pt x="43328" y="28098"/>
                    </a:lnTo>
                    <a:lnTo>
                      <a:pt x="43579" y="27997"/>
                    </a:lnTo>
                    <a:close/>
                    <a:moveTo>
                      <a:pt x="44082" y="28198"/>
                    </a:moveTo>
                    <a:lnTo>
                      <a:pt x="44384" y="28500"/>
                    </a:lnTo>
                    <a:lnTo>
                      <a:pt x="44032" y="28198"/>
                    </a:lnTo>
                    <a:close/>
                    <a:moveTo>
                      <a:pt x="45087" y="28449"/>
                    </a:moveTo>
                    <a:lnTo>
                      <a:pt x="45238" y="28550"/>
                    </a:lnTo>
                    <a:lnTo>
                      <a:pt x="45138" y="28600"/>
                    </a:lnTo>
                    <a:lnTo>
                      <a:pt x="45037" y="28550"/>
                    </a:lnTo>
                    <a:lnTo>
                      <a:pt x="45087" y="28449"/>
                    </a:lnTo>
                    <a:close/>
                    <a:moveTo>
                      <a:pt x="57100" y="28449"/>
                    </a:moveTo>
                    <a:lnTo>
                      <a:pt x="57201" y="28550"/>
                    </a:lnTo>
                    <a:lnTo>
                      <a:pt x="57151" y="28600"/>
                    </a:lnTo>
                    <a:lnTo>
                      <a:pt x="57000" y="28550"/>
                    </a:lnTo>
                    <a:lnTo>
                      <a:pt x="57100" y="28449"/>
                    </a:lnTo>
                    <a:close/>
                    <a:moveTo>
                      <a:pt x="43981" y="28306"/>
                    </a:moveTo>
                    <a:lnTo>
                      <a:pt x="44233" y="28500"/>
                    </a:lnTo>
                    <a:lnTo>
                      <a:pt x="44283" y="28600"/>
                    </a:lnTo>
                    <a:lnTo>
                      <a:pt x="44132" y="28650"/>
                    </a:lnTo>
                    <a:lnTo>
                      <a:pt x="44032" y="28600"/>
                    </a:lnTo>
                    <a:lnTo>
                      <a:pt x="43981" y="28500"/>
                    </a:lnTo>
                    <a:lnTo>
                      <a:pt x="43981" y="28306"/>
                    </a:lnTo>
                    <a:close/>
                    <a:moveTo>
                      <a:pt x="56749" y="28902"/>
                    </a:moveTo>
                    <a:lnTo>
                      <a:pt x="56799" y="28952"/>
                    </a:lnTo>
                    <a:lnTo>
                      <a:pt x="56648" y="29002"/>
                    </a:lnTo>
                    <a:lnTo>
                      <a:pt x="56598" y="28952"/>
                    </a:lnTo>
                    <a:lnTo>
                      <a:pt x="56749" y="28902"/>
                    </a:lnTo>
                    <a:close/>
                    <a:moveTo>
                      <a:pt x="44534" y="29103"/>
                    </a:moveTo>
                    <a:lnTo>
                      <a:pt x="44936" y="29455"/>
                    </a:lnTo>
                    <a:lnTo>
                      <a:pt x="45037" y="29555"/>
                    </a:lnTo>
                    <a:lnTo>
                      <a:pt x="45037" y="29605"/>
                    </a:lnTo>
                    <a:lnTo>
                      <a:pt x="44936" y="29806"/>
                    </a:lnTo>
                    <a:lnTo>
                      <a:pt x="44836" y="29907"/>
                    </a:lnTo>
                    <a:lnTo>
                      <a:pt x="44735" y="29907"/>
                    </a:lnTo>
                    <a:lnTo>
                      <a:pt x="44685" y="29857"/>
                    </a:lnTo>
                    <a:lnTo>
                      <a:pt x="44384" y="29254"/>
                    </a:lnTo>
                    <a:lnTo>
                      <a:pt x="44384" y="29153"/>
                    </a:lnTo>
                    <a:lnTo>
                      <a:pt x="44484" y="29103"/>
                    </a:lnTo>
                    <a:close/>
                    <a:moveTo>
                      <a:pt x="8948" y="30158"/>
                    </a:moveTo>
                    <a:lnTo>
                      <a:pt x="9048" y="30209"/>
                    </a:lnTo>
                    <a:lnTo>
                      <a:pt x="8897" y="30259"/>
                    </a:lnTo>
                    <a:lnTo>
                      <a:pt x="8847" y="30209"/>
                    </a:lnTo>
                    <a:lnTo>
                      <a:pt x="8948" y="30158"/>
                    </a:lnTo>
                    <a:close/>
                    <a:moveTo>
                      <a:pt x="6635" y="30309"/>
                    </a:moveTo>
                    <a:lnTo>
                      <a:pt x="6686" y="30460"/>
                    </a:lnTo>
                    <a:lnTo>
                      <a:pt x="6635" y="30510"/>
                    </a:lnTo>
                    <a:lnTo>
                      <a:pt x="6535" y="30410"/>
                    </a:lnTo>
                    <a:lnTo>
                      <a:pt x="6635" y="30309"/>
                    </a:lnTo>
                    <a:close/>
                    <a:moveTo>
                      <a:pt x="43228" y="30309"/>
                    </a:moveTo>
                    <a:lnTo>
                      <a:pt x="43278" y="30460"/>
                    </a:lnTo>
                    <a:lnTo>
                      <a:pt x="43228" y="30510"/>
                    </a:lnTo>
                    <a:lnTo>
                      <a:pt x="43177" y="30410"/>
                    </a:lnTo>
                    <a:lnTo>
                      <a:pt x="43228" y="30309"/>
                    </a:lnTo>
                    <a:close/>
                    <a:moveTo>
                      <a:pt x="3720" y="30359"/>
                    </a:moveTo>
                    <a:lnTo>
                      <a:pt x="3770" y="30410"/>
                    </a:lnTo>
                    <a:lnTo>
                      <a:pt x="3770" y="30510"/>
                    </a:lnTo>
                    <a:lnTo>
                      <a:pt x="3770" y="30611"/>
                    </a:lnTo>
                    <a:lnTo>
                      <a:pt x="3720" y="30711"/>
                    </a:lnTo>
                    <a:lnTo>
                      <a:pt x="3620" y="30711"/>
                    </a:lnTo>
                    <a:lnTo>
                      <a:pt x="3569" y="30611"/>
                    </a:lnTo>
                    <a:lnTo>
                      <a:pt x="3569" y="30510"/>
                    </a:lnTo>
                    <a:lnTo>
                      <a:pt x="3569" y="30410"/>
                    </a:lnTo>
                    <a:lnTo>
                      <a:pt x="3620" y="30359"/>
                    </a:lnTo>
                    <a:close/>
                    <a:moveTo>
                      <a:pt x="7892" y="31164"/>
                    </a:moveTo>
                    <a:lnTo>
                      <a:pt x="7942" y="31314"/>
                    </a:lnTo>
                    <a:lnTo>
                      <a:pt x="7892" y="31365"/>
                    </a:lnTo>
                    <a:lnTo>
                      <a:pt x="7842" y="31214"/>
                    </a:lnTo>
                    <a:lnTo>
                      <a:pt x="7892" y="31164"/>
                    </a:lnTo>
                    <a:close/>
                    <a:moveTo>
                      <a:pt x="9651" y="31164"/>
                    </a:moveTo>
                    <a:lnTo>
                      <a:pt x="9802" y="31214"/>
                    </a:lnTo>
                    <a:lnTo>
                      <a:pt x="9903" y="31264"/>
                    </a:lnTo>
                    <a:lnTo>
                      <a:pt x="9903" y="31365"/>
                    </a:lnTo>
                    <a:lnTo>
                      <a:pt x="9953" y="31365"/>
                    </a:lnTo>
                    <a:lnTo>
                      <a:pt x="10053" y="31465"/>
                    </a:lnTo>
                    <a:lnTo>
                      <a:pt x="9903" y="31422"/>
                    </a:lnTo>
                    <a:lnTo>
                      <a:pt x="9903" y="31422"/>
                    </a:lnTo>
                    <a:lnTo>
                      <a:pt x="9903" y="31365"/>
                    </a:lnTo>
                    <a:lnTo>
                      <a:pt x="9802" y="31365"/>
                    </a:lnTo>
                    <a:lnTo>
                      <a:pt x="9864" y="31411"/>
                    </a:lnTo>
                    <a:lnTo>
                      <a:pt x="9864" y="31411"/>
                    </a:lnTo>
                    <a:lnTo>
                      <a:pt x="9702" y="31365"/>
                    </a:lnTo>
                    <a:lnTo>
                      <a:pt x="9601" y="31365"/>
                    </a:lnTo>
                    <a:lnTo>
                      <a:pt x="9551" y="31314"/>
                    </a:lnTo>
                    <a:lnTo>
                      <a:pt x="9500" y="31264"/>
                    </a:lnTo>
                    <a:lnTo>
                      <a:pt x="9651" y="31164"/>
                    </a:lnTo>
                    <a:close/>
                    <a:moveTo>
                      <a:pt x="9903" y="31440"/>
                    </a:moveTo>
                    <a:lnTo>
                      <a:pt x="10003" y="31515"/>
                    </a:lnTo>
                    <a:lnTo>
                      <a:pt x="10003" y="31566"/>
                    </a:lnTo>
                    <a:lnTo>
                      <a:pt x="9903" y="31465"/>
                    </a:lnTo>
                    <a:lnTo>
                      <a:pt x="9903" y="31440"/>
                    </a:lnTo>
                    <a:close/>
                    <a:moveTo>
                      <a:pt x="6434" y="31616"/>
                    </a:moveTo>
                    <a:lnTo>
                      <a:pt x="6535" y="31666"/>
                    </a:lnTo>
                    <a:lnTo>
                      <a:pt x="6384" y="31767"/>
                    </a:lnTo>
                    <a:lnTo>
                      <a:pt x="6284" y="31666"/>
                    </a:lnTo>
                    <a:lnTo>
                      <a:pt x="6434" y="31616"/>
                    </a:lnTo>
                    <a:close/>
                    <a:moveTo>
                      <a:pt x="10606" y="31365"/>
                    </a:moveTo>
                    <a:lnTo>
                      <a:pt x="10657" y="31415"/>
                    </a:lnTo>
                    <a:lnTo>
                      <a:pt x="10707" y="31515"/>
                    </a:lnTo>
                    <a:lnTo>
                      <a:pt x="10707" y="31767"/>
                    </a:lnTo>
                    <a:lnTo>
                      <a:pt x="10657" y="31767"/>
                    </a:lnTo>
                    <a:lnTo>
                      <a:pt x="10556" y="31716"/>
                    </a:lnTo>
                    <a:lnTo>
                      <a:pt x="10506" y="31616"/>
                    </a:lnTo>
                    <a:lnTo>
                      <a:pt x="10506" y="31566"/>
                    </a:lnTo>
                    <a:lnTo>
                      <a:pt x="10556" y="31465"/>
                    </a:lnTo>
                    <a:lnTo>
                      <a:pt x="10606" y="31365"/>
                    </a:lnTo>
                    <a:close/>
                    <a:moveTo>
                      <a:pt x="16085" y="32219"/>
                    </a:moveTo>
                    <a:lnTo>
                      <a:pt x="16186" y="32269"/>
                    </a:lnTo>
                    <a:lnTo>
                      <a:pt x="16135" y="32370"/>
                    </a:lnTo>
                    <a:lnTo>
                      <a:pt x="16085" y="32420"/>
                    </a:lnTo>
                    <a:lnTo>
                      <a:pt x="15884" y="32420"/>
                    </a:lnTo>
                    <a:lnTo>
                      <a:pt x="15834" y="32370"/>
                    </a:lnTo>
                    <a:lnTo>
                      <a:pt x="15834" y="32269"/>
                    </a:lnTo>
                    <a:lnTo>
                      <a:pt x="15884" y="32219"/>
                    </a:lnTo>
                    <a:close/>
                    <a:moveTo>
                      <a:pt x="18347" y="32420"/>
                    </a:moveTo>
                    <a:lnTo>
                      <a:pt x="18498" y="32470"/>
                    </a:lnTo>
                    <a:lnTo>
                      <a:pt x="18498" y="32521"/>
                    </a:lnTo>
                    <a:lnTo>
                      <a:pt x="18498" y="32621"/>
                    </a:lnTo>
                    <a:lnTo>
                      <a:pt x="18498" y="32722"/>
                    </a:lnTo>
                    <a:lnTo>
                      <a:pt x="18447" y="32772"/>
                    </a:lnTo>
                    <a:lnTo>
                      <a:pt x="18297" y="32822"/>
                    </a:lnTo>
                    <a:lnTo>
                      <a:pt x="18146" y="32873"/>
                    </a:lnTo>
                    <a:lnTo>
                      <a:pt x="17945" y="33023"/>
                    </a:lnTo>
                    <a:lnTo>
                      <a:pt x="17844" y="33074"/>
                    </a:lnTo>
                    <a:lnTo>
                      <a:pt x="17744" y="33023"/>
                    </a:lnTo>
                    <a:lnTo>
                      <a:pt x="17693" y="32923"/>
                    </a:lnTo>
                    <a:lnTo>
                      <a:pt x="17643" y="32822"/>
                    </a:lnTo>
                    <a:lnTo>
                      <a:pt x="17643" y="32621"/>
                    </a:lnTo>
                    <a:lnTo>
                      <a:pt x="17693" y="32521"/>
                    </a:lnTo>
                    <a:lnTo>
                      <a:pt x="17693" y="32470"/>
                    </a:lnTo>
                    <a:lnTo>
                      <a:pt x="17844" y="32420"/>
                    </a:lnTo>
                    <a:close/>
                    <a:moveTo>
                      <a:pt x="64539" y="0"/>
                    </a:moveTo>
                    <a:lnTo>
                      <a:pt x="64439" y="50"/>
                    </a:lnTo>
                    <a:lnTo>
                      <a:pt x="64389" y="101"/>
                    </a:lnTo>
                    <a:lnTo>
                      <a:pt x="64389" y="151"/>
                    </a:lnTo>
                    <a:lnTo>
                      <a:pt x="64389" y="251"/>
                    </a:lnTo>
                    <a:lnTo>
                      <a:pt x="64389" y="402"/>
                    </a:lnTo>
                    <a:lnTo>
                      <a:pt x="64389" y="553"/>
                    </a:lnTo>
                    <a:lnTo>
                      <a:pt x="64389" y="654"/>
                    </a:lnTo>
                    <a:lnTo>
                      <a:pt x="64389" y="704"/>
                    </a:lnTo>
                    <a:lnTo>
                      <a:pt x="64288" y="855"/>
                    </a:lnTo>
                    <a:lnTo>
                      <a:pt x="64137" y="1005"/>
                    </a:lnTo>
                    <a:lnTo>
                      <a:pt x="64137" y="1106"/>
                    </a:lnTo>
                    <a:lnTo>
                      <a:pt x="64137" y="1206"/>
                    </a:lnTo>
                    <a:lnTo>
                      <a:pt x="63936" y="1307"/>
                    </a:lnTo>
                    <a:lnTo>
                      <a:pt x="63735" y="1408"/>
                    </a:lnTo>
                    <a:lnTo>
                      <a:pt x="63635" y="1458"/>
                    </a:lnTo>
                    <a:lnTo>
                      <a:pt x="63534" y="1508"/>
                    </a:lnTo>
                    <a:lnTo>
                      <a:pt x="62931" y="1508"/>
                    </a:lnTo>
                    <a:lnTo>
                      <a:pt x="62730" y="1558"/>
                    </a:lnTo>
                    <a:lnTo>
                      <a:pt x="62579" y="1709"/>
                    </a:lnTo>
                    <a:lnTo>
                      <a:pt x="62278" y="1709"/>
                    </a:lnTo>
                    <a:lnTo>
                      <a:pt x="62177" y="1659"/>
                    </a:lnTo>
                    <a:lnTo>
                      <a:pt x="62076" y="1609"/>
                    </a:lnTo>
                    <a:lnTo>
                      <a:pt x="62026" y="1508"/>
                    </a:lnTo>
                    <a:lnTo>
                      <a:pt x="61976" y="1508"/>
                    </a:lnTo>
                    <a:lnTo>
                      <a:pt x="61775" y="1659"/>
                    </a:lnTo>
                    <a:lnTo>
                      <a:pt x="61624" y="1709"/>
                    </a:lnTo>
                    <a:lnTo>
                      <a:pt x="60870" y="1709"/>
                    </a:lnTo>
                    <a:lnTo>
                      <a:pt x="60820" y="1810"/>
                    </a:lnTo>
                    <a:lnTo>
                      <a:pt x="60820" y="1910"/>
                    </a:lnTo>
                    <a:lnTo>
                      <a:pt x="60870" y="2061"/>
                    </a:lnTo>
                    <a:lnTo>
                      <a:pt x="61021" y="2161"/>
                    </a:lnTo>
                    <a:lnTo>
                      <a:pt x="61165" y="2269"/>
                    </a:lnTo>
                    <a:lnTo>
                      <a:pt x="61165" y="2269"/>
                    </a:lnTo>
                    <a:lnTo>
                      <a:pt x="61172" y="2262"/>
                    </a:lnTo>
                    <a:lnTo>
                      <a:pt x="61323" y="2111"/>
                    </a:lnTo>
                    <a:lnTo>
                      <a:pt x="61323" y="2161"/>
                    </a:lnTo>
                    <a:lnTo>
                      <a:pt x="61323" y="2212"/>
                    </a:lnTo>
                    <a:lnTo>
                      <a:pt x="61222" y="2312"/>
                    </a:lnTo>
                    <a:lnTo>
                      <a:pt x="61323" y="2413"/>
                    </a:lnTo>
                    <a:lnTo>
                      <a:pt x="61373" y="2463"/>
                    </a:lnTo>
                    <a:lnTo>
                      <a:pt x="61323" y="2513"/>
                    </a:lnTo>
                    <a:lnTo>
                      <a:pt x="61121" y="2513"/>
                    </a:lnTo>
                    <a:lnTo>
                      <a:pt x="61021" y="2413"/>
                    </a:lnTo>
                    <a:lnTo>
                      <a:pt x="61021" y="2346"/>
                    </a:lnTo>
                    <a:lnTo>
                      <a:pt x="61021" y="2346"/>
                    </a:lnTo>
                    <a:lnTo>
                      <a:pt x="60920" y="2363"/>
                    </a:lnTo>
                    <a:lnTo>
                      <a:pt x="60820" y="2413"/>
                    </a:lnTo>
                    <a:lnTo>
                      <a:pt x="60820" y="2564"/>
                    </a:lnTo>
                    <a:lnTo>
                      <a:pt x="60770" y="2664"/>
                    </a:lnTo>
                    <a:lnTo>
                      <a:pt x="60669" y="2765"/>
                    </a:lnTo>
                    <a:lnTo>
                      <a:pt x="60267" y="2765"/>
                    </a:lnTo>
                    <a:lnTo>
                      <a:pt x="60066" y="2714"/>
                    </a:lnTo>
                    <a:lnTo>
                      <a:pt x="59915" y="2614"/>
                    </a:lnTo>
                    <a:lnTo>
                      <a:pt x="59815" y="2463"/>
                    </a:lnTo>
                    <a:lnTo>
                      <a:pt x="59764" y="2212"/>
                    </a:lnTo>
                    <a:lnTo>
                      <a:pt x="59764" y="2111"/>
                    </a:lnTo>
                    <a:lnTo>
                      <a:pt x="59764" y="2011"/>
                    </a:lnTo>
                    <a:lnTo>
                      <a:pt x="59614" y="1960"/>
                    </a:lnTo>
                    <a:lnTo>
                      <a:pt x="59513" y="1910"/>
                    </a:lnTo>
                    <a:lnTo>
                      <a:pt x="59412" y="1910"/>
                    </a:lnTo>
                    <a:lnTo>
                      <a:pt x="59362" y="1960"/>
                    </a:lnTo>
                    <a:lnTo>
                      <a:pt x="59312" y="2061"/>
                    </a:lnTo>
                    <a:lnTo>
                      <a:pt x="59312" y="2111"/>
                    </a:lnTo>
                    <a:lnTo>
                      <a:pt x="59412" y="2262"/>
                    </a:lnTo>
                    <a:lnTo>
                      <a:pt x="59463" y="2363"/>
                    </a:lnTo>
                    <a:lnTo>
                      <a:pt x="59513" y="2463"/>
                    </a:lnTo>
                    <a:lnTo>
                      <a:pt x="59463" y="2513"/>
                    </a:lnTo>
                    <a:lnTo>
                      <a:pt x="59362" y="2564"/>
                    </a:lnTo>
                    <a:lnTo>
                      <a:pt x="59211" y="2513"/>
                    </a:lnTo>
                    <a:lnTo>
                      <a:pt x="59161" y="2463"/>
                    </a:lnTo>
                    <a:lnTo>
                      <a:pt x="59111" y="2413"/>
                    </a:lnTo>
                    <a:lnTo>
                      <a:pt x="59111" y="2111"/>
                    </a:lnTo>
                    <a:lnTo>
                      <a:pt x="59010" y="1910"/>
                    </a:lnTo>
                    <a:lnTo>
                      <a:pt x="58860" y="1759"/>
                    </a:lnTo>
                    <a:lnTo>
                      <a:pt x="58608" y="1659"/>
                    </a:lnTo>
                    <a:lnTo>
                      <a:pt x="58508" y="1558"/>
                    </a:lnTo>
                    <a:lnTo>
                      <a:pt x="58508" y="1408"/>
                    </a:lnTo>
                    <a:lnTo>
                      <a:pt x="58558" y="1357"/>
                    </a:lnTo>
                    <a:lnTo>
                      <a:pt x="58608" y="1307"/>
                    </a:lnTo>
                    <a:lnTo>
                      <a:pt x="59161" y="1257"/>
                    </a:lnTo>
                    <a:lnTo>
                      <a:pt x="59362" y="1257"/>
                    </a:lnTo>
                    <a:lnTo>
                      <a:pt x="59513" y="1206"/>
                    </a:lnTo>
                    <a:lnTo>
                      <a:pt x="59664" y="1056"/>
                    </a:lnTo>
                    <a:lnTo>
                      <a:pt x="59764" y="855"/>
                    </a:lnTo>
                    <a:lnTo>
                      <a:pt x="59463" y="855"/>
                    </a:lnTo>
                    <a:lnTo>
                      <a:pt x="59362" y="754"/>
                    </a:lnTo>
                    <a:lnTo>
                      <a:pt x="59312" y="603"/>
                    </a:lnTo>
                    <a:lnTo>
                      <a:pt x="59312" y="503"/>
                    </a:lnTo>
                    <a:lnTo>
                      <a:pt x="59262" y="453"/>
                    </a:lnTo>
                    <a:lnTo>
                      <a:pt x="59111" y="453"/>
                    </a:lnTo>
                    <a:lnTo>
                      <a:pt x="59010" y="402"/>
                    </a:lnTo>
                    <a:lnTo>
                      <a:pt x="58910" y="352"/>
                    </a:lnTo>
                    <a:lnTo>
                      <a:pt x="58910" y="151"/>
                    </a:lnTo>
                    <a:lnTo>
                      <a:pt x="58860" y="101"/>
                    </a:lnTo>
                    <a:lnTo>
                      <a:pt x="58809" y="50"/>
                    </a:lnTo>
                    <a:lnTo>
                      <a:pt x="58558" y="251"/>
                    </a:lnTo>
                    <a:lnTo>
                      <a:pt x="58457" y="352"/>
                    </a:lnTo>
                    <a:lnTo>
                      <a:pt x="58307" y="453"/>
                    </a:lnTo>
                    <a:lnTo>
                      <a:pt x="58206" y="402"/>
                    </a:lnTo>
                    <a:lnTo>
                      <a:pt x="58055" y="302"/>
                    </a:lnTo>
                    <a:lnTo>
                      <a:pt x="57905" y="251"/>
                    </a:lnTo>
                    <a:lnTo>
                      <a:pt x="57754" y="251"/>
                    </a:lnTo>
                    <a:lnTo>
                      <a:pt x="56296" y="201"/>
                    </a:lnTo>
                    <a:lnTo>
                      <a:pt x="55944" y="251"/>
                    </a:lnTo>
                    <a:lnTo>
                      <a:pt x="55793" y="302"/>
                    </a:lnTo>
                    <a:lnTo>
                      <a:pt x="55643" y="453"/>
                    </a:lnTo>
                    <a:lnTo>
                      <a:pt x="55341" y="453"/>
                    </a:lnTo>
                    <a:lnTo>
                      <a:pt x="55190" y="402"/>
                    </a:lnTo>
                    <a:lnTo>
                      <a:pt x="55090" y="302"/>
                    </a:lnTo>
                    <a:lnTo>
                      <a:pt x="54939" y="251"/>
                    </a:lnTo>
                    <a:lnTo>
                      <a:pt x="54788" y="251"/>
                    </a:lnTo>
                    <a:lnTo>
                      <a:pt x="54738" y="352"/>
                    </a:lnTo>
                    <a:lnTo>
                      <a:pt x="54637" y="402"/>
                    </a:lnTo>
                    <a:lnTo>
                      <a:pt x="54386" y="453"/>
                    </a:lnTo>
                    <a:lnTo>
                      <a:pt x="54135" y="503"/>
                    </a:lnTo>
                    <a:lnTo>
                      <a:pt x="53984" y="553"/>
                    </a:lnTo>
                    <a:lnTo>
                      <a:pt x="53934" y="654"/>
                    </a:lnTo>
                    <a:lnTo>
                      <a:pt x="53783" y="654"/>
                    </a:lnTo>
                    <a:lnTo>
                      <a:pt x="53682" y="553"/>
                    </a:lnTo>
                    <a:lnTo>
                      <a:pt x="53632" y="453"/>
                    </a:lnTo>
                    <a:lnTo>
                      <a:pt x="53582" y="251"/>
                    </a:lnTo>
                    <a:lnTo>
                      <a:pt x="53532" y="251"/>
                    </a:lnTo>
                    <a:lnTo>
                      <a:pt x="53431" y="352"/>
                    </a:lnTo>
                    <a:lnTo>
                      <a:pt x="53230" y="553"/>
                    </a:lnTo>
                    <a:lnTo>
                      <a:pt x="53180" y="603"/>
                    </a:lnTo>
                    <a:lnTo>
                      <a:pt x="53029" y="654"/>
                    </a:lnTo>
                    <a:lnTo>
                      <a:pt x="52828" y="654"/>
                    </a:lnTo>
                    <a:lnTo>
                      <a:pt x="52677" y="704"/>
                    </a:lnTo>
                    <a:lnTo>
                      <a:pt x="52341" y="992"/>
                    </a:lnTo>
                    <a:lnTo>
                      <a:pt x="52341" y="992"/>
                    </a:lnTo>
                    <a:lnTo>
                      <a:pt x="52325" y="1056"/>
                    </a:lnTo>
                    <a:lnTo>
                      <a:pt x="52303" y="1056"/>
                    </a:lnTo>
                    <a:lnTo>
                      <a:pt x="52124" y="1458"/>
                    </a:lnTo>
                    <a:lnTo>
                      <a:pt x="51973" y="1609"/>
                    </a:lnTo>
                    <a:lnTo>
                      <a:pt x="51772" y="1709"/>
                    </a:lnTo>
                    <a:lnTo>
                      <a:pt x="51622" y="1759"/>
                    </a:lnTo>
                    <a:lnTo>
                      <a:pt x="51471" y="1860"/>
                    </a:lnTo>
                    <a:lnTo>
                      <a:pt x="51320" y="1910"/>
                    </a:lnTo>
                    <a:lnTo>
                      <a:pt x="51119" y="1910"/>
                    </a:lnTo>
                    <a:lnTo>
                      <a:pt x="51018" y="1960"/>
                    </a:lnTo>
                    <a:lnTo>
                      <a:pt x="50868" y="2061"/>
                    </a:lnTo>
                    <a:lnTo>
                      <a:pt x="50667" y="2111"/>
                    </a:lnTo>
                    <a:lnTo>
                      <a:pt x="50616" y="2111"/>
                    </a:lnTo>
                    <a:lnTo>
                      <a:pt x="50516" y="2061"/>
                    </a:lnTo>
                    <a:lnTo>
                      <a:pt x="50365" y="1960"/>
                    </a:lnTo>
                    <a:lnTo>
                      <a:pt x="50315" y="1960"/>
                    </a:lnTo>
                    <a:lnTo>
                      <a:pt x="50264" y="2212"/>
                    </a:lnTo>
                    <a:lnTo>
                      <a:pt x="50214" y="2262"/>
                    </a:lnTo>
                    <a:lnTo>
                      <a:pt x="50164" y="2312"/>
                    </a:lnTo>
                    <a:lnTo>
                      <a:pt x="50063" y="2212"/>
                    </a:lnTo>
                    <a:lnTo>
                      <a:pt x="50063" y="2011"/>
                    </a:lnTo>
                    <a:lnTo>
                      <a:pt x="50013" y="1960"/>
                    </a:lnTo>
                    <a:lnTo>
                      <a:pt x="49913" y="1860"/>
                    </a:lnTo>
                    <a:lnTo>
                      <a:pt x="49862" y="1810"/>
                    </a:lnTo>
                    <a:lnTo>
                      <a:pt x="49913" y="1709"/>
                    </a:lnTo>
                    <a:lnTo>
                      <a:pt x="50566" y="1709"/>
                    </a:lnTo>
                    <a:lnTo>
                      <a:pt x="50817" y="1558"/>
                    </a:lnTo>
                    <a:lnTo>
                      <a:pt x="50918" y="1508"/>
                    </a:lnTo>
                    <a:lnTo>
                      <a:pt x="51270" y="1508"/>
                    </a:lnTo>
                    <a:lnTo>
                      <a:pt x="51421" y="1458"/>
                    </a:lnTo>
                    <a:lnTo>
                      <a:pt x="51571" y="1357"/>
                    </a:lnTo>
                    <a:lnTo>
                      <a:pt x="51722" y="1206"/>
                    </a:lnTo>
                    <a:lnTo>
                      <a:pt x="51873" y="1005"/>
                    </a:lnTo>
                    <a:lnTo>
                      <a:pt x="52074" y="855"/>
                    </a:lnTo>
                    <a:lnTo>
                      <a:pt x="52355" y="855"/>
                    </a:lnTo>
                    <a:lnTo>
                      <a:pt x="52376" y="754"/>
                    </a:lnTo>
                    <a:lnTo>
                      <a:pt x="52376" y="654"/>
                    </a:lnTo>
                    <a:lnTo>
                      <a:pt x="52376" y="503"/>
                    </a:lnTo>
                    <a:lnTo>
                      <a:pt x="52325" y="453"/>
                    </a:lnTo>
                    <a:lnTo>
                      <a:pt x="52225" y="503"/>
                    </a:lnTo>
                    <a:lnTo>
                      <a:pt x="52124" y="603"/>
                    </a:lnTo>
                    <a:lnTo>
                      <a:pt x="51973" y="654"/>
                    </a:lnTo>
                    <a:lnTo>
                      <a:pt x="51873" y="603"/>
                    </a:lnTo>
                    <a:lnTo>
                      <a:pt x="51722" y="503"/>
                    </a:lnTo>
                    <a:lnTo>
                      <a:pt x="51571" y="453"/>
                    </a:lnTo>
                    <a:lnTo>
                      <a:pt x="51370" y="402"/>
                    </a:lnTo>
                    <a:lnTo>
                      <a:pt x="51219" y="453"/>
                    </a:lnTo>
                    <a:lnTo>
                      <a:pt x="51018" y="453"/>
                    </a:lnTo>
                    <a:lnTo>
                      <a:pt x="50918" y="553"/>
                    </a:lnTo>
                    <a:lnTo>
                      <a:pt x="50817" y="603"/>
                    </a:lnTo>
                    <a:lnTo>
                      <a:pt x="50566" y="654"/>
                    </a:lnTo>
                    <a:lnTo>
                      <a:pt x="49762" y="654"/>
                    </a:lnTo>
                    <a:lnTo>
                      <a:pt x="49511" y="704"/>
                    </a:lnTo>
                    <a:lnTo>
                      <a:pt x="49058" y="955"/>
                    </a:lnTo>
                    <a:lnTo>
                      <a:pt x="48958" y="1005"/>
                    </a:lnTo>
                    <a:lnTo>
                      <a:pt x="48857" y="1005"/>
                    </a:lnTo>
                    <a:lnTo>
                      <a:pt x="48807" y="855"/>
                    </a:lnTo>
                    <a:lnTo>
                      <a:pt x="48757" y="704"/>
                    </a:lnTo>
                    <a:lnTo>
                      <a:pt x="48656" y="654"/>
                    </a:lnTo>
                    <a:lnTo>
                      <a:pt x="48555" y="654"/>
                    </a:lnTo>
                    <a:lnTo>
                      <a:pt x="48455" y="704"/>
                    </a:lnTo>
                    <a:lnTo>
                      <a:pt x="48354" y="804"/>
                    </a:lnTo>
                    <a:lnTo>
                      <a:pt x="48204" y="855"/>
                    </a:lnTo>
                    <a:lnTo>
                      <a:pt x="48103" y="855"/>
                    </a:lnTo>
                    <a:lnTo>
                      <a:pt x="47952" y="704"/>
                    </a:lnTo>
                    <a:lnTo>
                      <a:pt x="47852" y="654"/>
                    </a:lnTo>
                    <a:lnTo>
                      <a:pt x="47802" y="704"/>
                    </a:lnTo>
                    <a:lnTo>
                      <a:pt x="47751" y="804"/>
                    </a:lnTo>
                    <a:lnTo>
                      <a:pt x="47701" y="1056"/>
                    </a:lnTo>
                    <a:lnTo>
                      <a:pt x="47651" y="1206"/>
                    </a:lnTo>
                    <a:lnTo>
                      <a:pt x="47550" y="1257"/>
                    </a:lnTo>
                    <a:lnTo>
                      <a:pt x="47349" y="1257"/>
                    </a:lnTo>
                    <a:lnTo>
                      <a:pt x="46997" y="1307"/>
                    </a:lnTo>
                    <a:lnTo>
                      <a:pt x="46997" y="1357"/>
                    </a:lnTo>
                    <a:lnTo>
                      <a:pt x="46947" y="1408"/>
                    </a:lnTo>
                    <a:lnTo>
                      <a:pt x="47048" y="1508"/>
                    </a:lnTo>
                    <a:lnTo>
                      <a:pt x="47048" y="1609"/>
                    </a:lnTo>
                    <a:lnTo>
                      <a:pt x="46947" y="1810"/>
                    </a:lnTo>
                    <a:lnTo>
                      <a:pt x="46947" y="1910"/>
                    </a:lnTo>
                    <a:lnTo>
                      <a:pt x="46997" y="2061"/>
                    </a:lnTo>
                    <a:lnTo>
                      <a:pt x="47098" y="2111"/>
                    </a:lnTo>
                    <a:lnTo>
                      <a:pt x="47198" y="2111"/>
                    </a:lnTo>
                    <a:lnTo>
                      <a:pt x="47299" y="2061"/>
                    </a:lnTo>
                    <a:lnTo>
                      <a:pt x="47299" y="2011"/>
                    </a:lnTo>
                    <a:lnTo>
                      <a:pt x="47349" y="1860"/>
                    </a:lnTo>
                    <a:lnTo>
                      <a:pt x="47399" y="1759"/>
                    </a:lnTo>
                    <a:lnTo>
                      <a:pt x="47550" y="1558"/>
                    </a:lnTo>
                    <a:lnTo>
                      <a:pt x="47651" y="1508"/>
                    </a:lnTo>
                    <a:lnTo>
                      <a:pt x="47701" y="1558"/>
                    </a:lnTo>
                    <a:lnTo>
                      <a:pt x="47852" y="1659"/>
                    </a:lnTo>
                    <a:lnTo>
                      <a:pt x="47952" y="1709"/>
                    </a:lnTo>
                    <a:lnTo>
                      <a:pt x="48254" y="1709"/>
                    </a:lnTo>
                    <a:lnTo>
                      <a:pt x="48304" y="1759"/>
                    </a:lnTo>
                    <a:lnTo>
                      <a:pt x="48354" y="1860"/>
                    </a:lnTo>
                    <a:lnTo>
                      <a:pt x="48254" y="1910"/>
                    </a:lnTo>
                    <a:lnTo>
                      <a:pt x="48204" y="2011"/>
                    </a:lnTo>
                    <a:lnTo>
                      <a:pt x="48204" y="2161"/>
                    </a:lnTo>
                    <a:lnTo>
                      <a:pt x="48103" y="2262"/>
                    </a:lnTo>
                    <a:lnTo>
                      <a:pt x="48003" y="2312"/>
                    </a:lnTo>
                    <a:lnTo>
                      <a:pt x="47550" y="2312"/>
                    </a:lnTo>
                    <a:lnTo>
                      <a:pt x="47399" y="2363"/>
                    </a:lnTo>
                    <a:lnTo>
                      <a:pt x="47249" y="2513"/>
                    </a:lnTo>
                    <a:lnTo>
                      <a:pt x="47198" y="2564"/>
                    </a:lnTo>
                    <a:lnTo>
                      <a:pt x="47098" y="2564"/>
                    </a:lnTo>
                    <a:lnTo>
                      <a:pt x="46997" y="2513"/>
                    </a:lnTo>
                    <a:lnTo>
                      <a:pt x="46897" y="2413"/>
                    </a:lnTo>
                    <a:lnTo>
                      <a:pt x="46595" y="2111"/>
                    </a:lnTo>
                    <a:lnTo>
                      <a:pt x="46444" y="2111"/>
                    </a:lnTo>
                    <a:lnTo>
                      <a:pt x="46344" y="2161"/>
                    </a:lnTo>
                    <a:lnTo>
                      <a:pt x="46294" y="2262"/>
                    </a:lnTo>
                    <a:lnTo>
                      <a:pt x="46243" y="2463"/>
                    </a:lnTo>
                    <a:lnTo>
                      <a:pt x="46193" y="2513"/>
                    </a:lnTo>
                    <a:lnTo>
                      <a:pt x="46093" y="2564"/>
                    </a:lnTo>
                    <a:lnTo>
                      <a:pt x="44836" y="2513"/>
                    </a:lnTo>
                    <a:lnTo>
                      <a:pt x="44735" y="2513"/>
                    </a:lnTo>
                    <a:lnTo>
                      <a:pt x="44635" y="2463"/>
                    </a:lnTo>
                    <a:lnTo>
                      <a:pt x="44534" y="2363"/>
                    </a:lnTo>
                    <a:lnTo>
                      <a:pt x="44434" y="2363"/>
                    </a:lnTo>
                    <a:lnTo>
                      <a:pt x="44283" y="2564"/>
                    </a:lnTo>
                    <a:lnTo>
                      <a:pt x="44183" y="2614"/>
                    </a:lnTo>
                    <a:lnTo>
                      <a:pt x="44233" y="2664"/>
                    </a:lnTo>
                    <a:lnTo>
                      <a:pt x="44333" y="2765"/>
                    </a:lnTo>
                    <a:lnTo>
                      <a:pt x="44434" y="2915"/>
                    </a:lnTo>
                    <a:lnTo>
                      <a:pt x="44478" y="2951"/>
                    </a:lnTo>
                    <a:lnTo>
                      <a:pt x="44478" y="2951"/>
                    </a:lnTo>
                    <a:lnTo>
                      <a:pt x="44585" y="2915"/>
                    </a:lnTo>
                    <a:lnTo>
                      <a:pt x="44685" y="2815"/>
                    </a:lnTo>
                    <a:lnTo>
                      <a:pt x="44786" y="2815"/>
                    </a:lnTo>
                    <a:lnTo>
                      <a:pt x="44886" y="2915"/>
                    </a:lnTo>
                    <a:lnTo>
                      <a:pt x="44936" y="2966"/>
                    </a:lnTo>
                    <a:lnTo>
                      <a:pt x="45188" y="3016"/>
                    </a:lnTo>
                    <a:lnTo>
                      <a:pt x="45288" y="3066"/>
                    </a:lnTo>
                    <a:lnTo>
                      <a:pt x="45288" y="3167"/>
                    </a:lnTo>
                    <a:lnTo>
                      <a:pt x="45288" y="3217"/>
                    </a:lnTo>
                    <a:lnTo>
                      <a:pt x="45238" y="3267"/>
                    </a:lnTo>
                    <a:lnTo>
                      <a:pt x="45087" y="3318"/>
                    </a:lnTo>
                    <a:lnTo>
                      <a:pt x="44962" y="3318"/>
                    </a:lnTo>
                    <a:lnTo>
                      <a:pt x="44936" y="3217"/>
                    </a:lnTo>
                    <a:lnTo>
                      <a:pt x="44886" y="3167"/>
                    </a:lnTo>
                    <a:lnTo>
                      <a:pt x="44786" y="3167"/>
                    </a:lnTo>
                    <a:lnTo>
                      <a:pt x="44763" y="3178"/>
                    </a:lnTo>
                    <a:lnTo>
                      <a:pt x="44763" y="3178"/>
                    </a:lnTo>
                    <a:lnTo>
                      <a:pt x="44936" y="3318"/>
                    </a:lnTo>
                    <a:lnTo>
                      <a:pt x="44697" y="3211"/>
                    </a:lnTo>
                    <a:lnTo>
                      <a:pt x="44697" y="3211"/>
                    </a:lnTo>
                    <a:lnTo>
                      <a:pt x="44585" y="3267"/>
                    </a:lnTo>
                    <a:lnTo>
                      <a:pt x="44434" y="3368"/>
                    </a:lnTo>
                    <a:lnTo>
                      <a:pt x="44387" y="3084"/>
                    </a:lnTo>
                    <a:lnTo>
                      <a:pt x="44387" y="3084"/>
                    </a:lnTo>
                    <a:lnTo>
                      <a:pt x="44183" y="3016"/>
                    </a:lnTo>
                    <a:lnTo>
                      <a:pt x="44032" y="2915"/>
                    </a:lnTo>
                    <a:lnTo>
                      <a:pt x="43981" y="2815"/>
                    </a:lnTo>
                    <a:lnTo>
                      <a:pt x="43931" y="2714"/>
                    </a:lnTo>
                    <a:lnTo>
                      <a:pt x="43931" y="2614"/>
                    </a:lnTo>
                    <a:lnTo>
                      <a:pt x="43881" y="2564"/>
                    </a:lnTo>
                    <a:lnTo>
                      <a:pt x="43730" y="2413"/>
                    </a:lnTo>
                    <a:lnTo>
                      <a:pt x="43630" y="2363"/>
                    </a:lnTo>
                    <a:lnTo>
                      <a:pt x="43579" y="2413"/>
                    </a:lnTo>
                    <a:lnTo>
                      <a:pt x="43328" y="2513"/>
                    </a:lnTo>
                    <a:lnTo>
                      <a:pt x="43077" y="2664"/>
                    </a:lnTo>
                    <a:lnTo>
                      <a:pt x="43479" y="3016"/>
                    </a:lnTo>
                    <a:lnTo>
                      <a:pt x="43529" y="3066"/>
                    </a:lnTo>
                    <a:lnTo>
                      <a:pt x="43479" y="3167"/>
                    </a:lnTo>
                    <a:lnTo>
                      <a:pt x="43378" y="3267"/>
                    </a:lnTo>
                    <a:lnTo>
                      <a:pt x="43328" y="3368"/>
                    </a:lnTo>
                    <a:lnTo>
                      <a:pt x="43328" y="3619"/>
                    </a:lnTo>
                    <a:lnTo>
                      <a:pt x="43328" y="3720"/>
                    </a:lnTo>
                    <a:lnTo>
                      <a:pt x="43228" y="3770"/>
                    </a:lnTo>
                    <a:lnTo>
                      <a:pt x="43177" y="3770"/>
                    </a:lnTo>
                    <a:lnTo>
                      <a:pt x="43127" y="3669"/>
                    </a:lnTo>
                    <a:lnTo>
                      <a:pt x="43026" y="3619"/>
                    </a:lnTo>
                    <a:lnTo>
                      <a:pt x="42825" y="3569"/>
                    </a:lnTo>
                    <a:lnTo>
                      <a:pt x="42725" y="3519"/>
                    </a:lnTo>
                    <a:lnTo>
                      <a:pt x="42624" y="3468"/>
                    </a:lnTo>
                    <a:lnTo>
                      <a:pt x="42524" y="3368"/>
                    </a:lnTo>
                    <a:lnTo>
                      <a:pt x="42373" y="3368"/>
                    </a:lnTo>
                    <a:lnTo>
                      <a:pt x="42323" y="3267"/>
                    </a:lnTo>
                    <a:lnTo>
                      <a:pt x="42273" y="3116"/>
                    </a:lnTo>
                    <a:lnTo>
                      <a:pt x="42323" y="3066"/>
                    </a:lnTo>
                    <a:lnTo>
                      <a:pt x="42373" y="3016"/>
                    </a:lnTo>
                    <a:lnTo>
                      <a:pt x="42423" y="2966"/>
                    </a:lnTo>
                    <a:lnTo>
                      <a:pt x="42725" y="2966"/>
                    </a:lnTo>
                    <a:lnTo>
                      <a:pt x="42725" y="2815"/>
                    </a:lnTo>
                    <a:lnTo>
                      <a:pt x="42675" y="2714"/>
                    </a:lnTo>
                    <a:lnTo>
                      <a:pt x="42574" y="2513"/>
                    </a:lnTo>
                    <a:lnTo>
                      <a:pt x="42474" y="2312"/>
                    </a:lnTo>
                    <a:lnTo>
                      <a:pt x="42373" y="2111"/>
                    </a:lnTo>
                    <a:lnTo>
                      <a:pt x="42273" y="2111"/>
                    </a:lnTo>
                    <a:lnTo>
                      <a:pt x="42273" y="2212"/>
                    </a:lnTo>
                    <a:lnTo>
                      <a:pt x="42222" y="2312"/>
                    </a:lnTo>
                    <a:lnTo>
                      <a:pt x="41971" y="2312"/>
                    </a:lnTo>
                    <a:lnTo>
                      <a:pt x="41921" y="2262"/>
                    </a:lnTo>
                    <a:lnTo>
                      <a:pt x="41870" y="2161"/>
                    </a:lnTo>
                    <a:lnTo>
                      <a:pt x="41870" y="2061"/>
                    </a:lnTo>
                    <a:lnTo>
                      <a:pt x="41669" y="2212"/>
                    </a:lnTo>
                    <a:lnTo>
                      <a:pt x="41368" y="2463"/>
                    </a:lnTo>
                    <a:lnTo>
                      <a:pt x="41066" y="2765"/>
                    </a:lnTo>
                    <a:lnTo>
                      <a:pt x="41016" y="2765"/>
                    </a:lnTo>
                    <a:lnTo>
                      <a:pt x="40915" y="2714"/>
                    </a:lnTo>
                    <a:lnTo>
                      <a:pt x="40815" y="2664"/>
                    </a:lnTo>
                    <a:lnTo>
                      <a:pt x="40966" y="2463"/>
                    </a:lnTo>
                    <a:lnTo>
                      <a:pt x="41016" y="2363"/>
                    </a:lnTo>
                    <a:lnTo>
                      <a:pt x="41016" y="2212"/>
                    </a:lnTo>
                    <a:lnTo>
                      <a:pt x="41267" y="2111"/>
                    </a:lnTo>
                    <a:lnTo>
                      <a:pt x="41418" y="2061"/>
                    </a:lnTo>
                    <a:lnTo>
                      <a:pt x="41418" y="2011"/>
                    </a:lnTo>
                    <a:lnTo>
                      <a:pt x="41468" y="1910"/>
                    </a:lnTo>
                    <a:lnTo>
                      <a:pt x="41468" y="1709"/>
                    </a:lnTo>
                    <a:lnTo>
                      <a:pt x="41468" y="1609"/>
                    </a:lnTo>
                    <a:lnTo>
                      <a:pt x="41519" y="1508"/>
                    </a:lnTo>
                    <a:lnTo>
                      <a:pt x="41720" y="1508"/>
                    </a:lnTo>
                    <a:lnTo>
                      <a:pt x="41820" y="1558"/>
                    </a:lnTo>
                    <a:lnTo>
                      <a:pt x="41870" y="1609"/>
                    </a:lnTo>
                    <a:lnTo>
                      <a:pt x="41870" y="1709"/>
                    </a:lnTo>
                    <a:lnTo>
                      <a:pt x="41870" y="1960"/>
                    </a:lnTo>
                    <a:lnTo>
                      <a:pt x="41971" y="2061"/>
                    </a:lnTo>
                    <a:lnTo>
                      <a:pt x="42071" y="2111"/>
                    </a:lnTo>
                    <a:lnTo>
                      <a:pt x="42273" y="2111"/>
                    </a:lnTo>
                    <a:lnTo>
                      <a:pt x="42273" y="1709"/>
                    </a:lnTo>
                    <a:lnTo>
                      <a:pt x="42273" y="1609"/>
                    </a:lnTo>
                    <a:lnTo>
                      <a:pt x="42323" y="1558"/>
                    </a:lnTo>
                    <a:lnTo>
                      <a:pt x="42474" y="1508"/>
                    </a:lnTo>
                    <a:lnTo>
                      <a:pt x="42675" y="1508"/>
                    </a:lnTo>
                    <a:lnTo>
                      <a:pt x="42876" y="1558"/>
                    </a:lnTo>
                    <a:lnTo>
                      <a:pt x="42926" y="1609"/>
                    </a:lnTo>
                    <a:lnTo>
                      <a:pt x="42825" y="1659"/>
                    </a:lnTo>
                    <a:lnTo>
                      <a:pt x="42725" y="1810"/>
                    </a:lnTo>
                    <a:lnTo>
                      <a:pt x="42926" y="1910"/>
                    </a:lnTo>
                    <a:lnTo>
                      <a:pt x="43228" y="1910"/>
                    </a:lnTo>
                    <a:lnTo>
                      <a:pt x="43278" y="1860"/>
                    </a:lnTo>
                    <a:lnTo>
                      <a:pt x="43177" y="1609"/>
                    </a:lnTo>
                    <a:lnTo>
                      <a:pt x="43228" y="1508"/>
                    </a:lnTo>
                    <a:lnTo>
                      <a:pt x="43328" y="1408"/>
                    </a:lnTo>
                    <a:lnTo>
                      <a:pt x="43278" y="1307"/>
                    </a:lnTo>
                    <a:lnTo>
                      <a:pt x="43077" y="1156"/>
                    </a:lnTo>
                    <a:lnTo>
                      <a:pt x="42976" y="1106"/>
                    </a:lnTo>
                    <a:lnTo>
                      <a:pt x="42876" y="1056"/>
                    </a:lnTo>
                    <a:lnTo>
                      <a:pt x="42474" y="1056"/>
                    </a:lnTo>
                    <a:lnTo>
                      <a:pt x="42122" y="1005"/>
                    </a:lnTo>
                    <a:lnTo>
                      <a:pt x="41971" y="905"/>
                    </a:lnTo>
                    <a:lnTo>
                      <a:pt x="41820" y="855"/>
                    </a:lnTo>
                    <a:lnTo>
                      <a:pt x="41468" y="855"/>
                    </a:lnTo>
                    <a:lnTo>
                      <a:pt x="41267" y="905"/>
                    </a:lnTo>
                    <a:lnTo>
                      <a:pt x="41167" y="1005"/>
                    </a:lnTo>
                    <a:lnTo>
                      <a:pt x="41066" y="1156"/>
                    </a:lnTo>
                    <a:lnTo>
                      <a:pt x="40915" y="1257"/>
                    </a:lnTo>
                    <a:lnTo>
                      <a:pt x="40664" y="1056"/>
                    </a:lnTo>
                    <a:lnTo>
                      <a:pt x="40513" y="905"/>
                    </a:lnTo>
                    <a:lnTo>
                      <a:pt x="40413" y="855"/>
                    </a:lnTo>
                    <a:lnTo>
                      <a:pt x="40262" y="905"/>
                    </a:lnTo>
                    <a:lnTo>
                      <a:pt x="40111" y="1056"/>
                    </a:lnTo>
                    <a:lnTo>
                      <a:pt x="40011" y="1156"/>
                    </a:lnTo>
                    <a:lnTo>
                      <a:pt x="39910" y="1206"/>
                    </a:lnTo>
                    <a:lnTo>
                      <a:pt x="39759" y="1206"/>
                    </a:lnTo>
                    <a:lnTo>
                      <a:pt x="39659" y="1056"/>
                    </a:lnTo>
                    <a:lnTo>
                      <a:pt x="39357" y="1106"/>
                    </a:lnTo>
                    <a:lnTo>
                      <a:pt x="39156" y="1106"/>
                    </a:lnTo>
                    <a:lnTo>
                      <a:pt x="39056" y="1056"/>
                    </a:lnTo>
                    <a:lnTo>
                      <a:pt x="38905" y="1056"/>
                    </a:lnTo>
                    <a:lnTo>
                      <a:pt x="38754" y="1156"/>
                    </a:lnTo>
                    <a:lnTo>
                      <a:pt x="38654" y="1206"/>
                    </a:lnTo>
                    <a:lnTo>
                      <a:pt x="38503" y="1206"/>
                    </a:lnTo>
                    <a:lnTo>
                      <a:pt x="38402" y="1106"/>
                    </a:lnTo>
                    <a:lnTo>
                      <a:pt x="38251" y="1056"/>
                    </a:lnTo>
                    <a:lnTo>
                      <a:pt x="37849" y="1056"/>
                    </a:lnTo>
                    <a:lnTo>
                      <a:pt x="37749" y="1106"/>
                    </a:lnTo>
                    <a:lnTo>
                      <a:pt x="37598" y="1257"/>
                    </a:lnTo>
                    <a:lnTo>
                      <a:pt x="37296" y="1257"/>
                    </a:lnTo>
                    <a:lnTo>
                      <a:pt x="37246" y="1156"/>
                    </a:lnTo>
                    <a:lnTo>
                      <a:pt x="37095" y="1056"/>
                    </a:lnTo>
                    <a:lnTo>
                      <a:pt x="36995" y="1056"/>
                    </a:lnTo>
                    <a:lnTo>
                      <a:pt x="36894" y="1106"/>
                    </a:lnTo>
                    <a:lnTo>
                      <a:pt x="36794" y="1206"/>
                    </a:lnTo>
                    <a:lnTo>
                      <a:pt x="36593" y="1408"/>
                    </a:lnTo>
                    <a:lnTo>
                      <a:pt x="36492" y="1458"/>
                    </a:lnTo>
                    <a:lnTo>
                      <a:pt x="36442" y="1458"/>
                    </a:lnTo>
                    <a:lnTo>
                      <a:pt x="36341" y="1357"/>
                    </a:lnTo>
                    <a:lnTo>
                      <a:pt x="36241" y="1307"/>
                    </a:lnTo>
                    <a:lnTo>
                      <a:pt x="36090" y="1307"/>
                    </a:lnTo>
                    <a:lnTo>
                      <a:pt x="36040" y="1357"/>
                    </a:lnTo>
                    <a:lnTo>
                      <a:pt x="35990" y="1458"/>
                    </a:lnTo>
                    <a:lnTo>
                      <a:pt x="35939" y="1558"/>
                    </a:lnTo>
                    <a:lnTo>
                      <a:pt x="35889" y="1659"/>
                    </a:lnTo>
                    <a:lnTo>
                      <a:pt x="35839" y="1709"/>
                    </a:lnTo>
                    <a:lnTo>
                      <a:pt x="35738" y="1709"/>
                    </a:lnTo>
                    <a:lnTo>
                      <a:pt x="35587" y="1659"/>
                    </a:lnTo>
                    <a:lnTo>
                      <a:pt x="35537" y="1558"/>
                    </a:lnTo>
                    <a:lnTo>
                      <a:pt x="35537" y="1508"/>
                    </a:lnTo>
                    <a:lnTo>
                      <a:pt x="35537" y="1357"/>
                    </a:lnTo>
                    <a:lnTo>
                      <a:pt x="35487" y="1307"/>
                    </a:lnTo>
                    <a:lnTo>
                      <a:pt x="35437" y="1307"/>
                    </a:lnTo>
                    <a:lnTo>
                      <a:pt x="35336" y="1408"/>
                    </a:lnTo>
                    <a:lnTo>
                      <a:pt x="35185" y="1458"/>
                    </a:lnTo>
                    <a:lnTo>
                      <a:pt x="34984" y="1508"/>
                    </a:lnTo>
                    <a:lnTo>
                      <a:pt x="34733" y="1458"/>
                    </a:lnTo>
                    <a:lnTo>
                      <a:pt x="34532" y="1508"/>
                    </a:lnTo>
                    <a:lnTo>
                      <a:pt x="34431" y="1458"/>
                    </a:lnTo>
                    <a:lnTo>
                      <a:pt x="34331" y="1408"/>
                    </a:lnTo>
                    <a:lnTo>
                      <a:pt x="34180" y="1307"/>
                    </a:lnTo>
                    <a:lnTo>
                      <a:pt x="34029" y="1609"/>
                    </a:lnTo>
                    <a:lnTo>
                      <a:pt x="33979" y="1659"/>
                    </a:lnTo>
                    <a:lnTo>
                      <a:pt x="33878" y="1709"/>
                    </a:lnTo>
                    <a:lnTo>
                      <a:pt x="33627" y="1709"/>
                    </a:lnTo>
                    <a:lnTo>
                      <a:pt x="33476" y="1759"/>
                    </a:lnTo>
                    <a:lnTo>
                      <a:pt x="33376" y="1860"/>
                    </a:lnTo>
                    <a:lnTo>
                      <a:pt x="33275" y="1910"/>
                    </a:lnTo>
                    <a:lnTo>
                      <a:pt x="33124" y="1910"/>
                    </a:lnTo>
                    <a:lnTo>
                      <a:pt x="33024" y="1759"/>
                    </a:lnTo>
                    <a:lnTo>
                      <a:pt x="32873" y="1709"/>
                    </a:lnTo>
                    <a:lnTo>
                      <a:pt x="32572" y="1709"/>
                    </a:lnTo>
                    <a:lnTo>
                      <a:pt x="31868" y="1659"/>
                    </a:lnTo>
                    <a:lnTo>
                      <a:pt x="31767" y="1659"/>
                    </a:lnTo>
                    <a:lnTo>
                      <a:pt x="31767" y="1609"/>
                    </a:lnTo>
                    <a:lnTo>
                      <a:pt x="31818" y="1508"/>
                    </a:lnTo>
                    <a:lnTo>
                      <a:pt x="31968" y="1357"/>
                    </a:lnTo>
                    <a:lnTo>
                      <a:pt x="31818" y="1307"/>
                    </a:lnTo>
                    <a:lnTo>
                      <a:pt x="31717" y="1307"/>
                    </a:lnTo>
                    <a:lnTo>
                      <a:pt x="31466" y="1458"/>
                    </a:lnTo>
                    <a:lnTo>
                      <a:pt x="31164" y="1508"/>
                    </a:lnTo>
                    <a:lnTo>
                      <a:pt x="30662" y="1458"/>
                    </a:lnTo>
                    <a:lnTo>
                      <a:pt x="30410" y="1508"/>
                    </a:lnTo>
                    <a:lnTo>
                      <a:pt x="30310" y="1609"/>
                    </a:lnTo>
                    <a:lnTo>
                      <a:pt x="30159" y="1709"/>
                    </a:lnTo>
                    <a:lnTo>
                      <a:pt x="30109" y="1609"/>
                    </a:lnTo>
                    <a:lnTo>
                      <a:pt x="30008" y="1558"/>
                    </a:lnTo>
                    <a:lnTo>
                      <a:pt x="29908" y="1558"/>
                    </a:lnTo>
                    <a:lnTo>
                      <a:pt x="29807" y="1659"/>
                    </a:lnTo>
                    <a:lnTo>
                      <a:pt x="29505" y="1709"/>
                    </a:lnTo>
                    <a:lnTo>
                      <a:pt x="29154" y="1709"/>
                    </a:lnTo>
                    <a:lnTo>
                      <a:pt x="28802" y="1609"/>
                    </a:lnTo>
                    <a:lnTo>
                      <a:pt x="28349" y="1508"/>
                    </a:lnTo>
                    <a:lnTo>
                      <a:pt x="28249" y="1558"/>
                    </a:lnTo>
                    <a:lnTo>
                      <a:pt x="28199" y="1609"/>
                    </a:lnTo>
                    <a:lnTo>
                      <a:pt x="28098" y="1659"/>
                    </a:lnTo>
                    <a:lnTo>
                      <a:pt x="28048" y="1659"/>
                    </a:lnTo>
                    <a:lnTo>
                      <a:pt x="27797" y="1508"/>
                    </a:lnTo>
                    <a:lnTo>
                      <a:pt x="27595" y="1458"/>
                    </a:lnTo>
                    <a:lnTo>
                      <a:pt x="27394" y="1558"/>
                    </a:lnTo>
                    <a:lnTo>
                      <a:pt x="27244" y="1709"/>
                    </a:lnTo>
                    <a:lnTo>
                      <a:pt x="27093" y="1860"/>
                    </a:lnTo>
                    <a:lnTo>
                      <a:pt x="26942" y="1910"/>
                    </a:lnTo>
                    <a:lnTo>
                      <a:pt x="26791" y="1860"/>
                    </a:lnTo>
                    <a:lnTo>
                      <a:pt x="26640" y="1759"/>
                    </a:lnTo>
                    <a:lnTo>
                      <a:pt x="26490" y="1709"/>
                    </a:lnTo>
                    <a:lnTo>
                      <a:pt x="26389" y="1759"/>
                    </a:lnTo>
                    <a:lnTo>
                      <a:pt x="26289" y="1810"/>
                    </a:lnTo>
                    <a:lnTo>
                      <a:pt x="26188" y="1860"/>
                    </a:lnTo>
                    <a:lnTo>
                      <a:pt x="25937" y="1910"/>
                    </a:lnTo>
                    <a:lnTo>
                      <a:pt x="24328" y="1910"/>
                    </a:lnTo>
                    <a:lnTo>
                      <a:pt x="24278" y="1960"/>
                    </a:lnTo>
                    <a:lnTo>
                      <a:pt x="24178" y="2011"/>
                    </a:lnTo>
                    <a:lnTo>
                      <a:pt x="24077" y="2111"/>
                    </a:lnTo>
                    <a:lnTo>
                      <a:pt x="23976" y="2111"/>
                    </a:lnTo>
                    <a:lnTo>
                      <a:pt x="23826" y="2061"/>
                    </a:lnTo>
                    <a:lnTo>
                      <a:pt x="23725" y="2011"/>
                    </a:lnTo>
                    <a:lnTo>
                      <a:pt x="23625" y="1810"/>
                    </a:lnTo>
                    <a:lnTo>
                      <a:pt x="23424" y="1709"/>
                    </a:lnTo>
                    <a:lnTo>
                      <a:pt x="23323" y="1709"/>
                    </a:lnTo>
                    <a:lnTo>
                      <a:pt x="23223" y="1759"/>
                    </a:lnTo>
                    <a:lnTo>
                      <a:pt x="23122" y="1860"/>
                    </a:lnTo>
                    <a:lnTo>
                      <a:pt x="23021" y="1910"/>
                    </a:lnTo>
                    <a:lnTo>
                      <a:pt x="22820" y="1960"/>
                    </a:lnTo>
                    <a:lnTo>
                      <a:pt x="22670" y="2061"/>
                    </a:lnTo>
                    <a:lnTo>
                      <a:pt x="22519" y="2111"/>
                    </a:lnTo>
                    <a:lnTo>
                      <a:pt x="22217" y="2111"/>
                    </a:lnTo>
                    <a:lnTo>
                      <a:pt x="22066" y="2011"/>
                    </a:lnTo>
                    <a:lnTo>
                      <a:pt x="22016" y="1960"/>
                    </a:lnTo>
                    <a:lnTo>
                      <a:pt x="21966" y="1960"/>
                    </a:lnTo>
                    <a:lnTo>
                      <a:pt x="21865" y="2161"/>
                    </a:lnTo>
                    <a:lnTo>
                      <a:pt x="21865" y="2262"/>
                    </a:lnTo>
                    <a:lnTo>
                      <a:pt x="21815" y="2312"/>
                    </a:lnTo>
                    <a:lnTo>
                      <a:pt x="21715" y="2262"/>
                    </a:lnTo>
                    <a:lnTo>
                      <a:pt x="21564" y="2111"/>
                    </a:lnTo>
                    <a:lnTo>
                      <a:pt x="21413" y="1960"/>
                    </a:lnTo>
                    <a:lnTo>
                      <a:pt x="21312" y="1910"/>
                    </a:lnTo>
                    <a:lnTo>
                      <a:pt x="21162" y="1910"/>
                    </a:lnTo>
                    <a:lnTo>
                      <a:pt x="21061" y="2011"/>
                    </a:lnTo>
                    <a:lnTo>
                      <a:pt x="20860" y="2111"/>
                    </a:lnTo>
                    <a:lnTo>
                      <a:pt x="20709" y="2111"/>
                    </a:lnTo>
                    <a:lnTo>
                      <a:pt x="20609" y="2011"/>
                    </a:lnTo>
                    <a:lnTo>
                      <a:pt x="20508" y="1960"/>
                    </a:lnTo>
                    <a:lnTo>
                      <a:pt x="20408" y="2011"/>
                    </a:lnTo>
                    <a:lnTo>
                      <a:pt x="20307" y="2111"/>
                    </a:lnTo>
                    <a:lnTo>
                      <a:pt x="20257" y="2061"/>
                    </a:lnTo>
                    <a:lnTo>
                      <a:pt x="20106" y="1960"/>
                    </a:lnTo>
                    <a:lnTo>
                      <a:pt x="20006" y="1910"/>
                    </a:lnTo>
                    <a:lnTo>
                      <a:pt x="19855" y="1910"/>
                    </a:lnTo>
                    <a:lnTo>
                      <a:pt x="19754" y="2061"/>
                    </a:lnTo>
                    <a:lnTo>
                      <a:pt x="19553" y="2212"/>
                    </a:lnTo>
                    <a:lnTo>
                      <a:pt x="19402" y="2312"/>
                    </a:lnTo>
                    <a:lnTo>
                      <a:pt x="19201" y="2312"/>
                    </a:lnTo>
                    <a:lnTo>
                      <a:pt x="19000" y="2111"/>
                    </a:lnTo>
                    <a:lnTo>
                      <a:pt x="18699" y="2111"/>
                    </a:lnTo>
                    <a:lnTo>
                      <a:pt x="18447" y="2262"/>
                    </a:lnTo>
                    <a:lnTo>
                      <a:pt x="18196" y="2312"/>
                    </a:lnTo>
                    <a:lnTo>
                      <a:pt x="17945" y="2262"/>
                    </a:lnTo>
                    <a:lnTo>
                      <a:pt x="17693" y="2111"/>
                    </a:lnTo>
                    <a:lnTo>
                      <a:pt x="17593" y="2161"/>
                    </a:lnTo>
                    <a:lnTo>
                      <a:pt x="17442" y="2262"/>
                    </a:lnTo>
                    <a:lnTo>
                      <a:pt x="17442" y="2363"/>
                    </a:lnTo>
                    <a:lnTo>
                      <a:pt x="17442" y="2463"/>
                    </a:lnTo>
                    <a:lnTo>
                      <a:pt x="17342" y="2714"/>
                    </a:lnTo>
                    <a:lnTo>
                      <a:pt x="17241" y="2614"/>
                    </a:lnTo>
                    <a:lnTo>
                      <a:pt x="16990" y="2312"/>
                    </a:lnTo>
                    <a:lnTo>
                      <a:pt x="16537" y="2714"/>
                    </a:lnTo>
                    <a:lnTo>
                      <a:pt x="16387" y="2614"/>
                    </a:lnTo>
                    <a:lnTo>
                      <a:pt x="16236" y="2614"/>
                    </a:lnTo>
                    <a:lnTo>
                      <a:pt x="16186" y="2664"/>
                    </a:lnTo>
                    <a:lnTo>
                      <a:pt x="16135" y="2714"/>
                    </a:lnTo>
                    <a:lnTo>
                      <a:pt x="16035" y="2664"/>
                    </a:lnTo>
                    <a:lnTo>
                      <a:pt x="15934" y="2614"/>
                    </a:lnTo>
                    <a:lnTo>
                      <a:pt x="15834" y="2513"/>
                    </a:lnTo>
                    <a:lnTo>
                      <a:pt x="15683" y="2513"/>
                    </a:lnTo>
                    <a:lnTo>
                      <a:pt x="15532" y="2564"/>
                    </a:lnTo>
                    <a:lnTo>
                      <a:pt x="15381" y="2614"/>
                    </a:lnTo>
                    <a:lnTo>
                      <a:pt x="15231" y="2714"/>
                    </a:lnTo>
                    <a:lnTo>
                      <a:pt x="15080" y="2614"/>
                    </a:lnTo>
                    <a:lnTo>
                      <a:pt x="14929" y="2513"/>
                    </a:lnTo>
                    <a:lnTo>
                      <a:pt x="14577" y="2564"/>
                    </a:lnTo>
                    <a:lnTo>
                      <a:pt x="14024" y="2513"/>
                    </a:lnTo>
                    <a:lnTo>
                      <a:pt x="13773" y="2614"/>
                    </a:lnTo>
                    <a:lnTo>
                      <a:pt x="13471" y="2714"/>
                    </a:lnTo>
                    <a:lnTo>
                      <a:pt x="13421" y="2765"/>
                    </a:lnTo>
                    <a:lnTo>
                      <a:pt x="13270" y="2765"/>
                    </a:lnTo>
                    <a:lnTo>
                      <a:pt x="13119" y="2714"/>
                    </a:lnTo>
                    <a:lnTo>
                      <a:pt x="13019" y="2614"/>
                    </a:lnTo>
                    <a:lnTo>
                      <a:pt x="12969" y="2564"/>
                    </a:lnTo>
                    <a:lnTo>
                      <a:pt x="12918" y="2564"/>
                    </a:lnTo>
                    <a:lnTo>
                      <a:pt x="12818" y="2664"/>
                    </a:lnTo>
                    <a:lnTo>
                      <a:pt x="12717" y="2714"/>
                    </a:lnTo>
                    <a:lnTo>
                      <a:pt x="12667" y="2664"/>
                    </a:lnTo>
                    <a:lnTo>
                      <a:pt x="12416" y="2564"/>
                    </a:lnTo>
                    <a:lnTo>
                      <a:pt x="12114" y="2513"/>
                    </a:lnTo>
                    <a:lnTo>
                      <a:pt x="11863" y="2513"/>
                    </a:lnTo>
                    <a:lnTo>
                      <a:pt x="11612" y="2614"/>
                    </a:lnTo>
                    <a:lnTo>
                      <a:pt x="11461" y="2714"/>
                    </a:lnTo>
                    <a:lnTo>
                      <a:pt x="11310" y="2714"/>
                    </a:lnTo>
                    <a:lnTo>
                      <a:pt x="11209" y="2664"/>
                    </a:lnTo>
                    <a:lnTo>
                      <a:pt x="11059" y="2614"/>
                    </a:lnTo>
                    <a:lnTo>
                      <a:pt x="10958" y="2513"/>
                    </a:lnTo>
                    <a:lnTo>
                      <a:pt x="10908" y="2564"/>
                    </a:lnTo>
                    <a:lnTo>
                      <a:pt x="10858" y="2614"/>
                    </a:lnTo>
                    <a:lnTo>
                      <a:pt x="10817" y="2775"/>
                    </a:lnTo>
                    <a:lnTo>
                      <a:pt x="10817" y="2775"/>
                    </a:lnTo>
                    <a:lnTo>
                      <a:pt x="10858" y="2815"/>
                    </a:lnTo>
                    <a:lnTo>
                      <a:pt x="10807" y="2815"/>
                    </a:lnTo>
                    <a:lnTo>
                      <a:pt x="10858" y="2915"/>
                    </a:lnTo>
                    <a:lnTo>
                      <a:pt x="10707" y="2865"/>
                    </a:lnTo>
                    <a:lnTo>
                      <a:pt x="10707" y="2795"/>
                    </a:lnTo>
                    <a:lnTo>
                      <a:pt x="10707" y="2795"/>
                    </a:lnTo>
                    <a:lnTo>
                      <a:pt x="10556" y="2765"/>
                    </a:lnTo>
                    <a:lnTo>
                      <a:pt x="10355" y="2765"/>
                    </a:lnTo>
                    <a:lnTo>
                      <a:pt x="10154" y="2815"/>
                    </a:lnTo>
                    <a:lnTo>
                      <a:pt x="9953" y="2966"/>
                    </a:lnTo>
                    <a:lnTo>
                      <a:pt x="9852" y="2966"/>
                    </a:lnTo>
                    <a:lnTo>
                      <a:pt x="9702" y="2865"/>
                    </a:lnTo>
                    <a:lnTo>
                      <a:pt x="9500" y="2765"/>
                    </a:lnTo>
                    <a:lnTo>
                      <a:pt x="9400" y="2714"/>
                    </a:lnTo>
                    <a:lnTo>
                      <a:pt x="9350" y="2765"/>
                    </a:lnTo>
                    <a:lnTo>
                      <a:pt x="9249" y="2865"/>
                    </a:lnTo>
                    <a:lnTo>
                      <a:pt x="9149" y="2915"/>
                    </a:lnTo>
                    <a:lnTo>
                      <a:pt x="8948" y="2966"/>
                    </a:lnTo>
                    <a:lnTo>
                      <a:pt x="8696" y="2966"/>
                    </a:lnTo>
                    <a:lnTo>
                      <a:pt x="8596" y="3066"/>
                    </a:lnTo>
                    <a:lnTo>
                      <a:pt x="8545" y="3167"/>
                    </a:lnTo>
                    <a:lnTo>
                      <a:pt x="8395" y="3066"/>
                    </a:lnTo>
                    <a:lnTo>
                      <a:pt x="8294" y="2966"/>
                    </a:lnTo>
                    <a:lnTo>
                      <a:pt x="8244" y="3016"/>
                    </a:lnTo>
                    <a:lnTo>
                      <a:pt x="8194" y="3116"/>
                    </a:lnTo>
                    <a:lnTo>
                      <a:pt x="8093" y="3116"/>
                    </a:lnTo>
                    <a:lnTo>
                      <a:pt x="7942" y="3016"/>
                    </a:lnTo>
                    <a:lnTo>
                      <a:pt x="7691" y="2966"/>
                    </a:lnTo>
                    <a:lnTo>
                      <a:pt x="7440" y="2915"/>
                    </a:lnTo>
                    <a:lnTo>
                      <a:pt x="7188" y="2966"/>
                    </a:lnTo>
                    <a:lnTo>
                      <a:pt x="6987" y="3066"/>
                    </a:lnTo>
                    <a:lnTo>
                      <a:pt x="6786" y="3116"/>
                    </a:lnTo>
                    <a:lnTo>
                      <a:pt x="6686" y="3167"/>
                    </a:lnTo>
                    <a:lnTo>
                      <a:pt x="6585" y="3116"/>
                    </a:lnTo>
                    <a:lnTo>
                      <a:pt x="6434" y="3016"/>
                    </a:lnTo>
                    <a:lnTo>
                      <a:pt x="6334" y="2966"/>
                    </a:lnTo>
                    <a:lnTo>
                      <a:pt x="6233" y="2966"/>
                    </a:lnTo>
                    <a:lnTo>
                      <a:pt x="6133" y="3016"/>
                    </a:lnTo>
                    <a:lnTo>
                      <a:pt x="6083" y="3066"/>
                    </a:lnTo>
                    <a:lnTo>
                      <a:pt x="6083" y="3167"/>
                    </a:lnTo>
                    <a:lnTo>
                      <a:pt x="6133" y="3267"/>
                    </a:lnTo>
                    <a:lnTo>
                      <a:pt x="6183" y="3318"/>
                    </a:lnTo>
                    <a:lnTo>
                      <a:pt x="6284" y="3368"/>
                    </a:lnTo>
                    <a:lnTo>
                      <a:pt x="6434" y="3418"/>
                    </a:lnTo>
                    <a:lnTo>
                      <a:pt x="6485" y="3468"/>
                    </a:lnTo>
                    <a:lnTo>
                      <a:pt x="6434" y="3569"/>
                    </a:lnTo>
                    <a:lnTo>
                      <a:pt x="6334" y="3669"/>
                    </a:lnTo>
                    <a:lnTo>
                      <a:pt x="6284" y="3770"/>
                    </a:lnTo>
                    <a:lnTo>
                      <a:pt x="6284" y="3870"/>
                    </a:lnTo>
                    <a:lnTo>
                      <a:pt x="6384" y="3921"/>
                    </a:lnTo>
                    <a:lnTo>
                      <a:pt x="6535" y="4021"/>
                    </a:lnTo>
                    <a:lnTo>
                      <a:pt x="6635" y="4021"/>
                    </a:lnTo>
                    <a:lnTo>
                      <a:pt x="6686" y="4122"/>
                    </a:lnTo>
                    <a:lnTo>
                      <a:pt x="6836" y="4222"/>
                    </a:lnTo>
                    <a:lnTo>
                      <a:pt x="6937" y="4323"/>
                    </a:lnTo>
                    <a:lnTo>
                      <a:pt x="6887" y="4373"/>
                    </a:lnTo>
                    <a:lnTo>
                      <a:pt x="6786" y="4423"/>
                    </a:lnTo>
                    <a:lnTo>
                      <a:pt x="6686" y="4423"/>
                    </a:lnTo>
                    <a:lnTo>
                      <a:pt x="6535" y="4323"/>
                    </a:lnTo>
                    <a:lnTo>
                      <a:pt x="6284" y="4323"/>
                    </a:lnTo>
                    <a:lnTo>
                      <a:pt x="6133" y="4423"/>
                    </a:lnTo>
                    <a:lnTo>
                      <a:pt x="5932" y="4574"/>
                    </a:lnTo>
                    <a:lnTo>
                      <a:pt x="5680" y="4624"/>
                    </a:lnTo>
                    <a:lnTo>
                      <a:pt x="5530" y="4675"/>
                    </a:lnTo>
                    <a:lnTo>
                      <a:pt x="5479" y="4775"/>
                    </a:lnTo>
                    <a:lnTo>
                      <a:pt x="5479" y="4876"/>
                    </a:lnTo>
                    <a:lnTo>
                      <a:pt x="5429" y="4976"/>
                    </a:lnTo>
                    <a:lnTo>
                      <a:pt x="5329" y="5027"/>
                    </a:lnTo>
                    <a:lnTo>
                      <a:pt x="5228" y="5077"/>
                    </a:lnTo>
                    <a:lnTo>
                      <a:pt x="3971" y="5077"/>
                    </a:lnTo>
                    <a:lnTo>
                      <a:pt x="3971" y="5127"/>
                    </a:lnTo>
                    <a:lnTo>
                      <a:pt x="3971" y="5228"/>
                    </a:lnTo>
                    <a:lnTo>
                      <a:pt x="3821" y="5278"/>
                    </a:lnTo>
                    <a:lnTo>
                      <a:pt x="3720" y="5278"/>
                    </a:lnTo>
                    <a:lnTo>
                      <a:pt x="3620" y="5228"/>
                    </a:lnTo>
                    <a:lnTo>
                      <a:pt x="3469" y="5077"/>
                    </a:lnTo>
                    <a:lnTo>
                      <a:pt x="3318" y="5077"/>
                    </a:lnTo>
                    <a:lnTo>
                      <a:pt x="3217" y="5127"/>
                    </a:lnTo>
                    <a:lnTo>
                      <a:pt x="3167" y="5177"/>
                    </a:lnTo>
                    <a:lnTo>
                      <a:pt x="3117" y="5378"/>
                    </a:lnTo>
                    <a:lnTo>
                      <a:pt x="3067" y="5429"/>
                    </a:lnTo>
                    <a:lnTo>
                      <a:pt x="3067" y="5479"/>
                    </a:lnTo>
                    <a:lnTo>
                      <a:pt x="2665" y="5479"/>
                    </a:lnTo>
                    <a:lnTo>
                      <a:pt x="2564" y="5378"/>
                    </a:lnTo>
                    <a:lnTo>
                      <a:pt x="2514" y="5228"/>
                    </a:lnTo>
                    <a:lnTo>
                      <a:pt x="2514" y="4976"/>
                    </a:lnTo>
                    <a:lnTo>
                      <a:pt x="2464" y="4876"/>
                    </a:lnTo>
                    <a:lnTo>
                      <a:pt x="2313" y="4876"/>
                    </a:lnTo>
                    <a:lnTo>
                      <a:pt x="2313" y="4976"/>
                    </a:lnTo>
                    <a:lnTo>
                      <a:pt x="2262" y="5027"/>
                    </a:lnTo>
                    <a:lnTo>
                      <a:pt x="2162" y="5027"/>
                    </a:lnTo>
                    <a:lnTo>
                      <a:pt x="2112" y="4976"/>
                    </a:lnTo>
                    <a:lnTo>
                      <a:pt x="2112" y="4876"/>
                    </a:lnTo>
                    <a:lnTo>
                      <a:pt x="2011" y="4876"/>
                    </a:lnTo>
                    <a:lnTo>
                      <a:pt x="1961" y="4825"/>
                    </a:lnTo>
                    <a:lnTo>
                      <a:pt x="1911" y="4775"/>
                    </a:lnTo>
                    <a:lnTo>
                      <a:pt x="1911" y="4675"/>
                    </a:lnTo>
                    <a:lnTo>
                      <a:pt x="1961" y="4524"/>
                    </a:lnTo>
                    <a:lnTo>
                      <a:pt x="2011" y="4423"/>
                    </a:lnTo>
                    <a:lnTo>
                      <a:pt x="2162" y="4423"/>
                    </a:lnTo>
                    <a:lnTo>
                      <a:pt x="2262" y="4373"/>
                    </a:lnTo>
                    <a:lnTo>
                      <a:pt x="2313" y="4273"/>
                    </a:lnTo>
                    <a:lnTo>
                      <a:pt x="2313" y="4122"/>
                    </a:lnTo>
                    <a:lnTo>
                      <a:pt x="2313" y="3921"/>
                    </a:lnTo>
                    <a:lnTo>
                      <a:pt x="2363" y="3870"/>
                    </a:lnTo>
                    <a:lnTo>
                      <a:pt x="2413" y="3820"/>
                    </a:lnTo>
                    <a:lnTo>
                      <a:pt x="2514" y="3921"/>
                    </a:lnTo>
                    <a:lnTo>
                      <a:pt x="2514" y="4071"/>
                    </a:lnTo>
                    <a:lnTo>
                      <a:pt x="2614" y="4222"/>
                    </a:lnTo>
                    <a:lnTo>
                      <a:pt x="2765" y="4323"/>
                    </a:lnTo>
                    <a:lnTo>
                      <a:pt x="2916" y="4423"/>
                    </a:lnTo>
                    <a:lnTo>
                      <a:pt x="3016" y="4423"/>
                    </a:lnTo>
                    <a:lnTo>
                      <a:pt x="3117" y="4373"/>
                    </a:lnTo>
                    <a:lnTo>
                      <a:pt x="3217" y="4222"/>
                    </a:lnTo>
                    <a:lnTo>
                      <a:pt x="3368" y="3971"/>
                    </a:lnTo>
                    <a:lnTo>
                      <a:pt x="3368" y="3870"/>
                    </a:lnTo>
                    <a:lnTo>
                      <a:pt x="3469" y="3669"/>
                    </a:lnTo>
                    <a:lnTo>
                      <a:pt x="3469" y="3569"/>
                    </a:lnTo>
                    <a:lnTo>
                      <a:pt x="3368" y="3519"/>
                    </a:lnTo>
                    <a:lnTo>
                      <a:pt x="3167" y="3267"/>
                    </a:lnTo>
                    <a:lnTo>
                      <a:pt x="3067" y="3217"/>
                    </a:lnTo>
                    <a:lnTo>
                      <a:pt x="2966" y="3167"/>
                    </a:lnTo>
                    <a:lnTo>
                      <a:pt x="2866" y="3167"/>
                    </a:lnTo>
                    <a:lnTo>
                      <a:pt x="2715" y="3267"/>
                    </a:lnTo>
                    <a:lnTo>
                      <a:pt x="2564" y="3418"/>
                    </a:lnTo>
                    <a:lnTo>
                      <a:pt x="2514" y="3519"/>
                    </a:lnTo>
                    <a:lnTo>
                      <a:pt x="2413" y="3569"/>
                    </a:lnTo>
                    <a:lnTo>
                      <a:pt x="2363" y="3519"/>
                    </a:lnTo>
                    <a:lnTo>
                      <a:pt x="2262" y="3468"/>
                    </a:lnTo>
                    <a:lnTo>
                      <a:pt x="2212" y="3418"/>
                    </a:lnTo>
                    <a:lnTo>
                      <a:pt x="2112" y="3368"/>
                    </a:lnTo>
                    <a:lnTo>
                      <a:pt x="1860" y="3368"/>
                    </a:lnTo>
                    <a:lnTo>
                      <a:pt x="1659" y="3418"/>
                    </a:lnTo>
                    <a:lnTo>
                      <a:pt x="1458" y="3468"/>
                    </a:lnTo>
                    <a:lnTo>
                      <a:pt x="1257" y="3669"/>
                    </a:lnTo>
                    <a:lnTo>
                      <a:pt x="1207" y="3820"/>
                    </a:lnTo>
                    <a:lnTo>
                      <a:pt x="1257" y="4122"/>
                    </a:lnTo>
                    <a:lnTo>
                      <a:pt x="1257" y="4423"/>
                    </a:lnTo>
                    <a:lnTo>
                      <a:pt x="1207" y="4574"/>
                    </a:lnTo>
                    <a:lnTo>
                      <a:pt x="1106" y="4675"/>
                    </a:lnTo>
                    <a:lnTo>
                      <a:pt x="905" y="4876"/>
                    </a:lnTo>
                    <a:lnTo>
                      <a:pt x="855" y="4976"/>
                    </a:lnTo>
                    <a:lnTo>
                      <a:pt x="855" y="5077"/>
                    </a:lnTo>
                    <a:lnTo>
                      <a:pt x="855" y="5328"/>
                    </a:lnTo>
                    <a:lnTo>
                      <a:pt x="805" y="5529"/>
                    </a:lnTo>
                    <a:lnTo>
                      <a:pt x="704" y="5730"/>
                    </a:lnTo>
                    <a:lnTo>
                      <a:pt x="503" y="5931"/>
                    </a:lnTo>
                    <a:lnTo>
                      <a:pt x="453" y="6032"/>
                    </a:lnTo>
                    <a:lnTo>
                      <a:pt x="403" y="6183"/>
                    </a:lnTo>
                    <a:lnTo>
                      <a:pt x="403" y="6534"/>
                    </a:lnTo>
                    <a:lnTo>
                      <a:pt x="453" y="6685"/>
                    </a:lnTo>
                    <a:lnTo>
                      <a:pt x="604" y="6836"/>
                    </a:lnTo>
                    <a:lnTo>
                      <a:pt x="604" y="6987"/>
                    </a:lnTo>
                    <a:lnTo>
                      <a:pt x="554" y="7138"/>
                    </a:lnTo>
                    <a:lnTo>
                      <a:pt x="453" y="7288"/>
                    </a:lnTo>
                    <a:lnTo>
                      <a:pt x="403" y="7489"/>
                    </a:lnTo>
                    <a:lnTo>
                      <a:pt x="403" y="8947"/>
                    </a:lnTo>
                    <a:lnTo>
                      <a:pt x="302" y="9098"/>
                    </a:lnTo>
                    <a:lnTo>
                      <a:pt x="202" y="9249"/>
                    </a:lnTo>
                    <a:lnTo>
                      <a:pt x="202" y="9399"/>
                    </a:lnTo>
                    <a:lnTo>
                      <a:pt x="202" y="9550"/>
                    </a:lnTo>
                    <a:lnTo>
                      <a:pt x="202" y="9902"/>
                    </a:lnTo>
                    <a:lnTo>
                      <a:pt x="202" y="10204"/>
                    </a:lnTo>
                    <a:lnTo>
                      <a:pt x="202" y="10656"/>
                    </a:lnTo>
                    <a:lnTo>
                      <a:pt x="202" y="11058"/>
                    </a:lnTo>
                    <a:lnTo>
                      <a:pt x="202" y="11209"/>
                    </a:lnTo>
                    <a:lnTo>
                      <a:pt x="151" y="11309"/>
                    </a:lnTo>
                    <a:lnTo>
                      <a:pt x="1" y="11511"/>
                    </a:lnTo>
                    <a:lnTo>
                      <a:pt x="101" y="11611"/>
                    </a:lnTo>
                    <a:lnTo>
                      <a:pt x="151" y="11712"/>
                    </a:lnTo>
                    <a:lnTo>
                      <a:pt x="202" y="11812"/>
                    </a:lnTo>
                    <a:lnTo>
                      <a:pt x="202" y="11963"/>
                    </a:lnTo>
                    <a:lnTo>
                      <a:pt x="202" y="12566"/>
                    </a:lnTo>
                    <a:lnTo>
                      <a:pt x="202" y="12868"/>
                    </a:lnTo>
                    <a:lnTo>
                      <a:pt x="252" y="13018"/>
                    </a:lnTo>
                    <a:lnTo>
                      <a:pt x="403" y="13119"/>
                    </a:lnTo>
                    <a:lnTo>
                      <a:pt x="252" y="13370"/>
                    </a:lnTo>
                    <a:lnTo>
                      <a:pt x="202" y="13521"/>
                    </a:lnTo>
                    <a:lnTo>
                      <a:pt x="202" y="13672"/>
                    </a:lnTo>
                    <a:lnTo>
                      <a:pt x="202" y="13923"/>
                    </a:lnTo>
                    <a:lnTo>
                      <a:pt x="252" y="14024"/>
                    </a:lnTo>
                    <a:lnTo>
                      <a:pt x="352" y="14124"/>
                    </a:lnTo>
                    <a:lnTo>
                      <a:pt x="503" y="14275"/>
                    </a:lnTo>
                    <a:lnTo>
                      <a:pt x="604" y="14526"/>
                    </a:lnTo>
                    <a:lnTo>
                      <a:pt x="694" y="14979"/>
                    </a:lnTo>
                    <a:lnTo>
                      <a:pt x="704" y="14979"/>
                    </a:lnTo>
                    <a:lnTo>
                      <a:pt x="755" y="15029"/>
                    </a:lnTo>
                    <a:lnTo>
                      <a:pt x="704" y="15029"/>
                    </a:lnTo>
                    <a:lnTo>
                      <a:pt x="755" y="15129"/>
                    </a:lnTo>
                    <a:lnTo>
                      <a:pt x="604" y="15029"/>
                    </a:lnTo>
                    <a:lnTo>
                      <a:pt x="604" y="14995"/>
                    </a:lnTo>
                    <a:lnTo>
                      <a:pt x="604" y="14995"/>
                    </a:lnTo>
                    <a:lnTo>
                      <a:pt x="554" y="14979"/>
                    </a:lnTo>
                    <a:lnTo>
                      <a:pt x="453" y="15029"/>
                    </a:lnTo>
                    <a:lnTo>
                      <a:pt x="403" y="15129"/>
                    </a:lnTo>
                    <a:lnTo>
                      <a:pt x="403" y="15230"/>
                    </a:lnTo>
                    <a:lnTo>
                      <a:pt x="554" y="15381"/>
                    </a:lnTo>
                    <a:lnTo>
                      <a:pt x="704" y="15532"/>
                    </a:lnTo>
                    <a:lnTo>
                      <a:pt x="805" y="15682"/>
                    </a:lnTo>
                    <a:lnTo>
                      <a:pt x="855" y="15783"/>
                    </a:lnTo>
                    <a:lnTo>
                      <a:pt x="805" y="15934"/>
                    </a:lnTo>
                    <a:lnTo>
                      <a:pt x="704" y="16034"/>
                    </a:lnTo>
                    <a:lnTo>
                      <a:pt x="654" y="16135"/>
                    </a:lnTo>
                    <a:lnTo>
                      <a:pt x="704" y="16185"/>
                    </a:lnTo>
                    <a:lnTo>
                      <a:pt x="805" y="16286"/>
                    </a:lnTo>
                    <a:lnTo>
                      <a:pt x="855" y="16386"/>
                    </a:lnTo>
                    <a:lnTo>
                      <a:pt x="855" y="16688"/>
                    </a:lnTo>
                    <a:lnTo>
                      <a:pt x="905" y="16788"/>
                    </a:lnTo>
                    <a:lnTo>
                      <a:pt x="1006" y="16939"/>
                    </a:lnTo>
                    <a:lnTo>
                      <a:pt x="1056" y="17040"/>
                    </a:lnTo>
                    <a:lnTo>
                      <a:pt x="1056" y="17190"/>
                    </a:lnTo>
                    <a:lnTo>
                      <a:pt x="1056" y="17291"/>
                    </a:lnTo>
                    <a:lnTo>
                      <a:pt x="1106" y="17643"/>
                    </a:lnTo>
                    <a:lnTo>
                      <a:pt x="1056" y="17743"/>
                    </a:lnTo>
                    <a:lnTo>
                      <a:pt x="1006" y="17844"/>
                    </a:lnTo>
                    <a:lnTo>
                      <a:pt x="905" y="17944"/>
                    </a:lnTo>
                    <a:lnTo>
                      <a:pt x="1006" y="18145"/>
                    </a:lnTo>
                    <a:lnTo>
                      <a:pt x="1056" y="18296"/>
                    </a:lnTo>
                    <a:lnTo>
                      <a:pt x="1056" y="18497"/>
                    </a:lnTo>
                    <a:lnTo>
                      <a:pt x="1056" y="18648"/>
                    </a:lnTo>
                    <a:lnTo>
                      <a:pt x="1106" y="18748"/>
                    </a:lnTo>
                    <a:lnTo>
                      <a:pt x="1207" y="18799"/>
                    </a:lnTo>
                    <a:lnTo>
                      <a:pt x="1157" y="18950"/>
                    </a:lnTo>
                    <a:lnTo>
                      <a:pt x="1006" y="19100"/>
                    </a:lnTo>
                    <a:lnTo>
                      <a:pt x="905" y="19201"/>
                    </a:lnTo>
                    <a:lnTo>
                      <a:pt x="805" y="19352"/>
                    </a:lnTo>
                    <a:lnTo>
                      <a:pt x="805" y="19502"/>
                    </a:lnTo>
                    <a:lnTo>
                      <a:pt x="855" y="19653"/>
                    </a:lnTo>
                    <a:lnTo>
                      <a:pt x="905" y="19754"/>
                    </a:lnTo>
                    <a:lnTo>
                      <a:pt x="1006" y="19804"/>
                    </a:lnTo>
                    <a:lnTo>
                      <a:pt x="1408" y="19804"/>
                    </a:lnTo>
                    <a:lnTo>
                      <a:pt x="1458" y="19854"/>
                    </a:lnTo>
                    <a:lnTo>
                      <a:pt x="1408" y="19955"/>
                    </a:lnTo>
                    <a:lnTo>
                      <a:pt x="1358" y="20055"/>
                    </a:lnTo>
                    <a:lnTo>
                      <a:pt x="1257" y="20106"/>
                    </a:lnTo>
                    <a:lnTo>
                      <a:pt x="1257" y="20206"/>
                    </a:lnTo>
                    <a:lnTo>
                      <a:pt x="1257" y="20558"/>
                    </a:lnTo>
                    <a:lnTo>
                      <a:pt x="1257" y="20960"/>
                    </a:lnTo>
                    <a:lnTo>
                      <a:pt x="1257" y="21161"/>
                    </a:lnTo>
                    <a:lnTo>
                      <a:pt x="1307" y="21362"/>
                    </a:lnTo>
                    <a:lnTo>
                      <a:pt x="1408" y="21513"/>
                    </a:lnTo>
                    <a:lnTo>
                      <a:pt x="1559" y="21664"/>
                    </a:lnTo>
                    <a:lnTo>
                      <a:pt x="1659" y="21815"/>
                    </a:lnTo>
                    <a:lnTo>
                      <a:pt x="1710" y="21915"/>
                    </a:lnTo>
                    <a:lnTo>
                      <a:pt x="1659" y="22066"/>
                    </a:lnTo>
                    <a:lnTo>
                      <a:pt x="1559" y="22317"/>
                    </a:lnTo>
                    <a:lnTo>
                      <a:pt x="1509" y="22468"/>
                    </a:lnTo>
                    <a:lnTo>
                      <a:pt x="1659" y="22619"/>
                    </a:lnTo>
                    <a:lnTo>
                      <a:pt x="1659" y="22770"/>
                    </a:lnTo>
                    <a:lnTo>
                      <a:pt x="1609" y="22920"/>
                    </a:lnTo>
                    <a:lnTo>
                      <a:pt x="1509" y="23071"/>
                    </a:lnTo>
                    <a:lnTo>
                      <a:pt x="1458" y="23172"/>
                    </a:lnTo>
                    <a:lnTo>
                      <a:pt x="1509" y="23322"/>
                    </a:lnTo>
                    <a:lnTo>
                      <a:pt x="1659" y="23473"/>
                    </a:lnTo>
                    <a:lnTo>
                      <a:pt x="1659" y="23674"/>
                    </a:lnTo>
                    <a:lnTo>
                      <a:pt x="1659" y="24026"/>
                    </a:lnTo>
                    <a:lnTo>
                      <a:pt x="1659" y="24328"/>
                    </a:lnTo>
                    <a:lnTo>
                      <a:pt x="1659" y="24529"/>
                    </a:lnTo>
                    <a:lnTo>
                      <a:pt x="1710" y="24680"/>
                    </a:lnTo>
                    <a:lnTo>
                      <a:pt x="1760" y="24830"/>
                    </a:lnTo>
                    <a:lnTo>
                      <a:pt x="1860" y="24981"/>
                    </a:lnTo>
                    <a:lnTo>
                      <a:pt x="1911" y="25082"/>
                    </a:lnTo>
                    <a:lnTo>
                      <a:pt x="1860" y="25182"/>
                    </a:lnTo>
                    <a:lnTo>
                      <a:pt x="1760" y="25333"/>
                    </a:lnTo>
                    <a:lnTo>
                      <a:pt x="1710" y="25484"/>
                    </a:lnTo>
                    <a:lnTo>
                      <a:pt x="1659" y="25635"/>
                    </a:lnTo>
                    <a:lnTo>
                      <a:pt x="1659" y="25785"/>
                    </a:lnTo>
                    <a:lnTo>
                      <a:pt x="1710" y="25936"/>
                    </a:lnTo>
                    <a:lnTo>
                      <a:pt x="1760" y="26037"/>
                    </a:lnTo>
                    <a:lnTo>
                      <a:pt x="2011" y="26338"/>
                    </a:lnTo>
                    <a:lnTo>
                      <a:pt x="2061" y="26439"/>
                    </a:lnTo>
                    <a:lnTo>
                      <a:pt x="2112" y="26539"/>
                    </a:lnTo>
                    <a:lnTo>
                      <a:pt x="2061" y="26640"/>
                    </a:lnTo>
                    <a:lnTo>
                      <a:pt x="1961" y="26740"/>
                    </a:lnTo>
                    <a:lnTo>
                      <a:pt x="1810" y="26941"/>
                    </a:lnTo>
                    <a:lnTo>
                      <a:pt x="1710" y="27042"/>
                    </a:lnTo>
                    <a:lnTo>
                      <a:pt x="1659" y="27143"/>
                    </a:lnTo>
                    <a:lnTo>
                      <a:pt x="1659" y="27394"/>
                    </a:lnTo>
                    <a:lnTo>
                      <a:pt x="1659" y="27595"/>
                    </a:lnTo>
                    <a:lnTo>
                      <a:pt x="1710" y="27695"/>
                    </a:lnTo>
                    <a:lnTo>
                      <a:pt x="1760" y="27746"/>
                    </a:lnTo>
                    <a:lnTo>
                      <a:pt x="1860" y="27796"/>
                    </a:lnTo>
                    <a:lnTo>
                      <a:pt x="2011" y="27846"/>
                    </a:lnTo>
                    <a:lnTo>
                      <a:pt x="2061" y="27846"/>
                    </a:lnTo>
                    <a:lnTo>
                      <a:pt x="2112" y="27896"/>
                    </a:lnTo>
                    <a:lnTo>
                      <a:pt x="2011" y="27997"/>
                    </a:lnTo>
                    <a:lnTo>
                      <a:pt x="1911" y="28047"/>
                    </a:lnTo>
                    <a:lnTo>
                      <a:pt x="1911" y="28148"/>
                    </a:lnTo>
                    <a:lnTo>
                      <a:pt x="1860" y="28349"/>
                    </a:lnTo>
                    <a:lnTo>
                      <a:pt x="1860" y="30359"/>
                    </a:lnTo>
                    <a:lnTo>
                      <a:pt x="1911" y="30761"/>
                    </a:lnTo>
                    <a:lnTo>
                      <a:pt x="1961" y="30912"/>
                    </a:lnTo>
                    <a:lnTo>
                      <a:pt x="2061" y="31113"/>
                    </a:lnTo>
                    <a:lnTo>
                      <a:pt x="2112" y="31214"/>
                    </a:lnTo>
                    <a:lnTo>
                      <a:pt x="2162" y="31365"/>
                    </a:lnTo>
                    <a:lnTo>
                      <a:pt x="2162" y="31515"/>
                    </a:lnTo>
                    <a:lnTo>
                      <a:pt x="2262" y="31666"/>
                    </a:lnTo>
                    <a:lnTo>
                      <a:pt x="2313" y="31767"/>
                    </a:lnTo>
                    <a:lnTo>
                      <a:pt x="2313" y="31817"/>
                    </a:lnTo>
                    <a:lnTo>
                      <a:pt x="2262" y="31918"/>
                    </a:lnTo>
                    <a:lnTo>
                      <a:pt x="2162" y="32018"/>
                    </a:lnTo>
                    <a:lnTo>
                      <a:pt x="2112" y="32068"/>
                    </a:lnTo>
                    <a:lnTo>
                      <a:pt x="2665" y="32370"/>
                    </a:lnTo>
                    <a:lnTo>
                      <a:pt x="2765" y="32269"/>
                    </a:lnTo>
                    <a:lnTo>
                      <a:pt x="2866" y="32219"/>
                    </a:lnTo>
                    <a:lnTo>
                      <a:pt x="3067" y="32119"/>
                    </a:lnTo>
                    <a:lnTo>
                      <a:pt x="3167" y="32068"/>
                    </a:lnTo>
                    <a:lnTo>
                      <a:pt x="3268" y="32018"/>
                    </a:lnTo>
                    <a:lnTo>
                      <a:pt x="3318" y="31867"/>
                    </a:lnTo>
                    <a:lnTo>
                      <a:pt x="3368" y="31716"/>
                    </a:lnTo>
                    <a:lnTo>
                      <a:pt x="3419" y="31616"/>
                    </a:lnTo>
                    <a:lnTo>
                      <a:pt x="3469" y="31566"/>
                    </a:lnTo>
                    <a:lnTo>
                      <a:pt x="3519" y="31666"/>
                    </a:lnTo>
                    <a:lnTo>
                      <a:pt x="3720" y="31817"/>
                    </a:lnTo>
                    <a:lnTo>
                      <a:pt x="3871" y="31968"/>
                    </a:lnTo>
                    <a:lnTo>
                      <a:pt x="4122" y="32018"/>
                    </a:lnTo>
                    <a:lnTo>
                      <a:pt x="4374" y="32018"/>
                    </a:lnTo>
                    <a:lnTo>
                      <a:pt x="4524" y="31968"/>
                    </a:lnTo>
                    <a:lnTo>
                      <a:pt x="4675" y="32018"/>
                    </a:lnTo>
                    <a:lnTo>
                      <a:pt x="4776" y="32068"/>
                    </a:lnTo>
                    <a:lnTo>
                      <a:pt x="4926" y="32169"/>
                    </a:lnTo>
                    <a:lnTo>
                      <a:pt x="4977" y="32169"/>
                    </a:lnTo>
                    <a:lnTo>
                      <a:pt x="5077" y="32068"/>
                    </a:lnTo>
                    <a:lnTo>
                      <a:pt x="5228" y="32018"/>
                    </a:lnTo>
                    <a:lnTo>
                      <a:pt x="5530" y="31968"/>
                    </a:lnTo>
                    <a:lnTo>
                      <a:pt x="5781" y="32018"/>
                    </a:lnTo>
                    <a:lnTo>
                      <a:pt x="6384" y="32018"/>
                    </a:lnTo>
                    <a:lnTo>
                      <a:pt x="6434" y="32068"/>
                    </a:lnTo>
                    <a:lnTo>
                      <a:pt x="6635" y="32169"/>
                    </a:lnTo>
                    <a:lnTo>
                      <a:pt x="6836" y="32219"/>
                    </a:lnTo>
                    <a:lnTo>
                      <a:pt x="7239" y="32219"/>
                    </a:lnTo>
                    <a:lnTo>
                      <a:pt x="7389" y="32068"/>
                    </a:lnTo>
                    <a:lnTo>
                      <a:pt x="7540" y="32018"/>
                    </a:lnTo>
                    <a:lnTo>
                      <a:pt x="7892" y="32018"/>
                    </a:lnTo>
                    <a:lnTo>
                      <a:pt x="8043" y="31968"/>
                    </a:lnTo>
                    <a:lnTo>
                      <a:pt x="8143" y="31968"/>
                    </a:lnTo>
                    <a:lnTo>
                      <a:pt x="8194" y="31867"/>
                    </a:lnTo>
                    <a:lnTo>
                      <a:pt x="8194" y="31716"/>
                    </a:lnTo>
                    <a:lnTo>
                      <a:pt x="8244" y="31214"/>
                    </a:lnTo>
                    <a:lnTo>
                      <a:pt x="8395" y="31214"/>
                    </a:lnTo>
                    <a:lnTo>
                      <a:pt x="8445" y="31314"/>
                    </a:lnTo>
                    <a:lnTo>
                      <a:pt x="8545" y="31415"/>
                    </a:lnTo>
                    <a:lnTo>
                      <a:pt x="8596" y="31465"/>
                    </a:lnTo>
                    <a:lnTo>
                      <a:pt x="8998" y="31616"/>
                    </a:lnTo>
                    <a:lnTo>
                      <a:pt x="8998" y="31666"/>
                    </a:lnTo>
                    <a:lnTo>
                      <a:pt x="9048" y="31666"/>
                    </a:lnTo>
                    <a:lnTo>
                      <a:pt x="8948" y="31767"/>
                    </a:lnTo>
                    <a:lnTo>
                      <a:pt x="8948" y="31867"/>
                    </a:lnTo>
                    <a:lnTo>
                      <a:pt x="8998" y="32018"/>
                    </a:lnTo>
                    <a:lnTo>
                      <a:pt x="9048" y="32119"/>
                    </a:lnTo>
                    <a:lnTo>
                      <a:pt x="9149" y="32219"/>
                    </a:lnTo>
                    <a:lnTo>
                      <a:pt x="9249" y="32119"/>
                    </a:lnTo>
                    <a:lnTo>
                      <a:pt x="9299" y="32068"/>
                    </a:lnTo>
                    <a:lnTo>
                      <a:pt x="9400" y="31968"/>
                    </a:lnTo>
                    <a:lnTo>
                      <a:pt x="9500" y="31968"/>
                    </a:lnTo>
                    <a:lnTo>
                      <a:pt x="9601" y="32018"/>
                    </a:lnTo>
                    <a:lnTo>
                      <a:pt x="9702" y="32119"/>
                    </a:lnTo>
                    <a:lnTo>
                      <a:pt x="9852" y="32169"/>
                    </a:lnTo>
                    <a:lnTo>
                      <a:pt x="10104" y="32219"/>
                    </a:lnTo>
                    <a:lnTo>
                      <a:pt x="10657" y="32169"/>
                    </a:lnTo>
                    <a:lnTo>
                      <a:pt x="10707" y="32119"/>
                    </a:lnTo>
                    <a:lnTo>
                      <a:pt x="10707" y="32018"/>
                    </a:lnTo>
                    <a:lnTo>
                      <a:pt x="10707" y="31867"/>
                    </a:lnTo>
                    <a:lnTo>
                      <a:pt x="10657" y="31767"/>
                    </a:lnTo>
                    <a:lnTo>
                      <a:pt x="10657" y="31767"/>
                    </a:lnTo>
                    <a:lnTo>
                      <a:pt x="11109" y="31968"/>
                    </a:lnTo>
                    <a:lnTo>
                      <a:pt x="11360" y="32018"/>
                    </a:lnTo>
                    <a:lnTo>
                      <a:pt x="12114" y="32018"/>
                    </a:lnTo>
                    <a:lnTo>
                      <a:pt x="12265" y="32169"/>
                    </a:lnTo>
                    <a:lnTo>
                      <a:pt x="12366" y="32169"/>
                    </a:lnTo>
                    <a:lnTo>
                      <a:pt x="12416" y="32119"/>
                    </a:lnTo>
                    <a:lnTo>
                      <a:pt x="12466" y="32018"/>
                    </a:lnTo>
                    <a:lnTo>
                      <a:pt x="12516" y="32018"/>
                    </a:lnTo>
                    <a:lnTo>
                      <a:pt x="12717" y="32169"/>
                    </a:lnTo>
                    <a:lnTo>
                      <a:pt x="12818" y="32219"/>
                    </a:lnTo>
                    <a:lnTo>
                      <a:pt x="12969" y="32169"/>
                    </a:lnTo>
                    <a:lnTo>
                      <a:pt x="13119" y="32018"/>
                    </a:lnTo>
                    <a:lnTo>
                      <a:pt x="13220" y="31968"/>
                    </a:lnTo>
                    <a:lnTo>
                      <a:pt x="13371" y="31968"/>
                    </a:lnTo>
                    <a:lnTo>
                      <a:pt x="13622" y="32068"/>
                    </a:lnTo>
                    <a:lnTo>
                      <a:pt x="13773" y="32169"/>
                    </a:lnTo>
                    <a:lnTo>
                      <a:pt x="13873" y="32219"/>
                    </a:lnTo>
                    <a:lnTo>
                      <a:pt x="14929" y="32219"/>
                    </a:lnTo>
                    <a:lnTo>
                      <a:pt x="15080" y="32269"/>
                    </a:lnTo>
                    <a:lnTo>
                      <a:pt x="15180" y="32370"/>
                    </a:lnTo>
                    <a:lnTo>
                      <a:pt x="15281" y="32420"/>
                    </a:lnTo>
                    <a:lnTo>
                      <a:pt x="15331" y="32470"/>
                    </a:lnTo>
                    <a:lnTo>
                      <a:pt x="15281" y="32571"/>
                    </a:lnTo>
                    <a:lnTo>
                      <a:pt x="15231" y="32621"/>
                    </a:lnTo>
                    <a:lnTo>
                      <a:pt x="14979" y="32621"/>
                    </a:lnTo>
                    <a:lnTo>
                      <a:pt x="14828" y="32672"/>
                    </a:lnTo>
                    <a:lnTo>
                      <a:pt x="14728" y="32722"/>
                    </a:lnTo>
                    <a:lnTo>
                      <a:pt x="14728" y="32923"/>
                    </a:lnTo>
                    <a:lnTo>
                      <a:pt x="14678" y="32973"/>
                    </a:lnTo>
                    <a:lnTo>
                      <a:pt x="14577" y="33023"/>
                    </a:lnTo>
                    <a:lnTo>
                      <a:pt x="14074" y="32470"/>
                    </a:lnTo>
                    <a:lnTo>
                      <a:pt x="13974" y="32420"/>
                    </a:lnTo>
                    <a:lnTo>
                      <a:pt x="13924" y="32470"/>
                    </a:lnTo>
                    <a:lnTo>
                      <a:pt x="13773" y="32621"/>
                    </a:lnTo>
                    <a:lnTo>
                      <a:pt x="13321" y="32621"/>
                    </a:lnTo>
                    <a:lnTo>
                      <a:pt x="13170" y="32672"/>
                    </a:lnTo>
                    <a:lnTo>
                      <a:pt x="13069" y="32722"/>
                    </a:lnTo>
                    <a:lnTo>
                      <a:pt x="12818" y="32973"/>
                    </a:lnTo>
                    <a:lnTo>
                      <a:pt x="12667" y="33074"/>
                    </a:lnTo>
                    <a:lnTo>
                      <a:pt x="12617" y="33275"/>
                    </a:lnTo>
                    <a:lnTo>
                      <a:pt x="13019" y="33425"/>
                    </a:lnTo>
                    <a:lnTo>
                      <a:pt x="13270" y="33476"/>
                    </a:lnTo>
                    <a:lnTo>
                      <a:pt x="14627" y="33476"/>
                    </a:lnTo>
                    <a:lnTo>
                      <a:pt x="14728" y="33576"/>
                    </a:lnTo>
                    <a:lnTo>
                      <a:pt x="14778" y="33627"/>
                    </a:lnTo>
                    <a:lnTo>
                      <a:pt x="14879" y="33627"/>
                    </a:lnTo>
                    <a:lnTo>
                      <a:pt x="14979" y="33576"/>
                    </a:lnTo>
                    <a:lnTo>
                      <a:pt x="15130" y="33476"/>
                    </a:lnTo>
                    <a:lnTo>
                      <a:pt x="15231" y="33425"/>
                    </a:lnTo>
                    <a:lnTo>
                      <a:pt x="15281" y="33476"/>
                    </a:lnTo>
                    <a:lnTo>
                      <a:pt x="15582" y="33476"/>
                    </a:lnTo>
                    <a:lnTo>
                      <a:pt x="15683" y="33526"/>
                    </a:lnTo>
                    <a:lnTo>
                      <a:pt x="15834" y="33627"/>
                    </a:lnTo>
                    <a:lnTo>
                      <a:pt x="15934" y="33677"/>
                    </a:lnTo>
                    <a:lnTo>
                      <a:pt x="16236" y="33677"/>
                    </a:lnTo>
                    <a:lnTo>
                      <a:pt x="16336" y="33727"/>
                    </a:lnTo>
                    <a:lnTo>
                      <a:pt x="16437" y="33777"/>
                    </a:lnTo>
                    <a:lnTo>
                      <a:pt x="16487" y="33878"/>
                    </a:lnTo>
                    <a:lnTo>
                      <a:pt x="16588" y="33828"/>
                    </a:lnTo>
                    <a:lnTo>
                      <a:pt x="16688" y="33677"/>
                    </a:lnTo>
                    <a:lnTo>
                      <a:pt x="16839" y="33526"/>
                    </a:lnTo>
                    <a:lnTo>
                      <a:pt x="16990" y="33375"/>
                    </a:lnTo>
                    <a:lnTo>
                      <a:pt x="17040" y="33174"/>
                    </a:lnTo>
                    <a:lnTo>
                      <a:pt x="17090" y="33074"/>
                    </a:lnTo>
                    <a:lnTo>
                      <a:pt x="17191" y="33023"/>
                    </a:lnTo>
                    <a:lnTo>
                      <a:pt x="17291" y="33023"/>
                    </a:lnTo>
                    <a:lnTo>
                      <a:pt x="17342" y="33074"/>
                    </a:lnTo>
                    <a:lnTo>
                      <a:pt x="17442" y="33174"/>
                    </a:lnTo>
                    <a:lnTo>
                      <a:pt x="17492" y="33174"/>
                    </a:lnTo>
                    <a:lnTo>
                      <a:pt x="17693" y="33224"/>
                    </a:lnTo>
                    <a:lnTo>
                      <a:pt x="17844" y="33224"/>
                    </a:lnTo>
                    <a:lnTo>
                      <a:pt x="17995" y="33325"/>
                    </a:lnTo>
                    <a:lnTo>
                      <a:pt x="18196" y="33425"/>
                    </a:lnTo>
                    <a:lnTo>
                      <a:pt x="18397" y="33476"/>
                    </a:lnTo>
                    <a:lnTo>
                      <a:pt x="19805" y="33476"/>
                    </a:lnTo>
                    <a:lnTo>
                      <a:pt x="19905" y="33526"/>
                    </a:lnTo>
                    <a:lnTo>
                      <a:pt x="20006" y="33627"/>
                    </a:lnTo>
                    <a:lnTo>
                      <a:pt x="20156" y="33627"/>
                    </a:lnTo>
                    <a:lnTo>
                      <a:pt x="20207" y="33425"/>
                    </a:lnTo>
                    <a:lnTo>
                      <a:pt x="20257" y="33275"/>
                    </a:lnTo>
                    <a:lnTo>
                      <a:pt x="20609" y="33275"/>
                    </a:lnTo>
                    <a:lnTo>
                      <a:pt x="20760" y="33325"/>
                    </a:lnTo>
                    <a:lnTo>
                      <a:pt x="20961" y="33425"/>
                    </a:lnTo>
                    <a:lnTo>
                      <a:pt x="21162" y="33476"/>
                    </a:lnTo>
                    <a:lnTo>
                      <a:pt x="21312" y="33425"/>
                    </a:lnTo>
                    <a:lnTo>
                      <a:pt x="21514" y="33325"/>
                    </a:lnTo>
                    <a:lnTo>
                      <a:pt x="21564" y="33275"/>
                    </a:lnTo>
                    <a:lnTo>
                      <a:pt x="21916" y="33224"/>
                    </a:lnTo>
                    <a:lnTo>
                      <a:pt x="22066" y="33224"/>
                    </a:lnTo>
                    <a:lnTo>
                      <a:pt x="22217" y="33275"/>
                    </a:lnTo>
                    <a:lnTo>
                      <a:pt x="22368" y="33425"/>
                    </a:lnTo>
                    <a:lnTo>
                      <a:pt x="22519" y="33476"/>
                    </a:lnTo>
                    <a:lnTo>
                      <a:pt x="22619" y="33425"/>
                    </a:lnTo>
                    <a:lnTo>
                      <a:pt x="22770" y="33275"/>
                    </a:lnTo>
                    <a:lnTo>
                      <a:pt x="23625" y="33275"/>
                    </a:lnTo>
                    <a:lnTo>
                      <a:pt x="23725" y="33174"/>
                    </a:lnTo>
                    <a:lnTo>
                      <a:pt x="23876" y="33074"/>
                    </a:lnTo>
                    <a:lnTo>
                      <a:pt x="24178" y="33023"/>
                    </a:lnTo>
                    <a:lnTo>
                      <a:pt x="24781" y="33074"/>
                    </a:lnTo>
                    <a:lnTo>
                      <a:pt x="25635" y="33023"/>
                    </a:lnTo>
                    <a:lnTo>
                      <a:pt x="26037" y="33074"/>
                    </a:lnTo>
                    <a:lnTo>
                      <a:pt x="26238" y="33023"/>
                    </a:lnTo>
                    <a:lnTo>
                      <a:pt x="26289" y="32973"/>
                    </a:lnTo>
                    <a:lnTo>
                      <a:pt x="26389" y="32873"/>
                    </a:lnTo>
                    <a:lnTo>
                      <a:pt x="26439" y="32923"/>
                    </a:lnTo>
                    <a:lnTo>
                      <a:pt x="26590" y="32973"/>
                    </a:lnTo>
                    <a:lnTo>
                      <a:pt x="26691" y="33023"/>
                    </a:lnTo>
                    <a:lnTo>
                      <a:pt x="26942" y="33074"/>
                    </a:lnTo>
                    <a:lnTo>
                      <a:pt x="27193" y="33023"/>
                    </a:lnTo>
                    <a:lnTo>
                      <a:pt x="27445" y="33074"/>
                    </a:lnTo>
                    <a:lnTo>
                      <a:pt x="27595" y="32923"/>
                    </a:lnTo>
                    <a:lnTo>
                      <a:pt x="27696" y="32873"/>
                    </a:lnTo>
                    <a:lnTo>
                      <a:pt x="27847" y="32822"/>
                    </a:lnTo>
                    <a:lnTo>
                      <a:pt x="28299" y="32822"/>
                    </a:lnTo>
                    <a:lnTo>
                      <a:pt x="28601" y="32873"/>
                    </a:lnTo>
                    <a:lnTo>
                      <a:pt x="29304" y="32822"/>
                    </a:lnTo>
                    <a:lnTo>
                      <a:pt x="30310" y="32822"/>
                    </a:lnTo>
                    <a:lnTo>
                      <a:pt x="30662" y="32873"/>
                    </a:lnTo>
                    <a:lnTo>
                      <a:pt x="30963" y="32822"/>
                    </a:lnTo>
                    <a:lnTo>
                      <a:pt x="31114" y="32772"/>
                    </a:lnTo>
                    <a:lnTo>
                      <a:pt x="31265" y="32672"/>
                    </a:lnTo>
                    <a:lnTo>
                      <a:pt x="31315" y="32672"/>
                    </a:lnTo>
                    <a:lnTo>
                      <a:pt x="31365" y="32772"/>
                    </a:lnTo>
                    <a:lnTo>
                      <a:pt x="31466" y="32822"/>
                    </a:lnTo>
                    <a:lnTo>
                      <a:pt x="31516" y="32772"/>
                    </a:lnTo>
                    <a:lnTo>
                      <a:pt x="31566" y="32722"/>
                    </a:lnTo>
                    <a:lnTo>
                      <a:pt x="31667" y="32672"/>
                    </a:lnTo>
                    <a:lnTo>
                      <a:pt x="31767" y="32722"/>
                    </a:lnTo>
                    <a:lnTo>
                      <a:pt x="31818" y="32822"/>
                    </a:lnTo>
                    <a:lnTo>
                      <a:pt x="32019" y="32672"/>
                    </a:lnTo>
                    <a:lnTo>
                      <a:pt x="32270" y="32621"/>
                    </a:lnTo>
                    <a:lnTo>
                      <a:pt x="34934" y="32621"/>
                    </a:lnTo>
                    <a:lnTo>
                      <a:pt x="35085" y="32571"/>
                    </a:lnTo>
                    <a:lnTo>
                      <a:pt x="35185" y="32470"/>
                    </a:lnTo>
                    <a:lnTo>
                      <a:pt x="35286" y="32470"/>
                    </a:lnTo>
                    <a:lnTo>
                      <a:pt x="35386" y="32571"/>
                    </a:lnTo>
                    <a:lnTo>
                      <a:pt x="35537" y="32722"/>
                    </a:lnTo>
                    <a:lnTo>
                      <a:pt x="35688" y="32772"/>
                    </a:lnTo>
                    <a:lnTo>
                      <a:pt x="35839" y="32772"/>
                    </a:lnTo>
                    <a:lnTo>
                      <a:pt x="36040" y="32672"/>
                    </a:lnTo>
                    <a:lnTo>
                      <a:pt x="36844" y="32269"/>
                    </a:lnTo>
                    <a:lnTo>
                      <a:pt x="36894" y="32219"/>
                    </a:lnTo>
                    <a:lnTo>
                      <a:pt x="36995" y="32269"/>
                    </a:lnTo>
                    <a:lnTo>
                      <a:pt x="37045" y="32370"/>
                    </a:lnTo>
                    <a:lnTo>
                      <a:pt x="37146" y="32420"/>
                    </a:lnTo>
                    <a:lnTo>
                      <a:pt x="37749" y="32420"/>
                    </a:lnTo>
                    <a:lnTo>
                      <a:pt x="37799" y="32470"/>
                    </a:lnTo>
                    <a:lnTo>
                      <a:pt x="37849" y="32521"/>
                    </a:lnTo>
                    <a:lnTo>
                      <a:pt x="37749" y="32621"/>
                    </a:lnTo>
                    <a:lnTo>
                      <a:pt x="37699" y="32722"/>
                    </a:lnTo>
                    <a:lnTo>
                      <a:pt x="37699" y="32772"/>
                    </a:lnTo>
                    <a:lnTo>
                      <a:pt x="37749" y="32822"/>
                    </a:lnTo>
                    <a:lnTo>
                      <a:pt x="38101" y="32822"/>
                    </a:lnTo>
                    <a:lnTo>
                      <a:pt x="38251" y="32772"/>
                    </a:lnTo>
                    <a:lnTo>
                      <a:pt x="38352" y="32672"/>
                    </a:lnTo>
                    <a:lnTo>
                      <a:pt x="38503" y="32621"/>
                    </a:lnTo>
                    <a:lnTo>
                      <a:pt x="38654" y="32672"/>
                    </a:lnTo>
                    <a:lnTo>
                      <a:pt x="38804" y="32822"/>
                    </a:lnTo>
                    <a:lnTo>
                      <a:pt x="38855" y="32772"/>
                    </a:lnTo>
                    <a:lnTo>
                      <a:pt x="38905" y="32621"/>
                    </a:lnTo>
                    <a:lnTo>
                      <a:pt x="39005" y="32420"/>
                    </a:lnTo>
                    <a:lnTo>
                      <a:pt x="39156" y="32269"/>
                    </a:lnTo>
                    <a:lnTo>
                      <a:pt x="39307" y="32219"/>
                    </a:lnTo>
                    <a:lnTo>
                      <a:pt x="39810" y="32219"/>
                    </a:lnTo>
                    <a:lnTo>
                      <a:pt x="39910" y="32269"/>
                    </a:lnTo>
                    <a:lnTo>
                      <a:pt x="40011" y="32370"/>
                    </a:lnTo>
                    <a:lnTo>
                      <a:pt x="40111" y="32420"/>
                    </a:lnTo>
                    <a:lnTo>
                      <a:pt x="40262" y="32470"/>
                    </a:lnTo>
                    <a:lnTo>
                      <a:pt x="40413" y="32420"/>
                    </a:lnTo>
                    <a:lnTo>
                      <a:pt x="40513" y="32370"/>
                    </a:lnTo>
                    <a:lnTo>
                      <a:pt x="40614" y="32269"/>
                    </a:lnTo>
                    <a:lnTo>
                      <a:pt x="40765" y="32219"/>
                    </a:lnTo>
                    <a:lnTo>
                      <a:pt x="41217" y="32219"/>
                    </a:lnTo>
                    <a:lnTo>
                      <a:pt x="41368" y="32119"/>
                    </a:lnTo>
                    <a:lnTo>
                      <a:pt x="41519" y="32018"/>
                    </a:lnTo>
                    <a:lnTo>
                      <a:pt x="41720" y="32018"/>
                    </a:lnTo>
                    <a:lnTo>
                      <a:pt x="42273" y="31968"/>
                    </a:lnTo>
                    <a:lnTo>
                      <a:pt x="42574" y="31968"/>
                    </a:lnTo>
                    <a:lnTo>
                      <a:pt x="42876" y="32018"/>
                    </a:lnTo>
                    <a:lnTo>
                      <a:pt x="43127" y="32018"/>
                    </a:lnTo>
                    <a:lnTo>
                      <a:pt x="43378" y="31918"/>
                    </a:lnTo>
                    <a:lnTo>
                      <a:pt x="43680" y="31817"/>
                    </a:lnTo>
                    <a:lnTo>
                      <a:pt x="43931" y="31817"/>
                    </a:lnTo>
                    <a:lnTo>
                      <a:pt x="44082" y="31767"/>
                    </a:lnTo>
                    <a:lnTo>
                      <a:pt x="44283" y="31716"/>
                    </a:lnTo>
                    <a:lnTo>
                      <a:pt x="44434" y="31666"/>
                    </a:lnTo>
                    <a:lnTo>
                      <a:pt x="44534" y="31515"/>
                    </a:lnTo>
                    <a:lnTo>
                      <a:pt x="44685" y="31415"/>
                    </a:lnTo>
                    <a:lnTo>
                      <a:pt x="44786" y="31365"/>
                    </a:lnTo>
                    <a:lnTo>
                      <a:pt x="44886" y="31415"/>
                    </a:lnTo>
                    <a:lnTo>
                      <a:pt x="45037" y="31515"/>
                    </a:lnTo>
                    <a:lnTo>
                      <a:pt x="45138" y="31566"/>
                    </a:lnTo>
                    <a:lnTo>
                      <a:pt x="45339" y="31566"/>
                    </a:lnTo>
                    <a:lnTo>
                      <a:pt x="45439" y="31515"/>
                    </a:lnTo>
                    <a:lnTo>
                      <a:pt x="45540" y="31415"/>
                    </a:lnTo>
                    <a:lnTo>
                      <a:pt x="45590" y="31264"/>
                    </a:lnTo>
                    <a:lnTo>
                      <a:pt x="45640" y="31113"/>
                    </a:lnTo>
                    <a:lnTo>
                      <a:pt x="45640" y="30963"/>
                    </a:lnTo>
                    <a:lnTo>
                      <a:pt x="45640" y="30862"/>
                    </a:lnTo>
                    <a:lnTo>
                      <a:pt x="45590" y="30812"/>
                    </a:lnTo>
                    <a:lnTo>
                      <a:pt x="45489" y="30761"/>
                    </a:lnTo>
                    <a:lnTo>
                      <a:pt x="45389" y="30711"/>
                    </a:lnTo>
                    <a:lnTo>
                      <a:pt x="45288" y="30711"/>
                    </a:lnTo>
                    <a:lnTo>
                      <a:pt x="45238" y="30661"/>
                    </a:lnTo>
                    <a:lnTo>
                      <a:pt x="45389" y="30460"/>
                    </a:lnTo>
                    <a:lnTo>
                      <a:pt x="45439" y="30359"/>
                    </a:lnTo>
                    <a:lnTo>
                      <a:pt x="45489" y="30209"/>
                    </a:lnTo>
                    <a:lnTo>
                      <a:pt x="45439" y="30058"/>
                    </a:lnTo>
                    <a:lnTo>
                      <a:pt x="45339" y="29907"/>
                    </a:lnTo>
                    <a:lnTo>
                      <a:pt x="45288" y="29806"/>
                    </a:lnTo>
                    <a:lnTo>
                      <a:pt x="45288" y="29756"/>
                    </a:lnTo>
                    <a:lnTo>
                      <a:pt x="45389" y="29605"/>
                    </a:lnTo>
                    <a:lnTo>
                      <a:pt x="45389" y="29555"/>
                    </a:lnTo>
                    <a:lnTo>
                      <a:pt x="45339" y="29455"/>
                    </a:lnTo>
                    <a:lnTo>
                      <a:pt x="45188" y="29505"/>
                    </a:lnTo>
                    <a:lnTo>
                      <a:pt x="45087" y="29505"/>
                    </a:lnTo>
                    <a:lnTo>
                      <a:pt x="45037" y="29605"/>
                    </a:lnTo>
                    <a:lnTo>
                      <a:pt x="45037" y="29605"/>
                    </a:lnTo>
                    <a:lnTo>
                      <a:pt x="45087" y="29304"/>
                    </a:lnTo>
                    <a:lnTo>
                      <a:pt x="45238" y="29153"/>
                    </a:lnTo>
                    <a:lnTo>
                      <a:pt x="45439" y="29053"/>
                    </a:lnTo>
                    <a:lnTo>
                      <a:pt x="45841" y="29053"/>
                    </a:lnTo>
                    <a:lnTo>
                      <a:pt x="45841" y="28851"/>
                    </a:lnTo>
                    <a:lnTo>
                      <a:pt x="45841" y="28751"/>
                    </a:lnTo>
                    <a:lnTo>
                      <a:pt x="45791" y="28650"/>
                    </a:lnTo>
                    <a:lnTo>
                      <a:pt x="45741" y="28550"/>
                    </a:lnTo>
                    <a:lnTo>
                      <a:pt x="45690" y="28500"/>
                    </a:lnTo>
                    <a:lnTo>
                      <a:pt x="45741" y="28449"/>
                    </a:lnTo>
                    <a:lnTo>
                      <a:pt x="45841" y="28399"/>
                    </a:lnTo>
                    <a:lnTo>
                      <a:pt x="47048" y="28399"/>
                    </a:lnTo>
                    <a:lnTo>
                      <a:pt x="47098" y="28349"/>
                    </a:lnTo>
                    <a:lnTo>
                      <a:pt x="47048" y="28248"/>
                    </a:lnTo>
                    <a:lnTo>
                      <a:pt x="46997" y="28148"/>
                    </a:lnTo>
                    <a:lnTo>
                      <a:pt x="46897" y="27997"/>
                    </a:lnTo>
                    <a:lnTo>
                      <a:pt x="46193" y="27997"/>
                    </a:lnTo>
                    <a:lnTo>
                      <a:pt x="46143" y="27947"/>
                    </a:lnTo>
                    <a:lnTo>
                      <a:pt x="46093" y="27896"/>
                    </a:lnTo>
                    <a:lnTo>
                      <a:pt x="46143" y="27796"/>
                    </a:lnTo>
                    <a:lnTo>
                      <a:pt x="46193" y="27695"/>
                    </a:lnTo>
                    <a:lnTo>
                      <a:pt x="46294" y="27645"/>
                    </a:lnTo>
                    <a:lnTo>
                      <a:pt x="46394" y="27595"/>
                    </a:lnTo>
                    <a:lnTo>
                      <a:pt x="46746" y="27545"/>
                    </a:lnTo>
                    <a:lnTo>
                      <a:pt x="46947" y="27595"/>
                    </a:lnTo>
                    <a:lnTo>
                      <a:pt x="47148" y="27695"/>
                    </a:lnTo>
                    <a:lnTo>
                      <a:pt x="47148" y="27796"/>
                    </a:lnTo>
                    <a:lnTo>
                      <a:pt x="47249" y="27796"/>
                    </a:lnTo>
                    <a:lnTo>
                      <a:pt x="47299" y="27695"/>
                    </a:lnTo>
                    <a:lnTo>
                      <a:pt x="47399" y="27645"/>
                    </a:lnTo>
                    <a:lnTo>
                      <a:pt x="47450" y="27595"/>
                    </a:lnTo>
                    <a:lnTo>
                      <a:pt x="47550" y="27645"/>
                    </a:lnTo>
                    <a:lnTo>
                      <a:pt x="47600" y="27695"/>
                    </a:lnTo>
                    <a:lnTo>
                      <a:pt x="47701" y="27746"/>
                    </a:lnTo>
                    <a:lnTo>
                      <a:pt x="47802" y="27796"/>
                    </a:lnTo>
                    <a:lnTo>
                      <a:pt x="47902" y="27796"/>
                    </a:lnTo>
                    <a:lnTo>
                      <a:pt x="47952" y="27896"/>
                    </a:lnTo>
                    <a:lnTo>
                      <a:pt x="47952" y="28098"/>
                    </a:lnTo>
                    <a:lnTo>
                      <a:pt x="48053" y="28148"/>
                    </a:lnTo>
                    <a:lnTo>
                      <a:pt x="48204" y="28098"/>
                    </a:lnTo>
                    <a:lnTo>
                      <a:pt x="48354" y="27896"/>
                    </a:lnTo>
                    <a:lnTo>
                      <a:pt x="48555" y="27746"/>
                    </a:lnTo>
                    <a:lnTo>
                      <a:pt x="48606" y="27545"/>
                    </a:lnTo>
                    <a:lnTo>
                      <a:pt x="48656" y="27444"/>
                    </a:lnTo>
                    <a:lnTo>
                      <a:pt x="48706" y="27394"/>
                    </a:lnTo>
                    <a:lnTo>
                      <a:pt x="48757" y="27293"/>
                    </a:lnTo>
                    <a:lnTo>
                      <a:pt x="48757" y="27243"/>
                    </a:lnTo>
                    <a:lnTo>
                      <a:pt x="48706" y="27193"/>
                    </a:lnTo>
                    <a:lnTo>
                      <a:pt x="48656" y="27092"/>
                    </a:lnTo>
                    <a:lnTo>
                      <a:pt x="48606" y="27042"/>
                    </a:lnTo>
                    <a:lnTo>
                      <a:pt x="48656" y="26992"/>
                    </a:lnTo>
                    <a:lnTo>
                      <a:pt x="48757" y="26891"/>
                    </a:lnTo>
                    <a:lnTo>
                      <a:pt x="48757" y="26791"/>
                    </a:lnTo>
                    <a:lnTo>
                      <a:pt x="48656" y="26740"/>
                    </a:lnTo>
                    <a:lnTo>
                      <a:pt x="48405" y="26640"/>
                    </a:lnTo>
                    <a:lnTo>
                      <a:pt x="48153" y="26539"/>
                    </a:lnTo>
                    <a:lnTo>
                      <a:pt x="48003" y="26539"/>
                    </a:lnTo>
                    <a:lnTo>
                      <a:pt x="47852" y="26590"/>
                    </a:lnTo>
                    <a:lnTo>
                      <a:pt x="47651" y="26740"/>
                    </a:lnTo>
                    <a:lnTo>
                      <a:pt x="47500" y="26891"/>
                    </a:lnTo>
                    <a:lnTo>
                      <a:pt x="47450" y="26941"/>
                    </a:lnTo>
                    <a:lnTo>
                      <a:pt x="47349" y="26891"/>
                    </a:lnTo>
                    <a:lnTo>
                      <a:pt x="47249" y="26740"/>
                    </a:lnTo>
                    <a:lnTo>
                      <a:pt x="47098" y="26740"/>
                    </a:lnTo>
                    <a:lnTo>
                      <a:pt x="46997" y="26791"/>
                    </a:lnTo>
                    <a:lnTo>
                      <a:pt x="46847" y="26891"/>
                    </a:lnTo>
                    <a:lnTo>
                      <a:pt x="46746" y="26941"/>
                    </a:lnTo>
                    <a:lnTo>
                      <a:pt x="46595" y="26992"/>
                    </a:lnTo>
                    <a:lnTo>
                      <a:pt x="46495" y="27042"/>
                    </a:lnTo>
                    <a:lnTo>
                      <a:pt x="46495" y="27143"/>
                    </a:lnTo>
                    <a:lnTo>
                      <a:pt x="46495" y="27243"/>
                    </a:lnTo>
                    <a:lnTo>
                      <a:pt x="46444" y="27293"/>
                    </a:lnTo>
                    <a:lnTo>
                      <a:pt x="46344" y="27344"/>
                    </a:lnTo>
                    <a:lnTo>
                      <a:pt x="45942" y="27394"/>
                    </a:lnTo>
                    <a:lnTo>
                      <a:pt x="45741" y="27344"/>
                    </a:lnTo>
                    <a:lnTo>
                      <a:pt x="45640" y="27293"/>
                    </a:lnTo>
                    <a:lnTo>
                      <a:pt x="45590" y="27193"/>
                    </a:lnTo>
                    <a:lnTo>
                      <a:pt x="45238" y="27143"/>
                    </a:lnTo>
                    <a:lnTo>
                      <a:pt x="44936" y="27042"/>
                    </a:lnTo>
                    <a:lnTo>
                      <a:pt x="44635" y="26941"/>
                    </a:lnTo>
                    <a:lnTo>
                      <a:pt x="43077" y="26941"/>
                    </a:lnTo>
                    <a:lnTo>
                      <a:pt x="42976" y="26891"/>
                    </a:lnTo>
                    <a:lnTo>
                      <a:pt x="42926" y="26841"/>
                    </a:lnTo>
                    <a:lnTo>
                      <a:pt x="43026" y="26740"/>
                    </a:lnTo>
                    <a:lnTo>
                      <a:pt x="43177" y="26590"/>
                    </a:lnTo>
                    <a:lnTo>
                      <a:pt x="43328" y="26539"/>
                    </a:lnTo>
                    <a:lnTo>
                      <a:pt x="43780" y="26539"/>
                    </a:lnTo>
                    <a:lnTo>
                      <a:pt x="43981" y="26489"/>
                    </a:lnTo>
                    <a:lnTo>
                      <a:pt x="44132" y="26439"/>
                    </a:lnTo>
                    <a:lnTo>
                      <a:pt x="44434" y="26338"/>
                    </a:lnTo>
                    <a:lnTo>
                      <a:pt x="44635" y="26137"/>
                    </a:lnTo>
                    <a:lnTo>
                      <a:pt x="44735" y="26137"/>
                    </a:lnTo>
                    <a:lnTo>
                      <a:pt x="44836" y="26238"/>
                    </a:lnTo>
                    <a:lnTo>
                      <a:pt x="44886" y="26288"/>
                    </a:lnTo>
                    <a:lnTo>
                      <a:pt x="44987" y="26338"/>
                    </a:lnTo>
                    <a:lnTo>
                      <a:pt x="45389" y="26338"/>
                    </a:lnTo>
                    <a:lnTo>
                      <a:pt x="45590" y="26288"/>
                    </a:lnTo>
                    <a:lnTo>
                      <a:pt x="45640" y="26238"/>
                    </a:lnTo>
                    <a:lnTo>
                      <a:pt x="45741" y="26137"/>
                    </a:lnTo>
                    <a:lnTo>
                      <a:pt x="45992" y="26137"/>
                    </a:lnTo>
                    <a:lnTo>
                      <a:pt x="46143" y="26238"/>
                    </a:lnTo>
                    <a:lnTo>
                      <a:pt x="46243" y="26288"/>
                    </a:lnTo>
                    <a:lnTo>
                      <a:pt x="46495" y="26338"/>
                    </a:lnTo>
                    <a:lnTo>
                      <a:pt x="46746" y="26288"/>
                    </a:lnTo>
                    <a:lnTo>
                      <a:pt x="46997" y="26338"/>
                    </a:lnTo>
                    <a:lnTo>
                      <a:pt x="47249" y="25886"/>
                    </a:lnTo>
                    <a:lnTo>
                      <a:pt x="47349" y="25785"/>
                    </a:lnTo>
                    <a:lnTo>
                      <a:pt x="47450" y="25685"/>
                    </a:lnTo>
                    <a:lnTo>
                      <a:pt x="47651" y="25685"/>
                    </a:lnTo>
                    <a:lnTo>
                      <a:pt x="47701" y="25785"/>
                    </a:lnTo>
                    <a:lnTo>
                      <a:pt x="47701" y="25836"/>
                    </a:lnTo>
                    <a:lnTo>
                      <a:pt x="47651" y="25936"/>
                    </a:lnTo>
                    <a:lnTo>
                      <a:pt x="47550" y="25986"/>
                    </a:lnTo>
                    <a:lnTo>
                      <a:pt x="47600" y="26087"/>
                    </a:lnTo>
                    <a:lnTo>
                      <a:pt x="47802" y="26087"/>
                    </a:lnTo>
                    <a:lnTo>
                      <a:pt x="48153" y="26037"/>
                    </a:lnTo>
                    <a:lnTo>
                      <a:pt x="48254" y="26087"/>
                    </a:lnTo>
                    <a:lnTo>
                      <a:pt x="48354" y="26187"/>
                    </a:lnTo>
                    <a:lnTo>
                      <a:pt x="48505" y="26288"/>
                    </a:lnTo>
                    <a:lnTo>
                      <a:pt x="48555" y="26238"/>
                    </a:lnTo>
                    <a:lnTo>
                      <a:pt x="48606" y="26187"/>
                    </a:lnTo>
                    <a:lnTo>
                      <a:pt x="48706" y="26137"/>
                    </a:lnTo>
                    <a:lnTo>
                      <a:pt x="49008" y="26137"/>
                    </a:lnTo>
                    <a:lnTo>
                      <a:pt x="49108" y="26087"/>
                    </a:lnTo>
                    <a:lnTo>
                      <a:pt x="49259" y="25986"/>
                    </a:lnTo>
                    <a:lnTo>
                      <a:pt x="49410" y="25936"/>
                    </a:lnTo>
                    <a:lnTo>
                      <a:pt x="49661" y="25886"/>
                    </a:lnTo>
                    <a:lnTo>
                      <a:pt x="49762" y="25886"/>
                    </a:lnTo>
                    <a:lnTo>
                      <a:pt x="49812" y="25836"/>
                    </a:lnTo>
                    <a:lnTo>
                      <a:pt x="49862" y="25685"/>
                    </a:lnTo>
                    <a:lnTo>
                      <a:pt x="49963" y="25534"/>
                    </a:lnTo>
                    <a:lnTo>
                      <a:pt x="50013" y="25534"/>
                    </a:lnTo>
                    <a:lnTo>
                      <a:pt x="50063" y="25584"/>
                    </a:lnTo>
                    <a:lnTo>
                      <a:pt x="50214" y="25735"/>
                    </a:lnTo>
                    <a:lnTo>
                      <a:pt x="50365" y="25836"/>
                    </a:lnTo>
                    <a:lnTo>
                      <a:pt x="50566" y="25936"/>
                    </a:lnTo>
                    <a:lnTo>
                      <a:pt x="50767" y="25886"/>
                    </a:lnTo>
                    <a:lnTo>
                      <a:pt x="50868" y="25986"/>
                    </a:lnTo>
                    <a:lnTo>
                      <a:pt x="50918" y="26137"/>
                    </a:lnTo>
                    <a:lnTo>
                      <a:pt x="51018" y="26288"/>
                    </a:lnTo>
                    <a:lnTo>
                      <a:pt x="51069" y="26238"/>
                    </a:lnTo>
                    <a:lnTo>
                      <a:pt x="51270" y="26087"/>
                    </a:lnTo>
                    <a:lnTo>
                      <a:pt x="51421" y="25936"/>
                    </a:lnTo>
                    <a:lnTo>
                      <a:pt x="51622" y="25886"/>
                    </a:lnTo>
                    <a:lnTo>
                      <a:pt x="52325" y="25886"/>
                    </a:lnTo>
                    <a:lnTo>
                      <a:pt x="52577" y="25836"/>
                    </a:lnTo>
                    <a:lnTo>
                      <a:pt x="52727" y="25685"/>
                    </a:lnTo>
                    <a:lnTo>
                      <a:pt x="53079" y="25685"/>
                    </a:lnTo>
                    <a:lnTo>
                      <a:pt x="53180" y="25735"/>
                    </a:lnTo>
                    <a:lnTo>
                      <a:pt x="53230" y="25836"/>
                    </a:lnTo>
                    <a:lnTo>
                      <a:pt x="53230" y="25986"/>
                    </a:lnTo>
                    <a:lnTo>
                      <a:pt x="53180" y="26187"/>
                    </a:lnTo>
                    <a:lnTo>
                      <a:pt x="53079" y="26338"/>
                    </a:lnTo>
                    <a:lnTo>
                      <a:pt x="52928" y="26489"/>
                    </a:lnTo>
                    <a:lnTo>
                      <a:pt x="52727" y="26539"/>
                    </a:lnTo>
                    <a:lnTo>
                      <a:pt x="52627" y="26590"/>
                    </a:lnTo>
                    <a:lnTo>
                      <a:pt x="52577" y="26740"/>
                    </a:lnTo>
                    <a:lnTo>
                      <a:pt x="52577" y="26992"/>
                    </a:lnTo>
                    <a:lnTo>
                      <a:pt x="52627" y="27092"/>
                    </a:lnTo>
                    <a:lnTo>
                      <a:pt x="52677" y="27143"/>
                    </a:lnTo>
                    <a:lnTo>
                      <a:pt x="52878" y="27143"/>
                    </a:lnTo>
                    <a:lnTo>
                      <a:pt x="53029" y="27042"/>
                    </a:lnTo>
                    <a:lnTo>
                      <a:pt x="53180" y="26891"/>
                    </a:lnTo>
                    <a:lnTo>
                      <a:pt x="53230" y="26791"/>
                    </a:lnTo>
                    <a:lnTo>
                      <a:pt x="53230" y="26690"/>
                    </a:lnTo>
                    <a:lnTo>
                      <a:pt x="53280" y="26590"/>
                    </a:lnTo>
                    <a:lnTo>
                      <a:pt x="53331" y="26539"/>
                    </a:lnTo>
                    <a:lnTo>
                      <a:pt x="53381" y="26640"/>
                    </a:lnTo>
                    <a:lnTo>
                      <a:pt x="53431" y="26690"/>
                    </a:lnTo>
                    <a:lnTo>
                      <a:pt x="53431" y="26941"/>
                    </a:lnTo>
                    <a:lnTo>
                      <a:pt x="53481" y="27092"/>
                    </a:lnTo>
                    <a:lnTo>
                      <a:pt x="53582" y="27193"/>
                    </a:lnTo>
                    <a:lnTo>
                      <a:pt x="53632" y="27293"/>
                    </a:lnTo>
                    <a:lnTo>
                      <a:pt x="53682" y="27444"/>
                    </a:lnTo>
                    <a:lnTo>
                      <a:pt x="53733" y="27545"/>
                    </a:lnTo>
                    <a:lnTo>
                      <a:pt x="53783" y="27595"/>
                    </a:lnTo>
                    <a:lnTo>
                      <a:pt x="53984" y="27595"/>
                    </a:lnTo>
                    <a:lnTo>
                      <a:pt x="54034" y="27645"/>
                    </a:lnTo>
                    <a:lnTo>
                      <a:pt x="54085" y="27746"/>
                    </a:lnTo>
                    <a:lnTo>
                      <a:pt x="54085" y="27896"/>
                    </a:lnTo>
                    <a:lnTo>
                      <a:pt x="54085" y="27947"/>
                    </a:lnTo>
                    <a:lnTo>
                      <a:pt x="54135" y="27947"/>
                    </a:lnTo>
                    <a:lnTo>
                      <a:pt x="54286" y="27997"/>
                    </a:lnTo>
                    <a:lnTo>
                      <a:pt x="54436" y="27947"/>
                    </a:lnTo>
                    <a:lnTo>
                      <a:pt x="54637" y="27896"/>
                    </a:lnTo>
                    <a:lnTo>
                      <a:pt x="54637" y="27947"/>
                    </a:lnTo>
                    <a:lnTo>
                      <a:pt x="54688" y="28047"/>
                    </a:lnTo>
                    <a:lnTo>
                      <a:pt x="54738" y="28148"/>
                    </a:lnTo>
                    <a:lnTo>
                      <a:pt x="54788" y="28198"/>
                    </a:lnTo>
                    <a:lnTo>
                      <a:pt x="54889" y="28148"/>
                    </a:lnTo>
                    <a:lnTo>
                      <a:pt x="55090" y="27896"/>
                    </a:lnTo>
                    <a:lnTo>
                      <a:pt x="55190" y="27846"/>
                    </a:lnTo>
                    <a:lnTo>
                      <a:pt x="55341" y="27896"/>
                    </a:lnTo>
                    <a:lnTo>
                      <a:pt x="55341" y="27997"/>
                    </a:lnTo>
                    <a:lnTo>
                      <a:pt x="55391" y="28148"/>
                    </a:lnTo>
                    <a:lnTo>
                      <a:pt x="55492" y="28248"/>
                    </a:lnTo>
                    <a:lnTo>
                      <a:pt x="55542" y="28349"/>
                    </a:lnTo>
                    <a:lnTo>
                      <a:pt x="55542" y="28500"/>
                    </a:lnTo>
                    <a:lnTo>
                      <a:pt x="55542" y="28650"/>
                    </a:lnTo>
                    <a:lnTo>
                      <a:pt x="55442" y="28801"/>
                    </a:lnTo>
                    <a:lnTo>
                      <a:pt x="55341" y="28952"/>
                    </a:lnTo>
                    <a:lnTo>
                      <a:pt x="55190" y="29053"/>
                    </a:lnTo>
                    <a:lnTo>
                      <a:pt x="55090" y="29053"/>
                    </a:lnTo>
                    <a:lnTo>
                      <a:pt x="54989" y="29002"/>
                    </a:lnTo>
                    <a:lnTo>
                      <a:pt x="54889" y="28902"/>
                    </a:lnTo>
                    <a:lnTo>
                      <a:pt x="54738" y="28851"/>
                    </a:lnTo>
                    <a:lnTo>
                      <a:pt x="53783" y="28851"/>
                    </a:lnTo>
                    <a:lnTo>
                      <a:pt x="53682" y="28952"/>
                    </a:lnTo>
                    <a:lnTo>
                      <a:pt x="53582" y="29002"/>
                    </a:lnTo>
                    <a:lnTo>
                      <a:pt x="53381" y="29053"/>
                    </a:lnTo>
                    <a:lnTo>
                      <a:pt x="52928" y="29053"/>
                    </a:lnTo>
                    <a:lnTo>
                      <a:pt x="52828" y="29153"/>
                    </a:lnTo>
                    <a:lnTo>
                      <a:pt x="52727" y="29203"/>
                    </a:lnTo>
                    <a:lnTo>
                      <a:pt x="52677" y="29203"/>
                    </a:lnTo>
                    <a:lnTo>
                      <a:pt x="52526" y="29103"/>
                    </a:lnTo>
                    <a:lnTo>
                      <a:pt x="52426" y="29002"/>
                    </a:lnTo>
                    <a:lnTo>
                      <a:pt x="52376" y="28902"/>
                    </a:lnTo>
                    <a:lnTo>
                      <a:pt x="52376" y="28851"/>
                    </a:lnTo>
                    <a:lnTo>
                      <a:pt x="52275" y="28851"/>
                    </a:lnTo>
                    <a:lnTo>
                      <a:pt x="52225" y="28902"/>
                    </a:lnTo>
                    <a:lnTo>
                      <a:pt x="52174" y="29153"/>
                    </a:lnTo>
                    <a:lnTo>
                      <a:pt x="52024" y="29304"/>
                    </a:lnTo>
                    <a:lnTo>
                      <a:pt x="51873" y="29455"/>
                    </a:lnTo>
                    <a:lnTo>
                      <a:pt x="51622" y="29505"/>
                    </a:lnTo>
                    <a:lnTo>
                      <a:pt x="51571" y="29555"/>
                    </a:lnTo>
                    <a:lnTo>
                      <a:pt x="51622" y="29656"/>
                    </a:lnTo>
                    <a:lnTo>
                      <a:pt x="51672" y="29656"/>
                    </a:lnTo>
                    <a:lnTo>
                      <a:pt x="52225" y="29706"/>
                    </a:lnTo>
                    <a:lnTo>
                      <a:pt x="52476" y="29706"/>
                    </a:lnTo>
                    <a:lnTo>
                      <a:pt x="52677" y="29656"/>
                    </a:lnTo>
                    <a:lnTo>
                      <a:pt x="52878" y="29555"/>
                    </a:lnTo>
                    <a:lnTo>
                      <a:pt x="53029" y="29354"/>
                    </a:lnTo>
                    <a:lnTo>
                      <a:pt x="53079" y="29304"/>
                    </a:lnTo>
                    <a:lnTo>
                      <a:pt x="53130" y="29304"/>
                    </a:lnTo>
                    <a:lnTo>
                      <a:pt x="53230" y="29404"/>
                    </a:lnTo>
                    <a:lnTo>
                      <a:pt x="53331" y="29455"/>
                    </a:lnTo>
                    <a:lnTo>
                      <a:pt x="56246" y="29455"/>
                    </a:lnTo>
                    <a:lnTo>
                      <a:pt x="56296" y="29404"/>
                    </a:lnTo>
                    <a:lnTo>
                      <a:pt x="56497" y="29304"/>
                    </a:lnTo>
                    <a:lnTo>
                      <a:pt x="56598" y="29254"/>
                    </a:lnTo>
                    <a:lnTo>
                      <a:pt x="56749" y="29304"/>
                    </a:lnTo>
                    <a:lnTo>
                      <a:pt x="56899" y="29455"/>
                    </a:lnTo>
                    <a:lnTo>
                      <a:pt x="58709" y="29455"/>
                    </a:lnTo>
                    <a:lnTo>
                      <a:pt x="58860" y="29404"/>
                    </a:lnTo>
                    <a:lnTo>
                      <a:pt x="59010" y="29304"/>
                    </a:lnTo>
                    <a:lnTo>
                      <a:pt x="59161" y="29254"/>
                    </a:lnTo>
                    <a:lnTo>
                      <a:pt x="59312" y="29203"/>
                    </a:lnTo>
                    <a:lnTo>
                      <a:pt x="59463" y="29053"/>
                    </a:lnTo>
                    <a:lnTo>
                      <a:pt x="59563" y="29053"/>
                    </a:lnTo>
                    <a:lnTo>
                      <a:pt x="59563" y="28851"/>
                    </a:lnTo>
                    <a:lnTo>
                      <a:pt x="59563" y="28751"/>
                    </a:lnTo>
                    <a:lnTo>
                      <a:pt x="59563" y="28701"/>
                    </a:lnTo>
                    <a:lnTo>
                      <a:pt x="59664" y="28701"/>
                    </a:lnTo>
                    <a:lnTo>
                      <a:pt x="59764" y="28751"/>
                    </a:lnTo>
                    <a:lnTo>
                      <a:pt x="59865" y="28801"/>
                    </a:lnTo>
                    <a:lnTo>
                      <a:pt x="60166" y="28500"/>
                    </a:lnTo>
                    <a:lnTo>
                      <a:pt x="59915" y="28399"/>
                    </a:lnTo>
                    <a:lnTo>
                      <a:pt x="59815" y="28399"/>
                    </a:lnTo>
                    <a:lnTo>
                      <a:pt x="59764" y="28349"/>
                    </a:lnTo>
                    <a:lnTo>
                      <a:pt x="59915" y="28148"/>
                    </a:lnTo>
                    <a:lnTo>
                      <a:pt x="59965" y="27997"/>
                    </a:lnTo>
                    <a:lnTo>
                      <a:pt x="59010" y="27997"/>
                    </a:lnTo>
                    <a:lnTo>
                      <a:pt x="58960" y="27896"/>
                    </a:lnTo>
                    <a:lnTo>
                      <a:pt x="58910" y="27746"/>
                    </a:lnTo>
                    <a:lnTo>
                      <a:pt x="59061" y="27545"/>
                    </a:lnTo>
                    <a:lnTo>
                      <a:pt x="59111" y="27344"/>
                    </a:lnTo>
                    <a:lnTo>
                      <a:pt x="59111" y="26891"/>
                    </a:lnTo>
                    <a:lnTo>
                      <a:pt x="59161" y="26791"/>
                    </a:lnTo>
                    <a:lnTo>
                      <a:pt x="59211" y="26740"/>
                    </a:lnTo>
                    <a:lnTo>
                      <a:pt x="59563" y="26740"/>
                    </a:lnTo>
                    <a:lnTo>
                      <a:pt x="59614" y="26539"/>
                    </a:lnTo>
                    <a:lnTo>
                      <a:pt x="59714" y="26439"/>
                    </a:lnTo>
                    <a:lnTo>
                      <a:pt x="59714" y="26389"/>
                    </a:lnTo>
                    <a:lnTo>
                      <a:pt x="59664" y="26338"/>
                    </a:lnTo>
                    <a:lnTo>
                      <a:pt x="59563" y="26338"/>
                    </a:lnTo>
                    <a:lnTo>
                      <a:pt x="59412" y="26288"/>
                    </a:lnTo>
                    <a:lnTo>
                      <a:pt x="59362" y="26238"/>
                    </a:lnTo>
                    <a:lnTo>
                      <a:pt x="59362" y="26187"/>
                    </a:lnTo>
                    <a:lnTo>
                      <a:pt x="59513" y="26037"/>
                    </a:lnTo>
                    <a:lnTo>
                      <a:pt x="59513" y="25986"/>
                    </a:lnTo>
                    <a:lnTo>
                      <a:pt x="59463" y="25936"/>
                    </a:lnTo>
                    <a:lnTo>
                      <a:pt x="59262" y="25735"/>
                    </a:lnTo>
                    <a:lnTo>
                      <a:pt x="59211" y="25685"/>
                    </a:lnTo>
                    <a:lnTo>
                      <a:pt x="59111" y="25785"/>
                    </a:lnTo>
                    <a:lnTo>
                      <a:pt x="59010" y="25886"/>
                    </a:lnTo>
                    <a:lnTo>
                      <a:pt x="58960" y="25836"/>
                    </a:lnTo>
                    <a:lnTo>
                      <a:pt x="58910" y="25785"/>
                    </a:lnTo>
                    <a:lnTo>
                      <a:pt x="58910" y="25685"/>
                    </a:lnTo>
                    <a:lnTo>
                      <a:pt x="58910" y="25584"/>
                    </a:lnTo>
                    <a:lnTo>
                      <a:pt x="58960" y="25484"/>
                    </a:lnTo>
                    <a:lnTo>
                      <a:pt x="59061" y="25434"/>
                    </a:lnTo>
                    <a:lnTo>
                      <a:pt x="59161" y="25333"/>
                    </a:lnTo>
                    <a:lnTo>
                      <a:pt x="59262" y="25283"/>
                    </a:lnTo>
                    <a:lnTo>
                      <a:pt x="59412" y="25283"/>
                    </a:lnTo>
                    <a:lnTo>
                      <a:pt x="59563" y="25383"/>
                    </a:lnTo>
                    <a:lnTo>
                      <a:pt x="59614" y="25484"/>
                    </a:lnTo>
                    <a:lnTo>
                      <a:pt x="59915" y="25383"/>
                    </a:lnTo>
                    <a:lnTo>
                      <a:pt x="59865" y="25283"/>
                    </a:lnTo>
                    <a:lnTo>
                      <a:pt x="59614" y="25031"/>
                    </a:lnTo>
                    <a:lnTo>
                      <a:pt x="59563" y="24981"/>
                    </a:lnTo>
                    <a:lnTo>
                      <a:pt x="59563" y="24881"/>
                    </a:lnTo>
                    <a:lnTo>
                      <a:pt x="59664" y="24830"/>
                    </a:lnTo>
                    <a:lnTo>
                      <a:pt x="59815" y="24830"/>
                    </a:lnTo>
                    <a:lnTo>
                      <a:pt x="59865" y="24780"/>
                    </a:lnTo>
                    <a:lnTo>
                      <a:pt x="60016" y="24680"/>
                    </a:lnTo>
                    <a:lnTo>
                      <a:pt x="60116" y="24579"/>
                    </a:lnTo>
                    <a:lnTo>
                      <a:pt x="60166" y="24529"/>
                    </a:lnTo>
                    <a:lnTo>
                      <a:pt x="59764" y="23926"/>
                    </a:lnTo>
                    <a:lnTo>
                      <a:pt x="59614" y="23825"/>
                    </a:lnTo>
                    <a:lnTo>
                      <a:pt x="59563" y="23875"/>
                    </a:lnTo>
                    <a:lnTo>
                      <a:pt x="59463" y="23976"/>
                    </a:lnTo>
                    <a:lnTo>
                      <a:pt x="59362" y="24026"/>
                    </a:lnTo>
                    <a:lnTo>
                      <a:pt x="58407" y="24026"/>
                    </a:lnTo>
                    <a:lnTo>
                      <a:pt x="58106" y="24177"/>
                    </a:lnTo>
                    <a:lnTo>
                      <a:pt x="57854" y="24227"/>
                    </a:lnTo>
                    <a:lnTo>
                      <a:pt x="57553" y="24177"/>
                    </a:lnTo>
                    <a:lnTo>
                      <a:pt x="57151" y="24026"/>
                    </a:lnTo>
                    <a:lnTo>
                      <a:pt x="57000" y="24026"/>
                    </a:lnTo>
                    <a:lnTo>
                      <a:pt x="56849" y="24076"/>
                    </a:lnTo>
                    <a:lnTo>
                      <a:pt x="56698" y="24177"/>
                    </a:lnTo>
                    <a:lnTo>
                      <a:pt x="56598" y="24227"/>
                    </a:lnTo>
                    <a:lnTo>
                      <a:pt x="56447" y="24177"/>
                    </a:lnTo>
                    <a:lnTo>
                      <a:pt x="56346" y="24076"/>
                    </a:lnTo>
                    <a:lnTo>
                      <a:pt x="56196" y="24026"/>
                    </a:lnTo>
                    <a:lnTo>
                      <a:pt x="56045" y="23976"/>
                    </a:lnTo>
                    <a:lnTo>
                      <a:pt x="55995" y="23926"/>
                    </a:lnTo>
                    <a:lnTo>
                      <a:pt x="55995" y="23825"/>
                    </a:lnTo>
                    <a:lnTo>
                      <a:pt x="56145" y="23674"/>
                    </a:lnTo>
                    <a:lnTo>
                      <a:pt x="56346" y="23574"/>
                    </a:lnTo>
                    <a:lnTo>
                      <a:pt x="56547" y="23574"/>
                    </a:lnTo>
                    <a:lnTo>
                      <a:pt x="56749" y="23624"/>
                    </a:lnTo>
                    <a:lnTo>
                      <a:pt x="56899" y="23725"/>
                    </a:lnTo>
                    <a:lnTo>
                      <a:pt x="56950" y="23725"/>
                    </a:lnTo>
                    <a:lnTo>
                      <a:pt x="57050" y="23674"/>
                    </a:lnTo>
                    <a:lnTo>
                      <a:pt x="57151" y="23574"/>
                    </a:lnTo>
                    <a:lnTo>
                      <a:pt x="57251" y="23574"/>
                    </a:lnTo>
                    <a:lnTo>
                      <a:pt x="57352" y="23524"/>
                    </a:lnTo>
                    <a:lnTo>
                      <a:pt x="57502" y="23473"/>
                    </a:lnTo>
                    <a:lnTo>
                      <a:pt x="57603" y="23373"/>
                    </a:lnTo>
                    <a:lnTo>
                      <a:pt x="58508" y="23373"/>
                    </a:lnTo>
                    <a:lnTo>
                      <a:pt x="58608" y="23423"/>
                    </a:lnTo>
                    <a:lnTo>
                      <a:pt x="58759" y="23524"/>
                    </a:lnTo>
                    <a:lnTo>
                      <a:pt x="58910" y="23574"/>
                    </a:lnTo>
                    <a:lnTo>
                      <a:pt x="59010" y="23574"/>
                    </a:lnTo>
                    <a:lnTo>
                      <a:pt x="59161" y="23423"/>
                    </a:lnTo>
                    <a:lnTo>
                      <a:pt x="59262" y="23373"/>
                    </a:lnTo>
                    <a:lnTo>
                      <a:pt x="59362" y="23373"/>
                    </a:lnTo>
                    <a:lnTo>
                      <a:pt x="59513" y="23322"/>
                    </a:lnTo>
                    <a:lnTo>
                      <a:pt x="59513" y="23272"/>
                    </a:lnTo>
                    <a:lnTo>
                      <a:pt x="59412" y="23121"/>
                    </a:lnTo>
                    <a:lnTo>
                      <a:pt x="59312" y="22971"/>
                    </a:lnTo>
                    <a:lnTo>
                      <a:pt x="59312" y="22870"/>
                    </a:lnTo>
                    <a:lnTo>
                      <a:pt x="59412" y="22770"/>
                    </a:lnTo>
                    <a:lnTo>
                      <a:pt x="59513" y="22719"/>
                    </a:lnTo>
                    <a:lnTo>
                      <a:pt x="59915" y="22719"/>
                    </a:lnTo>
                    <a:lnTo>
                      <a:pt x="59965" y="22669"/>
                    </a:lnTo>
                    <a:lnTo>
                      <a:pt x="59965" y="22569"/>
                    </a:lnTo>
                    <a:lnTo>
                      <a:pt x="59965" y="22518"/>
                    </a:lnTo>
                    <a:lnTo>
                      <a:pt x="59865" y="22317"/>
                    </a:lnTo>
                    <a:lnTo>
                      <a:pt x="59714" y="22468"/>
                    </a:lnTo>
                    <a:lnTo>
                      <a:pt x="59664" y="22518"/>
                    </a:lnTo>
                    <a:lnTo>
                      <a:pt x="59563" y="22468"/>
                    </a:lnTo>
                    <a:lnTo>
                      <a:pt x="59412" y="22367"/>
                    </a:lnTo>
                    <a:lnTo>
                      <a:pt x="59312" y="22317"/>
                    </a:lnTo>
                    <a:lnTo>
                      <a:pt x="58910" y="22518"/>
                    </a:lnTo>
                    <a:lnTo>
                      <a:pt x="58709" y="22619"/>
                    </a:lnTo>
                    <a:lnTo>
                      <a:pt x="58558" y="22770"/>
                    </a:lnTo>
                    <a:lnTo>
                      <a:pt x="58508" y="22870"/>
                    </a:lnTo>
                    <a:lnTo>
                      <a:pt x="58558" y="22920"/>
                    </a:lnTo>
                    <a:lnTo>
                      <a:pt x="58659" y="23021"/>
                    </a:lnTo>
                    <a:lnTo>
                      <a:pt x="58659" y="23071"/>
                    </a:lnTo>
                    <a:lnTo>
                      <a:pt x="58608" y="23172"/>
                    </a:lnTo>
                    <a:lnTo>
                      <a:pt x="58407" y="23172"/>
                    </a:lnTo>
                    <a:lnTo>
                      <a:pt x="58357" y="23121"/>
                    </a:lnTo>
                    <a:lnTo>
                      <a:pt x="58307" y="23071"/>
                    </a:lnTo>
                    <a:lnTo>
                      <a:pt x="58307" y="23021"/>
                    </a:lnTo>
                    <a:lnTo>
                      <a:pt x="58256" y="22770"/>
                    </a:lnTo>
                    <a:lnTo>
                      <a:pt x="58307" y="22619"/>
                    </a:lnTo>
                    <a:lnTo>
                      <a:pt x="58357" y="22518"/>
                    </a:lnTo>
                    <a:lnTo>
                      <a:pt x="58457" y="22418"/>
                    </a:lnTo>
                    <a:lnTo>
                      <a:pt x="58457" y="22367"/>
                    </a:lnTo>
                    <a:lnTo>
                      <a:pt x="58357" y="22317"/>
                    </a:lnTo>
                    <a:lnTo>
                      <a:pt x="58256" y="22317"/>
                    </a:lnTo>
                    <a:lnTo>
                      <a:pt x="58106" y="22267"/>
                    </a:lnTo>
                    <a:lnTo>
                      <a:pt x="58055" y="22116"/>
                    </a:lnTo>
                    <a:lnTo>
                      <a:pt x="58055" y="22016"/>
                    </a:lnTo>
                    <a:lnTo>
                      <a:pt x="58106" y="21965"/>
                    </a:lnTo>
                    <a:lnTo>
                      <a:pt x="58206" y="21915"/>
                    </a:lnTo>
                    <a:lnTo>
                      <a:pt x="58307" y="21915"/>
                    </a:lnTo>
                    <a:lnTo>
                      <a:pt x="58407" y="21865"/>
                    </a:lnTo>
                    <a:lnTo>
                      <a:pt x="58457" y="21815"/>
                    </a:lnTo>
                    <a:lnTo>
                      <a:pt x="58307" y="21614"/>
                    </a:lnTo>
                    <a:lnTo>
                      <a:pt x="58256" y="21513"/>
                    </a:lnTo>
                    <a:lnTo>
                      <a:pt x="58256" y="21362"/>
                    </a:lnTo>
                    <a:lnTo>
                      <a:pt x="58206" y="21312"/>
                    </a:lnTo>
                    <a:lnTo>
                      <a:pt x="58106" y="21262"/>
                    </a:lnTo>
                    <a:lnTo>
                      <a:pt x="57301" y="21211"/>
                    </a:lnTo>
                    <a:lnTo>
                      <a:pt x="57251" y="21161"/>
                    </a:lnTo>
                    <a:lnTo>
                      <a:pt x="57251" y="21010"/>
                    </a:lnTo>
                    <a:lnTo>
                      <a:pt x="57251" y="20910"/>
                    </a:lnTo>
                    <a:lnTo>
                      <a:pt x="57301" y="20860"/>
                    </a:lnTo>
                    <a:lnTo>
                      <a:pt x="57402" y="20910"/>
                    </a:lnTo>
                    <a:lnTo>
                      <a:pt x="57452" y="21010"/>
                    </a:lnTo>
                    <a:lnTo>
                      <a:pt x="57553" y="21061"/>
                    </a:lnTo>
                    <a:lnTo>
                      <a:pt x="57754" y="21061"/>
                    </a:lnTo>
                    <a:lnTo>
                      <a:pt x="57955" y="21010"/>
                    </a:lnTo>
                    <a:lnTo>
                      <a:pt x="58106" y="20910"/>
                    </a:lnTo>
                    <a:lnTo>
                      <a:pt x="58256" y="20759"/>
                    </a:lnTo>
                    <a:lnTo>
                      <a:pt x="58256" y="20608"/>
                    </a:lnTo>
                    <a:lnTo>
                      <a:pt x="58206" y="20457"/>
                    </a:lnTo>
                    <a:lnTo>
                      <a:pt x="58055" y="20357"/>
                    </a:lnTo>
                    <a:lnTo>
                      <a:pt x="57905" y="20206"/>
                    </a:lnTo>
                    <a:lnTo>
                      <a:pt x="57151" y="20005"/>
                    </a:lnTo>
                    <a:lnTo>
                      <a:pt x="56950" y="19854"/>
                    </a:lnTo>
                    <a:lnTo>
                      <a:pt x="56799" y="19854"/>
                    </a:lnTo>
                    <a:lnTo>
                      <a:pt x="56698" y="20005"/>
                    </a:lnTo>
                    <a:lnTo>
                      <a:pt x="56598" y="20106"/>
                    </a:lnTo>
                    <a:lnTo>
                      <a:pt x="56447" y="20206"/>
                    </a:lnTo>
                    <a:lnTo>
                      <a:pt x="56346" y="20206"/>
                    </a:lnTo>
                    <a:lnTo>
                      <a:pt x="56196" y="20106"/>
                    </a:lnTo>
                    <a:lnTo>
                      <a:pt x="56145" y="20055"/>
                    </a:lnTo>
                    <a:lnTo>
                      <a:pt x="56196" y="19955"/>
                    </a:lnTo>
                    <a:lnTo>
                      <a:pt x="56296" y="19804"/>
                    </a:lnTo>
                    <a:lnTo>
                      <a:pt x="56397" y="19653"/>
                    </a:lnTo>
                    <a:lnTo>
                      <a:pt x="56547" y="19603"/>
                    </a:lnTo>
                    <a:lnTo>
                      <a:pt x="56749" y="19553"/>
                    </a:lnTo>
                    <a:lnTo>
                      <a:pt x="56899" y="19553"/>
                    </a:lnTo>
                    <a:lnTo>
                      <a:pt x="57000" y="19452"/>
                    </a:lnTo>
                    <a:lnTo>
                      <a:pt x="57000" y="19301"/>
                    </a:lnTo>
                    <a:lnTo>
                      <a:pt x="57100" y="19201"/>
                    </a:lnTo>
                    <a:lnTo>
                      <a:pt x="57251" y="19151"/>
                    </a:lnTo>
                    <a:lnTo>
                      <a:pt x="57804" y="19151"/>
                    </a:lnTo>
                    <a:lnTo>
                      <a:pt x="58005" y="19100"/>
                    </a:lnTo>
                    <a:lnTo>
                      <a:pt x="58055" y="19050"/>
                    </a:lnTo>
                    <a:lnTo>
                      <a:pt x="58156" y="18950"/>
                    </a:lnTo>
                    <a:lnTo>
                      <a:pt x="58206" y="19050"/>
                    </a:lnTo>
                    <a:lnTo>
                      <a:pt x="58256" y="19100"/>
                    </a:lnTo>
                    <a:lnTo>
                      <a:pt x="58256" y="19201"/>
                    </a:lnTo>
                    <a:lnTo>
                      <a:pt x="58256" y="19301"/>
                    </a:lnTo>
                    <a:lnTo>
                      <a:pt x="58206" y="19352"/>
                    </a:lnTo>
                    <a:lnTo>
                      <a:pt x="58055" y="19402"/>
                    </a:lnTo>
                    <a:lnTo>
                      <a:pt x="57955" y="19402"/>
                    </a:lnTo>
                    <a:lnTo>
                      <a:pt x="57905" y="19452"/>
                    </a:lnTo>
                    <a:lnTo>
                      <a:pt x="57905" y="19502"/>
                    </a:lnTo>
                    <a:lnTo>
                      <a:pt x="57955" y="19603"/>
                    </a:lnTo>
                    <a:lnTo>
                      <a:pt x="58055" y="19653"/>
                    </a:lnTo>
                    <a:lnTo>
                      <a:pt x="58106" y="19703"/>
                    </a:lnTo>
                    <a:lnTo>
                      <a:pt x="58357" y="19603"/>
                    </a:lnTo>
                    <a:lnTo>
                      <a:pt x="58608" y="19603"/>
                    </a:lnTo>
                    <a:lnTo>
                      <a:pt x="58709" y="19703"/>
                    </a:lnTo>
                    <a:lnTo>
                      <a:pt x="58860" y="19754"/>
                    </a:lnTo>
                    <a:lnTo>
                      <a:pt x="58910" y="19653"/>
                    </a:lnTo>
                    <a:lnTo>
                      <a:pt x="58910" y="19553"/>
                    </a:lnTo>
                    <a:lnTo>
                      <a:pt x="58860" y="19452"/>
                    </a:lnTo>
                    <a:lnTo>
                      <a:pt x="58809" y="19402"/>
                    </a:lnTo>
                    <a:lnTo>
                      <a:pt x="58759" y="19251"/>
                    </a:lnTo>
                    <a:lnTo>
                      <a:pt x="58759" y="19201"/>
                    </a:lnTo>
                    <a:lnTo>
                      <a:pt x="58809" y="19201"/>
                    </a:lnTo>
                    <a:lnTo>
                      <a:pt x="59563" y="19151"/>
                    </a:lnTo>
                    <a:lnTo>
                      <a:pt x="60367" y="19151"/>
                    </a:lnTo>
                    <a:lnTo>
                      <a:pt x="60518" y="19201"/>
                    </a:lnTo>
                    <a:lnTo>
                      <a:pt x="60619" y="19301"/>
                    </a:lnTo>
                    <a:lnTo>
                      <a:pt x="60870" y="19502"/>
                    </a:lnTo>
                    <a:lnTo>
                      <a:pt x="60971" y="19603"/>
                    </a:lnTo>
                    <a:lnTo>
                      <a:pt x="61021" y="19603"/>
                    </a:lnTo>
                    <a:lnTo>
                      <a:pt x="61121" y="19553"/>
                    </a:lnTo>
                    <a:lnTo>
                      <a:pt x="61222" y="19502"/>
                    </a:lnTo>
                    <a:lnTo>
                      <a:pt x="61373" y="19352"/>
                    </a:lnTo>
                    <a:lnTo>
                      <a:pt x="61423" y="19251"/>
                    </a:lnTo>
                    <a:lnTo>
                      <a:pt x="61373" y="19151"/>
                    </a:lnTo>
                    <a:lnTo>
                      <a:pt x="61272" y="19100"/>
                    </a:lnTo>
                    <a:lnTo>
                      <a:pt x="61272" y="19050"/>
                    </a:lnTo>
                    <a:lnTo>
                      <a:pt x="61323" y="19000"/>
                    </a:lnTo>
                    <a:lnTo>
                      <a:pt x="61373" y="19000"/>
                    </a:lnTo>
                    <a:lnTo>
                      <a:pt x="61423" y="19050"/>
                    </a:lnTo>
                    <a:lnTo>
                      <a:pt x="61423" y="19151"/>
                    </a:lnTo>
                    <a:lnTo>
                      <a:pt x="61725" y="19151"/>
                    </a:lnTo>
                    <a:lnTo>
                      <a:pt x="61825" y="19100"/>
                    </a:lnTo>
                    <a:lnTo>
                      <a:pt x="61875" y="19000"/>
                    </a:lnTo>
                    <a:lnTo>
                      <a:pt x="61976" y="18950"/>
                    </a:lnTo>
                    <a:lnTo>
                      <a:pt x="62177" y="18950"/>
                    </a:lnTo>
                    <a:lnTo>
                      <a:pt x="62479" y="19050"/>
                    </a:lnTo>
                    <a:lnTo>
                      <a:pt x="62378" y="19100"/>
                    </a:lnTo>
                    <a:lnTo>
                      <a:pt x="62227" y="19151"/>
                    </a:lnTo>
                    <a:lnTo>
                      <a:pt x="62127" y="19201"/>
                    </a:lnTo>
                    <a:lnTo>
                      <a:pt x="62076" y="19251"/>
                    </a:lnTo>
                    <a:lnTo>
                      <a:pt x="62127" y="19352"/>
                    </a:lnTo>
                    <a:lnTo>
                      <a:pt x="62227" y="19402"/>
                    </a:lnTo>
                    <a:lnTo>
                      <a:pt x="62278" y="19502"/>
                    </a:lnTo>
                    <a:lnTo>
                      <a:pt x="62227" y="19553"/>
                    </a:lnTo>
                    <a:lnTo>
                      <a:pt x="62177" y="19553"/>
                    </a:lnTo>
                    <a:lnTo>
                      <a:pt x="62026" y="19603"/>
                    </a:lnTo>
                    <a:lnTo>
                      <a:pt x="61926" y="19653"/>
                    </a:lnTo>
                    <a:lnTo>
                      <a:pt x="61674" y="19854"/>
                    </a:lnTo>
                    <a:lnTo>
                      <a:pt x="61423" y="20106"/>
                    </a:lnTo>
                    <a:lnTo>
                      <a:pt x="61323" y="20206"/>
                    </a:lnTo>
                    <a:lnTo>
                      <a:pt x="61121" y="20256"/>
                    </a:lnTo>
                    <a:lnTo>
                      <a:pt x="61071" y="20357"/>
                    </a:lnTo>
                    <a:lnTo>
                      <a:pt x="61021" y="20508"/>
                    </a:lnTo>
                    <a:lnTo>
                      <a:pt x="61121" y="20608"/>
                    </a:lnTo>
                    <a:lnTo>
                      <a:pt x="61272" y="20608"/>
                    </a:lnTo>
                    <a:lnTo>
                      <a:pt x="61373" y="20558"/>
                    </a:lnTo>
                    <a:lnTo>
                      <a:pt x="61423" y="20508"/>
                    </a:lnTo>
                    <a:lnTo>
                      <a:pt x="61473" y="20457"/>
                    </a:lnTo>
                    <a:lnTo>
                      <a:pt x="61674" y="20558"/>
                    </a:lnTo>
                    <a:lnTo>
                      <a:pt x="61825" y="20608"/>
                    </a:lnTo>
                    <a:lnTo>
                      <a:pt x="61976" y="20608"/>
                    </a:lnTo>
                    <a:lnTo>
                      <a:pt x="62076" y="20508"/>
                    </a:lnTo>
                    <a:lnTo>
                      <a:pt x="62076" y="20357"/>
                    </a:lnTo>
                    <a:lnTo>
                      <a:pt x="62127" y="20256"/>
                    </a:lnTo>
                    <a:lnTo>
                      <a:pt x="62278" y="20106"/>
                    </a:lnTo>
                    <a:lnTo>
                      <a:pt x="62378" y="20005"/>
                    </a:lnTo>
                    <a:lnTo>
                      <a:pt x="62428" y="20055"/>
                    </a:lnTo>
                    <a:lnTo>
                      <a:pt x="62479" y="20156"/>
                    </a:lnTo>
                    <a:lnTo>
                      <a:pt x="62529" y="20307"/>
                    </a:lnTo>
                    <a:lnTo>
                      <a:pt x="62579" y="20407"/>
                    </a:lnTo>
                    <a:lnTo>
                      <a:pt x="62830" y="20457"/>
                    </a:lnTo>
                    <a:lnTo>
                      <a:pt x="62931" y="20457"/>
                    </a:lnTo>
                    <a:lnTo>
                      <a:pt x="63031" y="20407"/>
                    </a:lnTo>
                    <a:lnTo>
                      <a:pt x="63182" y="20206"/>
                    </a:lnTo>
                    <a:lnTo>
                      <a:pt x="63383" y="20106"/>
                    </a:lnTo>
                    <a:lnTo>
                      <a:pt x="63635" y="20005"/>
                    </a:lnTo>
                    <a:lnTo>
                      <a:pt x="63886" y="19955"/>
                    </a:lnTo>
                    <a:lnTo>
                      <a:pt x="63936" y="19905"/>
                    </a:lnTo>
                    <a:lnTo>
                      <a:pt x="63936" y="19804"/>
                    </a:lnTo>
                    <a:lnTo>
                      <a:pt x="63936" y="19703"/>
                    </a:lnTo>
                    <a:lnTo>
                      <a:pt x="63886" y="19603"/>
                    </a:lnTo>
                    <a:lnTo>
                      <a:pt x="63484" y="19603"/>
                    </a:lnTo>
                    <a:lnTo>
                      <a:pt x="63383" y="19553"/>
                    </a:lnTo>
                    <a:lnTo>
                      <a:pt x="63333" y="19452"/>
                    </a:lnTo>
                    <a:lnTo>
                      <a:pt x="63484" y="19301"/>
                    </a:lnTo>
                    <a:lnTo>
                      <a:pt x="63584" y="19100"/>
                    </a:lnTo>
                    <a:lnTo>
                      <a:pt x="63685" y="18899"/>
                    </a:lnTo>
                    <a:lnTo>
                      <a:pt x="63735" y="18799"/>
                    </a:lnTo>
                    <a:lnTo>
                      <a:pt x="63836" y="18748"/>
                    </a:lnTo>
                    <a:lnTo>
                      <a:pt x="64087" y="18748"/>
                    </a:lnTo>
                    <a:lnTo>
                      <a:pt x="64238" y="18899"/>
                    </a:lnTo>
                    <a:lnTo>
                      <a:pt x="64338" y="19050"/>
                    </a:lnTo>
                    <a:lnTo>
                      <a:pt x="64489" y="19251"/>
                    </a:lnTo>
                    <a:lnTo>
                      <a:pt x="64640" y="19352"/>
                    </a:lnTo>
                    <a:lnTo>
                      <a:pt x="64942" y="19352"/>
                    </a:lnTo>
                    <a:lnTo>
                      <a:pt x="64992" y="19301"/>
                    </a:lnTo>
                    <a:lnTo>
                      <a:pt x="64942" y="19201"/>
                    </a:lnTo>
                    <a:lnTo>
                      <a:pt x="64791" y="19050"/>
                    </a:lnTo>
                    <a:lnTo>
                      <a:pt x="64891" y="19000"/>
                    </a:lnTo>
                    <a:lnTo>
                      <a:pt x="64992" y="18950"/>
                    </a:lnTo>
                    <a:lnTo>
                      <a:pt x="67304" y="18950"/>
                    </a:lnTo>
                    <a:lnTo>
                      <a:pt x="67455" y="18899"/>
                    </a:lnTo>
                    <a:lnTo>
                      <a:pt x="67555" y="18849"/>
                    </a:lnTo>
                    <a:lnTo>
                      <a:pt x="67656" y="18748"/>
                    </a:lnTo>
                    <a:lnTo>
                      <a:pt x="67807" y="18748"/>
                    </a:lnTo>
                    <a:lnTo>
                      <a:pt x="67907" y="18698"/>
                    </a:lnTo>
                    <a:lnTo>
                      <a:pt x="67957" y="18598"/>
                    </a:lnTo>
                    <a:lnTo>
                      <a:pt x="67957" y="18497"/>
                    </a:lnTo>
                    <a:lnTo>
                      <a:pt x="67907" y="18397"/>
                    </a:lnTo>
                    <a:lnTo>
                      <a:pt x="67857" y="18346"/>
                    </a:lnTo>
                    <a:lnTo>
                      <a:pt x="67756" y="18397"/>
                    </a:lnTo>
                    <a:lnTo>
                      <a:pt x="67656" y="18447"/>
                    </a:lnTo>
                    <a:lnTo>
                      <a:pt x="67505" y="18547"/>
                    </a:lnTo>
                    <a:lnTo>
                      <a:pt x="67404" y="18497"/>
                    </a:lnTo>
                    <a:lnTo>
                      <a:pt x="67354" y="18397"/>
                    </a:lnTo>
                    <a:lnTo>
                      <a:pt x="67455" y="18296"/>
                    </a:lnTo>
                    <a:lnTo>
                      <a:pt x="67505" y="18196"/>
                    </a:lnTo>
                    <a:lnTo>
                      <a:pt x="67555" y="18045"/>
                    </a:lnTo>
                    <a:lnTo>
                      <a:pt x="67605" y="17944"/>
                    </a:lnTo>
                    <a:lnTo>
                      <a:pt x="67706" y="17793"/>
                    </a:lnTo>
                    <a:lnTo>
                      <a:pt x="67706" y="17743"/>
                    </a:lnTo>
                    <a:lnTo>
                      <a:pt x="67555" y="17693"/>
                    </a:lnTo>
                    <a:lnTo>
                      <a:pt x="66399" y="17693"/>
                    </a:lnTo>
                    <a:lnTo>
                      <a:pt x="66349" y="17643"/>
                    </a:lnTo>
                    <a:lnTo>
                      <a:pt x="66299" y="17592"/>
                    </a:lnTo>
                    <a:lnTo>
                      <a:pt x="66349" y="17492"/>
                    </a:lnTo>
                    <a:lnTo>
                      <a:pt x="66500" y="17391"/>
                    </a:lnTo>
                    <a:lnTo>
                      <a:pt x="66701" y="17241"/>
                    </a:lnTo>
                    <a:lnTo>
                      <a:pt x="66852" y="17190"/>
                    </a:lnTo>
                    <a:lnTo>
                      <a:pt x="66902" y="17140"/>
                    </a:lnTo>
                    <a:lnTo>
                      <a:pt x="66902" y="16989"/>
                    </a:lnTo>
                    <a:lnTo>
                      <a:pt x="66801" y="16838"/>
                    </a:lnTo>
                    <a:lnTo>
                      <a:pt x="66751" y="16738"/>
                    </a:lnTo>
                    <a:lnTo>
                      <a:pt x="66751" y="16688"/>
                    </a:lnTo>
                    <a:lnTo>
                      <a:pt x="66801" y="16637"/>
                    </a:lnTo>
                    <a:lnTo>
                      <a:pt x="67153" y="16637"/>
                    </a:lnTo>
                    <a:lnTo>
                      <a:pt x="67254" y="16587"/>
                    </a:lnTo>
                    <a:lnTo>
                      <a:pt x="67304" y="16537"/>
                    </a:lnTo>
                    <a:lnTo>
                      <a:pt x="67354" y="16034"/>
                    </a:lnTo>
                    <a:lnTo>
                      <a:pt x="67304" y="15783"/>
                    </a:lnTo>
                    <a:lnTo>
                      <a:pt x="67254" y="15682"/>
                    </a:lnTo>
                    <a:lnTo>
                      <a:pt x="67203" y="15582"/>
                    </a:lnTo>
                    <a:lnTo>
                      <a:pt x="67103" y="15431"/>
                    </a:lnTo>
                    <a:lnTo>
                      <a:pt x="67103" y="15331"/>
                    </a:lnTo>
                    <a:lnTo>
                      <a:pt x="67103" y="15079"/>
                    </a:lnTo>
                    <a:lnTo>
                      <a:pt x="67254" y="14979"/>
                    </a:lnTo>
                    <a:lnTo>
                      <a:pt x="67254" y="14828"/>
                    </a:lnTo>
                    <a:lnTo>
                      <a:pt x="67203" y="14727"/>
                    </a:lnTo>
                    <a:lnTo>
                      <a:pt x="67103" y="14627"/>
                    </a:lnTo>
                    <a:lnTo>
                      <a:pt x="67002" y="14426"/>
                    </a:lnTo>
                    <a:lnTo>
                      <a:pt x="66902" y="14325"/>
                    </a:lnTo>
                    <a:lnTo>
                      <a:pt x="66801" y="14325"/>
                    </a:lnTo>
                    <a:lnTo>
                      <a:pt x="66650" y="14476"/>
                    </a:lnTo>
                    <a:lnTo>
                      <a:pt x="66500" y="14526"/>
                    </a:lnTo>
                    <a:lnTo>
                      <a:pt x="66399" y="14727"/>
                    </a:lnTo>
                    <a:lnTo>
                      <a:pt x="66299" y="14878"/>
                    </a:lnTo>
                    <a:lnTo>
                      <a:pt x="66248" y="15029"/>
                    </a:lnTo>
                    <a:lnTo>
                      <a:pt x="66299" y="15079"/>
                    </a:lnTo>
                    <a:lnTo>
                      <a:pt x="66449" y="15129"/>
                    </a:lnTo>
                    <a:lnTo>
                      <a:pt x="66650" y="15230"/>
                    </a:lnTo>
                    <a:lnTo>
                      <a:pt x="66801" y="15381"/>
                    </a:lnTo>
                    <a:lnTo>
                      <a:pt x="66852" y="15481"/>
                    </a:lnTo>
                    <a:lnTo>
                      <a:pt x="66902" y="15632"/>
                    </a:lnTo>
                    <a:lnTo>
                      <a:pt x="66902" y="15783"/>
                    </a:lnTo>
                    <a:lnTo>
                      <a:pt x="66852" y="15934"/>
                    </a:lnTo>
                    <a:lnTo>
                      <a:pt x="66751" y="16034"/>
                    </a:lnTo>
                    <a:lnTo>
                      <a:pt x="66650" y="16135"/>
                    </a:lnTo>
                    <a:lnTo>
                      <a:pt x="66550" y="16185"/>
                    </a:lnTo>
                    <a:lnTo>
                      <a:pt x="66500" y="16185"/>
                    </a:lnTo>
                    <a:lnTo>
                      <a:pt x="66449" y="16034"/>
                    </a:lnTo>
                    <a:lnTo>
                      <a:pt x="66198" y="15833"/>
                    </a:lnTo>
                    <a:lnTo>
                      <a:pt x="65997" y="15632"/>
                    </a:lnTo>
                    <a:lnTo>
                      <a:pt x="65846" y="15582"/>
                    </a:lnTo>
                    <a:lnTo>
                      <a:pt x="65695" y="15632"/>
                    </a:lnTo>
                    <a:lnTo>
                      <a:pt x="65494" y="15833"/>
                    </a:lnTo>
                    <a:lnTo>
                      <a:pt x="65344" y="15984"/>
                    </a:lnTo>
                    <a:lnTo>
                      <a:pt x="65243" y="16085"/>
                    </a:lnTo>
                    <a:lnTo>
                      <a:pt x="65243" y="16135"/>
                    </a:lnTo>
                    <a:lnTo>
                      <a:pt x="65444" y="16235"/>
                    </a:lnTo>
                    <a:lnTo>
                      <a:pt x="65645" y="16286"/>
                    </a:lnTo>
                    <a:lnTo>
                      <a:pt x="65545" y="16436"/>
                    </a:lnTo>
                    <a:lnTo>
                      <a:pt x="65444" y="16537"/>
                    </a:lnTo>
                    <a:lnTo>
                      <a:pt x="65344" y="16788"/>
                    </a:lnTo>
                    <a:lnTo>
                      <a:pt x="65193" y="16738"/>
                    </a:lnTo>
                    <a:lnTo>
                      <a:pt x="65092" y="16637"/>
                    </a:lnTo>
                    <a:lnTo>
                      <a:pt x="64992" y="16637"/>
                    </a:lnTo>
                    <a:lnTo>
                      <a:pt x="64891" y="16688"/>
                    </a:lnTo>
                    <a:lnTo>
                      <a:pt x="64791" y="16738"/>
                    </a:lnTo>
                    <a:lnTo>
                      <a:pt x="64690" y="16838"/>
                    </a:lnTo>
                    <a:lnTo>
                      <a:pt x="64640" y="16788"/>
                    </a:lnTo>
                    <a:lnTo>
                      <a:pt x="64590" y="16688"/>
                    </a:lnTo>
                    <a:lnTo>
                      <a:pt x="64590" y="16436"/>
                    </a:lnTo>
                    <a:lnTo>
                      <a:pt x="64590" y="16286"/>
                    </a:lnTo>
                    <a:lnTo>
                      <a:pt x="64539" y="16235"/>
                    </a:lnTo>
                    <a:lnTo>
                      <a:pt x="64489" y="16235"/>
                    </a:lnTo>
                    <a:lnTo>
                      <a:pt x="64338" y="16185"/>
                    </a:lnTo>
                    <a:lnTo>
                      <a:pt x="64188" y="16135"/>
                    </a:lnTo>
                    <a:lnTo>
                      <a:pt x="64087" y="16034"/>
                    </a:lnTo>
                    <a:lnTo>
                      <a:pt x="63936" y="15984"/>
                    </a:lnTo>
                    <a:lnTo>
                      <a:pt x="63836" y="15934"/>
                    </a:lnTo>
                    <a:lnTo>
                      <a:pt x="63735" y="15883"/>
                    </a:lnTo>
                    <a:lnTo>
                      <a:pt x="63735" y="15783"/>
                    </a:lnTo>
                    <a:lnTo>
                      <a:pt x="63785" y="15632"/>
                    </a:lnTo>
                    <a:lnTo>
                      <a:pt x="63886" y="15532"/>
                    </a:lnTo>
                    <a:lnTo>
                      <a:pt x="63936" y="15381"/>
                    </a:lnTo>
                    <a:lnTo>
                      <a:pt x="63936" y="15280"/>
                    </a:lnTo>
                    <a:lnTo>
                      <a:pt x="63836" y="15129"/>
                    </a:lnTo>
                    <a:lnTo>
                      <a:pt x="63735" y="15029"/>
                    </a:lnTo>
                    <a:lnTo>
                      <a:pt x="63735" y="14928"/>
                    </a:lnTo>
                    <a:lnTo>
                      <a:pt x="63735" y="14727"/>
                    </a:lnTo>
                    <a:lnTo>
                      <a:pt x="63635" y="14727"/>
                    </a:lnTo>
                    <a:lnTo>
                      <a:pt x="63584" y="14677"/>
                    </a:lnTo>
                    <a:lnTo>
                      <a:pt x="63484" y="14426"/>
                    </a:lnTo>
                    <a:lnTo>
                      <a:pt x="63434" y="14325"/>
                    </a:lnTo>
                    <a:lnTo>
                      <a:pt x="63283" y="14325"/>
                    </a:lnTo>
                    <a:lnTo>
                      <a:pt x="63132" y="14275"/>
                    </a:lnTo>
                    <a:lnTo>
                      <a:pt x="63031" y="14174"/>
                    </a:lnTo>
                    <a:lnTo>
                      <a:pt x="62931" y="14074"/>
                    </a:lnTo>
                    <a:lnTo>
                      <a:pt x="62931" y="13923"/>
                    </a:lnTo>
                    <a:lnTo>
                      <a:pt x="62830" y="13923"/>
                    </a:lnTo>
                    <a:lnTo>
                      <a:pt x="62780" y="13873"/>
                    </a:lnTo>
                    <a:lnTo>
                      <a:pt x="62680" y="13722"/>
                    </a:lnTo>
                    <a:lnTo>
                      <a:pt x="62680" y="13571"/>
                    </a:lnTo>
                    <a:lnTo>
                      <a:pt x="62579" y="13421"/>
                    </a:lnTo>
                    <a:lnTo>
                      <a:pt x="62428" y="13320"/>
                    </a:lnTo>
                    <a:lnTo>
                      <a:pt x="62278" y="13270"/>
                    </a:lnTo>
                    <a:lnTo>
                      <a:pt x="62227" y="13421"/>
                    </a:lnTo>
                    <a:lnTo>
                      <a:pt x="62177" y="13521"/>
                    </a:lnTo>
                    <a:lnTo>
                      <a:pt x="61976" y="13672"/>
                    </a:lnTo>
                    <a:lnTo>
                      <a:pt x="61875" y="13722"/>
                    </a:lnTo>
                    <a:lnTo>
                      <a:pt x="61825" y="13672"/>
                    </a:lnTo>
                    <a:lnTo>
                      <a:pt x="61725" y="13622"/>
                    </a:lnTo>
                    <a:lnTo>
                      <a:pt x="61624" y="13571"/>
                    </a:lnTo>
                    <a:lnTo>
                      <a:pt x="61524" y="13370"/>
                    </a:lnTo>
                    <a:lnTo>
                      <a:pt x="61423" y="13270"/>
                    </a:lnTo>
                    <a:lnTo>
                      <a:pt x="61323" y="13270"/>
                    </a:lnTo>
                    <a:lnTo>
                      <a:pt x="61172" y="13421"/>
                    </a:lnTo>
                    <a:lnTo>
                      <a:pt x="61071" y="13521"/>
                    </a:lnTo>
                    <a:lnTo>
                      <a:pt x="61021" y="13622"/>
                    </a:lnTo>
                    <a:lnTo>
                      <a:pt x="61021" y="13873"/>
                    </a:lnTo>
                    <a:lnTo>
                      <a:pt x="60971" y="14024"/>
                    </a:lnTo>
                    <a:lnTo>
                      <a:pt x="60920" y="14074"/>
                    </a:lnTo>
                    <a:lnTo>
                      <a:pt x="60820" y="14124"/>
                    </a:lnTo>
                    <a:lnTo>
                      <a:pt x="60669" y="14124"/>
                    </a:lnTo>
                    <a:lnTo>
                      <a:pt x="60518" y="14074"/>
                    </a:lnTo>
                    <a:lnTo>
                      <a:pt x="60418" y="14024"/>
                    </a:lnTo>
                    <a:lnTo>
                      <a:pt x="60267" y="13923"/>
                    </a:lnTo>
                    <a:lnTo>
                      <a:pt x="60116" y="13923"/>
                    </a:lnTo>
                    <a:lnTo>
                      <a:pt x="60016" y="13973"/>
                    </a:lnTo>
                    <a:lnTo>
                      <a:pt x="59865" y="14074"/>
                    </a:lnTo>
                    <a:lnTo>
                      <a:pt x="59764" y="14124"/>
                    </a:lnTo>
                    <a:lnTo>
                      <a:pt x="59614" y="14074"/>
                    </a:lnTo>
                    <a:lnTo>
                      <a:pt x="59563" y="13973"/>
                    </a:lnTo>
                    <a:lnTo>
                      <a:pt x="59614" y="13923"/>
                    </a:lnTo>
                    <a:lnTo>
                      <a:pt x="59664" y="13873"/>
                    </a:lnTo>
                    <a:lnTo>
                      <a:pt x="59714" y="13823"/>
                    </a:lnTo>
                    <a:lnTo>
                      <a:pt x="59664" y="13722"/>
                    </a:lnTo>
                    <a:lnTo>
                      <a:pt x="59463" y="13672"/>
                    </a:lnTo>
                    <a:lnTo>
                      <a:pt x="59262" y="13722"/>
                    </a:lnTo>
                    <a:lnTo>
                      <a:pt x="59211" y="13722"/>
                    </a:lnTo>
                    <a:lnTo>
                      <a:pt x="59161" y="13823"/>
                    </a:lnTo>
                    <a:lnTo>
                      <a:pt x="59111" y="13923"/>
                    </a:lnTo>
                    <a:lnTo>
                      <a:pt x="59061" y="14024"/>
                    </a:lnTo>
                    <a:lnTo>
                      <a:pt x="59010" y="14124"/>
                    </a:lnTo>
                    <a:lnTo>
                      <a:pt x="58910" y="14124"/>
                    </a:lnTo>
                    <a:lnTo>
                      <a:pt x="58809" y="14074"/>
                    </a:lnTo>
                    <a:lnTo>
                      <a:pt x="58709" y="14024"/>
                    </a:lnTo>
                    <a:lnTo>
                      <a:pt x="58709" y="13873"/>
                    </a:lnTo>
                    <a:lnTo>
                      <a:pt x="58659" y="13772"/>
                    </a:lnTo>
                    <a:lnTo>
                      <a:pt x="58558" y="13672"/>
                    </a:lnTo>
                    <a:lnTo>
                      <a:pt x="58357" y="13672"/>
                    </a:lnTo>
                    <a:lnTo>
                      <a:pt x="58307" y="13622"/>
                    </a:lnTo>
                    <a:lnTo>
                      <a:pt x="58206" y="13521"/>
                    </a:lnTo>
                    <a:lnTo>
                      <a:pt x="58106" y="13421"/>
                    </a:lnTo>
                    <a:lnTo>
                      <a:pt x="58055" y="13370"/>
                    </a:lnTo>
                    <a:lnTo>
                      <a:pt x="58156" y="13320"/>
                    </a:lnTo>
                    <a:lnTo>
                      <a:pt x="58307" y="13119"/>
                    </a:lnTo>
                    <a:lnTo>
                      <a:pt x="58357" y="13069"/>
                    </a:lnTo>
                    <a:lnTo>
                      <a:pt x="58508" y="13169"/>
                    </a:lnTo>
                    <a:lnTo>
                      <a:pt x="58608" y="13270"/>
                    </a:lnTo>
                    <a:lnTo>
                      <a:pt x="58960" y="13270"/>
                    </a:lnTo>
                    <a:lnTo>
                      <a:pt x="59061" y="13219"/>
                    </a:lnTo>
                    <a:lnTo>
                      <a:pt x="59111" y="13169"/>
                    </a:lnTo>
                    <a:lnTo>
                      <a:pt x="59111" y="13018"/>
                    </a:lnTo>
                    <a:lnTo>
                      <a:pt x="59111" y="12817"/>
                    </a:lnTo>
                    <a:lnTo>
                      <a:pt x="59061" y="12717"/>
                    </a:lnTo>
                    <a:lnTo>
                      <a:pt x="59010" y="12667"/>
                    </a:lnTo>
                    <a:lnTo>
                      <a:pt x="58910" y="12667"/>
                    </a:lnTo>
                    <a:lnTo>
                      <a:pt x="58558" y="12616"/>
                    </a:lnTo>
                    <a:lnTo>
                      <a:pt x="58357" y="12667"/>
                    </a:lnTo>
                    <a:lnTo>
                      <a:pt x="58206" y="12767"/>
                    </a:lnTo>
                    <a:lnTo>
                      <a:pt x="58156" y="12817"/>
                    </a:lnTo>
                    <a:lnTo>
                      <a:pt x="58106" y="12767"/>
                    </a:lnTo>
                    <a:lnTo>
                      <a:pt x="58055" y="12717"/>
                    </a:lnTo>
                    <a:lnTo>
                      <a:pt x="57955" y="12667"/>
                    </a:lnTo>
                    <a:lnTo>
                      <a:pt x="57804" y="12616"/>
                    </a:lnTo>
                    <a:lnTo>
                      <a:pt x="57704" y="12616"/>
                    </a:lnTo>
                    <a:lnTo>
                      <a:pt x="57653" y="12516"/>
                    </a:lnTo>
                    <a:lnTo>
                      <a:pt x="57603" y="12466"/>
                    </a:lnTo>
                    <a:lnTo>
                      <a:pt x="57653" y="12315"/>
                    </a:lnTo>
                    <a:lnTo>
                      <a:pt x="57603" y="12264"/>
                    </a:lnTo>
                    <a:lnTo>
                      <a:pt x="57502" y="12214"/>
                    </a:lnTo>
                    <a:lnTo>
                      <a:pt x="57251" y="12214"/>
                    </a:lnTo>
                    <a:lnTo>
                      <a:pt x="57050" y="12114"/>
                    </a:lnTo>
                    <a:lnTo>
                      <a:pt x="56849" y="12013"/>
                    </a:lnTo>
                    <a:lnTo>
                      <a:pt x="56648" y="11963"/>
                    </a:lnTo>
                    <a:lnTo>
                      <a:pt x="56547" y="11862"/>
                    </a:lnTo>
                    <a:lnTo>
                      <a:pt x="56447" y="11862"/>
                    </a:lnTo>
                    <a:lnTo>
                      <a:pt x="56246" y="12013"/>
                    </a:lnTo>
                    <a:lnTo>
                      <a:pt x="56145" y="11963"/>
                    </a:lnTo>
                    <a:lnTo>
                      <a:pt x="55995" y="11913"/>
                    </a:lnTo>
                    <a:lnTo>
                      <a:pt x="56095" y="11762"/>
                    </a:lnTo>
                    <a:lnTo>
                      <a:pt x="56246" y="11661"/>
                    </a:lnTo>
                    <a:lnTo>
                      <a:pt x="56296" y="11611"/>
                    </a:lnTo>
                    <a:lnTo>
                      <a:pt x="56447" y="11561"/>
                    </a:lnTo>
                    <a:lnTo>
                      <a:pt x="56950" y="11561"/>
                    </a:lnTo>
                    <a:lnTo>
                      <a:pt x="57000" y="11460"/>
                    </a:lnTo>
                    <a:lnTo>
                      <a:pt x="57050" y="11259"/>
                    </a:lnTo>
                    <a:lnTo>
                      <a:pt x="57000" y="11058"/>
                    </a:lnTo>
                    <a:lnTo>
                      <a:pt x="56950" y="10958"/>
                    </a:lnTo>
                    <a:lnTo>
                      <a:pt x="56648" y="10958"/>
                    </a:lnTo>
                    <a:lnTo>
                      <a:pt x="56196" y="11108"/>
                    </a:lnTo>
                    <a:lnTo>
                      <a:pt x="55944" y="11159"/>
                    </a:lnTo>
                    <a:lnTo>
                      <a:pt x="55241" y="11159"/>
                    </a:lnTo>
                    <a:lnTo>
                      <a:pt x="54989" y="11108"/>
                    </a:lnTo>
                    <a:lnTo>
                      <a:pt x="54889" y="11058"/>
                    </a:lnTo>
                    <a:lnTo>
                      <a:pt x="54838" y="10958"/>
                    </a:lnTo>
                    <a:lnTo>
                      <a:pt x="54738" y="11008"/>
                    </a:lnTo>
                    <a:lnTo>
                      <a:pt x="54587" y="11159"/>
                    </a:lnTo>
                    <a:lnTo>
                      <a:pt x="54085" y="11159"/>
                    </a:lnTo>
                    <a:lnTo>
                      <a:pt x="54085" y="11259"/>
                    </a:lnTo>
                    <a:lnTo>
                      <a:pt x="54135" y="11360"/>
                    </a:lnTo>
                    <a:lnTo>
                      <a:pt x="54286" y="11511"/>
                    </a:lnTo>
                    <a:lnTo>
                      <a:pt x="54386" y="11561"/>
                    </a:lnTo>
                    <a:lnTo>
                      <a:pt x="54537" y="11611"/>
                    </a:lnTo>
                    <a:lnTo>
                      <a:pt x="54637" y="11561"/>
                    </a:lnTo>
                    <a:lnTo>
                      <a:pt x="54738" y="11460"/>
                    </a:lnTo>
                    <a:lnTo>
                      <a:pt x="54788" y="11410"/>
                    </a:lnTo>
                    <a:lnTo>
                      <a:pt x="54889" y="11460"/>
                    </a:lnTo>
                    <a:lnTo>
                      <a:pt x="54889" y="11511"/>
                    </a:lnTo>
                    <a:lnTo>
                      <a:pt x="54889" y="11661"/>
                    </a:lnTo>
                    <a:lnTo>
                      <a:pt x="54838" y="11762"/>
                    </a:lnTo>
                    <a:lnTo>
                      <a:pt x="54637" y="11963"/>
                    </a:lnTo>
                    <a:lnTo>
                      <a:pt x="54386" y="12013"/>
                    </a:lnTo>
                    <a:lnTo>
                      <a:pt x="54286" y="12013"/>
                    </a:lnTo>
                    <a:lnTo>
                      <a:pt x="54185" y="11963"/>
                    </a:lnTo>
                    <a:lnTo>
                      <a:pt x="54135" y="11963"/>
                    </a:lnTo>
                    <a:lnTo>
                      <a:pt x="54085" y="11862"/>
                    </a:lnTo>
                    <a:lnTo>
                      <a:pt x="54085" y="11712"/>
                    </a:lnTo>
                    <a:lnTo>
                      <a:pt x="53984" y="11661"/>
                    </a:lnTo>
                    <a:lnTo>
                      <a:pt x="53934" y="11611"/>
                    </a:lnTo>
                    <a:lnTo>
                      <a:pt x="53431" y="11913"/>
                    </a:lnTo>
                    <a:lnTo>
                      <a:pt x="53431" y="12013"/>
                    </a:lnTo>
                    <a:lnTo>
                      <a:pt x="53481" y="12114"/>
                    </a:lnTo>
                    <a:lnTo>
                      <a:pt x="53532" y="12164"/>
                    </a:lnTo>
                    <a:lnTo>
                      <a:pt x="54788" y="12214"/>
                    </a:lnTo>
                    <a:lnTo>
                      <a:pt x="55140" y="12214"/>
                    </a:lnTo>
                    <a:lnTo>
                      <a:pt x="55291" y="12264"/>
                    </a:lnTo>
                    <a:lnTo>
                      <a:pt x="55442" y="12415"/>
                    </a:lnTo>
                    <a:lnTo>
                      <a:pt x="55844" y="12415"/>
                    </a:lnTo>
                    <a:lnTo>
                      <a:pt x="55995" y="12315"/>
                    </a:lnTo>
                    <a:lnTo>
                      <a:pt x="56145" y="12214"/>
                    </a:lnTo>
                    <a:lnTo>
                      <a:pt x="56698" y="12214"/>
                    </a:lnTo>
                    <a:lnTo>
                      <a:pt x="56749" y="12264"/>
                    </a:lnTo>
                    <a:lnTo>
                      <a:pt x="56799" y="12365"/>
                    </a:lnTo>
                    <a:lnTo>
                      <a:pt x="56799" y="12616"/>
                    </a:lnTo>
                    <a:lnTo>
                      <a:pt x="56849" y="12767"/>
                    </a:lnTo>
                    <a:lnTo>
                      <a:pt x="56899" y="12868"/>
                    </a:lnTo>
                    <a:lnTo>
                      <a:pt x="57000" y="12918"/>
                    </a:lnTo>
                    <a:lnTo>
                      <a:pt x="57000" y="12968"/>
                    </a:lnTo>
                    <a:lnTo>
                      <a:pt x="56950" y="13018"/>
                    </a:lnTo>
                    <a:lnTo>
                      <a:pt x="56899" y="13069"/>
                    </a:lnTo>
                    <a:lnTo>
                      <a:pt x="56698" y="13018"/>
                    </a:lnTo>
                    <a:lnTo>
                      <a:pt x="56598" y="12968"/>
                    </a:lnTo>
                    <a:lnTo>
                      <a:pt x="56598" y="12817"/>
                    </a:lnTo>
                    <a:lnTo>
                      <a:pt x="56598" y="12767"/>
                    </a:lnTo>
                    <a:lnTo>
                      <a:pt x="56547" y="12667"/>
                    </a:lnTo>
                    <a:lnTo>
                      <a:pt x="56497" y="12667"/>
                    </a:lnTo>
                    <a:lnTo>
                      <a:pt x="56296" y="12616"/>
                    </a:lnTo>
                    <a:lnTo>
                      <a:pt x="56145" y="12667"/>
                    </a:lnTo>
                    <a:lnTo>
                      <a:pt x="55995" y="12667"/>
                    </a:lnTo>
                    <a:lnTo>
                      <a:pt x="55995" y="12717"/>
                    </a:lnTo>
                    <a:lnTo>
                      <a:pt x="56045" y="12817"/>
                    </a:lnTo>
                    <a:lnTo>
                      <a:pt x="56095" y="12918"/>
                    </a:lnTo>
                    <a:lnTo>
                      <a:pt x="56145" y="13069"/>
                    </a:lnTo>
                    <a:lnTo>
                      <a:pt x="56196" y="13320"/>
                    </a:lnTo>
                    <a:lnTo>
                      <a:pt x="56246" y="13421"/>
                    </a:lnTo>
                    <a:lnTo>
                      <a:pt x="56346" y="13521"/>
                    </a:lnTo>
                    <a:lnTo>
                      <a:pt x="56397" y="13622"/>
                    </a:lnTo>
                    <a:lnTo>
                      <a:pt x="56397" y="13722"/>
                    </a:lnTo>
                    <a:lnTo>
                      <a:pt x="56296" y="13873"/>
                    </a:lnTo>
                    <a:lnTo>
                      <a:pt x="56246" y="14024"/>
                    </a:lnTo>
                    <a:lnTo>
                      <a:pt x="56196" y="14074"/>
                    </a:lnTo>
                    <a:lnTo>
                      <a:pt x="56246" y="14074"/>
                    </a:lnTo>
                    <a:lnTo>
                      <a:pt x="56397" y="14124"/>
                    </a:lnTo>
                    <a:lnTo>
                      <a:pt x="56497" y="14124"/>
                    </a:lnTo>
                    <a:lnTo>
                      <a:pt x="56598" y="14057"/>
                    </a:lnTo>
                    <a:lnTo>
                      <a:pt x="56598" y="14057"/>
                    </a:lnTo>
                    <a:lnTo>
                      <a:pt x="56598" y="14024"/>
                    </a:lnTo>
                    <a:lnTo>
                      <a:pt x="56648" y="13973"/>
                    </a:lnTo>
                    <a:lnTo>
                      <a:pt x="56648" y="14024"/>
                    </a:lnTo>
                    <a:lnTo>
                      <a:pt x="56749" y="13973"/>
                    </a:lnTo>
                    <a:lnTo>
                      <a:pt x="56799" y="13973"/>
                    </a:lnTo>
                    <a:lnTo>
                      <a:pt x="56698" y="14124"/>
                    </a:lnTo>
                    <a:lnTo>
                      <a:pt x="56628" y="14124"/>
                    </a:lnTo>
                    <a:lnTo>
                      <a:pt x="56598" y="14275"/>
                    </a:lnTo>
                    <a:lnTo>
                      <a:pt x="56598" y="14426"/>
                    </a:lnTo>
                    <a:lnTo>
                      <a:pt x="56648" y="14677"/>
                    </a:lnTo>
                    <a:lnTo>
                      <a:pt x="56799" y="14878"/>
                    </a:lnTo>
                    <a:lnTo>
                      <a:pt x="57050" y="14979"/>
                    </a:lnTo>
                    <a:lnTo>
                      <a:pt x="57301" y="14979"/>
                    </a:lnTo>
                    <a:lnTo>
                      <a:pt x="57352" y="14928"/>
                    </a:lnTo>
                    <a:lnTo>
                      <a:pt x="57452" y="14828"/>
                    </a:lnTo>
                    <a:lnTo>
                      <a:pt x="57502" y="14778"/>
                    </a:lnTo>
                    <a:lnTo>
                      <a:pt x="57603" y="14828"/>
                    </a:lnTo>
                    <a:lnTo>
                      <a:pt x="57704" y="14928"/>
                    </a:lnTo>
                    <a:lnTo>
                      <a:pt x="57804" y="15029"/>
                    </a:lnTo>
                    <a:lnTo>
                      <a:pt x="57854" y="15180"/>
                    </a:lnTo>
                    <a:lnTo>
                      <a:pt x="57854" y="15331"/>
                    </a:lnTo>
                    <a:lnTo>
                      <a:pt x="57804" y="15532"/>
                    </a:lnTo>
                    <a:lnTo>
                      <a:pt x="57754" y="15582"/>
                    </a:lnTo>
                    <a:lnTo>
                      <a:pt x="56698" y="15582"/>
                    </a:lnTo>
                    <a:lnTo>
                      <a:pt x="56648" y="15532"/>
                    </a:lnTo>
                    <a:lnTo>
                      <a:pt x="56648" y="15431"/>
                    </a:lnTo>
                    <a:lnTo>
                      <a:pt x="56648" y="15280"/>
                    </a:lnTo>
                    <a:lnTo>
                      <a:pt x="56648" y="15180"/>
                    </a:lnTo>
                    <a:lnTo>
                      <a:pt x="56598" y="15029"/>
                    </a:lnTo>
                    <a:lnTo>
                      <a:pt x="56497" y="14979"/>
                    </a:lnTo>
                    <a:lnTo>
                      <a:pt x="56447" y="15029"/>
                    </a:lnTo>
                    <a:lnTo>
                      <a:pt x="56397" y="15079"/>
                    </a:lnTo>
                    <a:lnTo>
                      <a:pt x="56397" y="15180"/>
                    </a:lnTo>
                    <a:lnTo>
                      <a:pt x="56346" y="15280"/>
                    </a:lnTo>
                    <a:lnTo>
                      <a:pt x="56296" y="15381"/>
                    </a:lnTo>
                    <a:lnTo>
                      <a:pt x="56095" y="15381"/>
                    </a:lnTo>
                    <a:lnTo>
                      <a:pt x="55793" y="15280"/>
                    </a:lnTo>
                    <a:lnTo>
                      <a:pt x="55693" y="15331"/>
                    </a:lnTo>
                    <a:lnTo>
                      <a:pt x="55643" y="15381"/>
                    </a:lnTo>
                    <a:lnTo>
                      <a:pt x="55442" y="15582"/>
                    </a:lnTo>
                    <a:lnTo>
                      <a:pt x="55090" y="15280"/>
                    </a:lnTo>
                    <a:lnTo>
                      <a:pt x="55341" y="15079"/>
                    </a:lnTo>
                    <a:lnTo>
                      <a:pt x="55542" y="14828"/>
                    </a:lnTo>
                    <a:lnTo>
                      <a:pt x="55743" y="14627"/>
                    </a:lnTo>
                    <a:lnTo>
                      <a:pt x="55894" y="14577"/>
                    </a:lnTo>
                    <a:lnTo>
                      <a:pt x="56045" y="14526"/>
                    </a:lnTo>
                    <a:lnTo>
                      <a:pt x="56095" y="14476"/>
                    </a:lnTo>
                    <a:lnTo>
                      <a:pt x="56145" y="14376"/>
                    </a:lnTo>
                    <a:lnTo>
                      <a:pt x="55995" y="14225"/>
                    </a:lnTo>
                    <a:lnTo>
                      <a:pt x="55944" y="14024"/>
                    </a:lnTo>
                    <a:lnTo>
                      <a:pt x="55944" y="13973"/>
                    </a:lnTo>
                    <a:lnTo>
                      <a:pt x="55894" y="13923"/>
                    </a:lnTo>
                    <a:lnTo>
                      <a:pt x="55844" y="13923"/>
                    </a:lnTo>
                    <a:lnTo>
                      <a:pt x="55743" y="13973"/>
                    </a:lnTo>
                    <a:lnTo>
                      <a:pt x="55592" y="14074"/>
                    </a:lnTo>
                    <a:lnTo>
                      <a:pt x="55492" y="14124"/>
                    </a:lnTo>
                    <a:lnTo>
                      <a:pt x="55391" y="14174"/>
                    </a:lnTo>
                    <a:lnTo>
                      <a:pt x="55291" y="14225"/>
                    </a:lnTo>
                    <a:lnTo>
                      <a:pt x="55190" y="14275"/>
                    </a:lnTo>
                    <a:lnTo>
                      <a:pt x="55140" y="14225"/>
                    </a:lnTo>
                    <a:lnTo>
                      <a:pt x="55040" y="14124"/>
                    </a:lnTo>
                    <a:lnTo>
                      <a:pt x="54637" y="14124"/>
                    </a:lnTo>
                    <a:lnTo>
                      <a:pt x="54587" y="14074"/>
                    </a:lnTo>
                    <a:lnTo>
                      <a:pt x="54537" y="13973"/>
                    </a:lnTo>
                    <a:lnTo>
                      <a:pt x="54587" y="13923"/>
                    </a:lnTo>
                    <a:lnTo>
                      <a:pt x="55090" y="13923"/>
                    </a:lnTo>
                    <a:lnTo>
                      <a:pt x="55241" y="13873"/>
                    </a:lnTo>
                    <a:lnTo>
                      <a:pt x="55291" y="13823"/>
                    </a:lnTo>
                    <a:lnTo>
                      <a:pt x="55341" y="13772"/>
                    </a:lnTo>
                    <a:lnTo>
                      <a:pt x="55341" y="13421"/>
                    </a:lnTo>
                    <a:lnTo>
                      <a:pt x="55391" y="13320"/>
                    </a:lnTo>
                    <a:lnTo>
                      <a:pt x="55492" y="13219"/>
                    </a:lnTo>
                    <a:lnTo>
                      <a:pt x="55442" y="13119"/>
                    </a:lnTo>
                    <a:lnTo>
                      <a:pt x="55442" y="13069"/>
                    </a:lnTo>
                    <a:lnTo>
                      <a:pt x="55241" y="13069"/>
                    </a:lnTo>
                    <a:lnTo>
                      <a:pt x="55090" y="13018"/>
                    </a:lnTo>
                    <a:lnTo>
                      <a:pt x="54889" y="12968"/>
                    </a:lnTo>
                    <a:lnTo>
                      <a:pt x="54788" y="12868"/>
                    </a:lnTo>
                    <a:lnTo>
                      <a:pt x="54688" y="12868"/>
                    </a:lnTo>
                    <a:lnTo>
                      <a:pt x="54436" y="12968"/>
                    </a:lnTo>
                    <a:lnTo>
                      <a:pt x="54235" y="13069"/>
                    </a:lnTo>
                    <a:lnTo>
                      <a:pt x="54135" y="13018"/>
                    </a:lnTo>
                    <a:lnTo>
                      <a:pt x="54034" y="12918"/>
                    </a:lnTo>
                    <a:lnTo>
                      <a:pt x="53934" y="12868"/>
                    </a:lnTo>
                    <a:lnTo>
                      <a:pt x="53582" y="12868"/>
                    </a:lnTo>
                    <a:lnTo>
                      <a:pt x="53532" y="12918"/>
                    </a:lnTo>
                    <a:lnTo>
                      <a:pt x="53431" y="12968"/>
                    </a:lnTo>
                    <a:lnTo>
                      <a:pt x="53280" y="13018"/>
                    </a:lnTo>
                    <a:lnTo>
                      <a:pt x="53180" y="13069"/>
                    </a:lnTo>
                    <a:lnTo>
                      <a:pt x="52979" y="12918"/>
                    </a:lnTo>
                    <a:lnTo>
                      <a:pt x="52778" y="12868"/>
                    </a:lnTo>
                    <a:lnTo>
                      <a:pt x="51571" y="12868"/>
                    </a:lnTo>
                    <a:lnTo>
                      <a:pt x="51421" y="12817"/>
                    </a:lnTo>
                    <a:lnTo>
                      <a:pt x="51370" y="12767"/>
                    </a:lnTo>
                    <a:lnTo>
                      <a:pt x="51320" y="12717"/>
                    </a:lnTo>
                    <a:lnTo>
                      <a:pt x="51370" y="12566"/>
                    </a:lnTo>
                    <a:lnTo>
                      <a:pt x="51421" y="12415"/>
                    </a:lnTo>
                    <a:lnTo>
                      <a:pt x="51521" y="12315"/>
                    </a:lnTo>
                    <a:lnTo>
                      <a:pt x="51672" y="12264"/>
                    </a:lnTo>
                    <a:lnTo>
                      <a:pt x="51772" y="12315"/>
                    </a:lnTo>
                    <a:lnTo>
                      <a:pt x="51873" y="12415"/>
                    </a:lnTo>
                    <a:lnTo>
                      <a:pt x="51973" y="12315"/>
                    </a:lnTo>
                    <a:lnTo>
                      <a:pt x="52074" y="12264"/>
                    </a:lnTo>
                    <a:lnTo>
                      <a:pt x="52275" y="12214"/>
                    </a:lnTo>
                    <a:lnTo>
                      <a:pt x="53130" y="12214"/>
                    </a:lnTo>
                    <a:lnTo>
                      <a:pt x="53230" y="12114"/>
                    </a:lnTo>
                    <a:lnTo>
                      <a:pt x="52928" y="11812"/>
                    </a:lnTo>
                    <a:lnTo>
                      <a:pt x="52828" y="11661"/>
                    </a:lnTo>
                    <a:lnTo>
                      <a:pt x="53029" y="11611"/>
                    </a:lnTo>
                    <a:lnTo>
                      <a:pt x="53431" y="11611"/>
                    </a:lnTo>
                    <a:lnTo>
                      <a:pt x="53582" y="11561"/>
                    </a:lnTo>
                    <a:lnTo>
                      <a:pt x="53632" y="11511"/>
                    </a:lnTo>
                    <a:lnTo>
                      <a:pt x="53632" y="11460"/>
                    </a:lnTo>
                    <a:lnTo>
                      <a:pt x="53682" y="11259"/>
                    </a:lnTo>
                    <a:lnTo>
                      <a:pt x="53783" y="11159"/>
                    </a:lnTo>
                    <a:lnTo>
                      <a:pt x="54085" y="11159"/>
                    </a:lnTo>
                    <a:lnTo>
                      <a:pt x="54085" y="11058"/>
                    </a:lnTo>
                    <a:lnTo>
                      <a:pt x="53934" y="10907"/>
                    </a:lnTo>
                    <a:lnTo>
                      <a:pt x="53733" y="10757"/>
                    </a:lnTo>
                    <a:lnTo>
                      <a:pt x="53582" y="10757"/>
                    </a:lnTo>
                    <a:lnTo>
                      <a:pt x="53431" y="10807"/>
                    </a:lnTo>
                    <a:lnTo>
                      <a:pt x="53331" y="10958"/>
                    </a:lnTo>
                    <a:lnTo>
                      <a:pt x="53230" y="10958"/>
                    </a:lnTo>
                    <a:lnTo>
                      <a:pt x="53079" y="10907"/>
                    </a:lnTo>
                    <a:lnTo>
                      <a:pt x="52979" y="10807"/>
                    </a:lnTo>
                    <a:lnTo>
                      <a:pt x="52828" y="10757"/>
                    </a:lnTo>
                    <a:lnTo>
                      <a:pt x="52577" y="10807"/>
                    </a:lnTo>
                    <a:lnTo>
                      <a:pt x="52526" y="10907"/>
                    </a:lnTo>
                    <a:lnTo>
                      <a:pt x="52476" y="10907"/>
                    </a:lnTo>
                    <a:lnTo>
                      <a:pt x="52426" y="10857"/>
                    </a:lnTo>
                    <a:lnTo>
                      <a:pt x="52426" y="10807"/>
                    </a:lnTo>
                    <a:lnTo>
                      <a:pt x="52526" y="10757"/>
                    </a:lnTo>
                    <a:lnTo>
                      <a:pt x="52577" y="10757"/>
                    </a:lnTo>
                    <a:lnTo>
                      <a:pt x="52577" y="10656"/>
                    </a:lnTo>
                    <a:lnTo>
                      <a:pt x="52426" y="10556"/>
                    </a:lnTo>
                    <a:lnTo>
                      <a:pt x="52225" y="10505"/>
                    </a:lnTo>
                    <a:lnTo>
                      <a:pt x="52074" y="10304"/>
                    </a:lnTo>
                    <a:lnTo>
                      <a:pt x="51873" y="10103"/>
                    </a:lnTo>
                    <a:lnTo>
                      <a:pt x="51772" y="10003"/>
                    </a:lnTo>
                    <a:lnTo>
                      <a:pt x="51823" y="9952"/>
                    </a:lnTo>
                    <a:lnTo>
                      <a:pt x="51923" y="9852"/>
                    </a:lnTo>
                    <a:lnTo>
                      <a:pt x="52074" y="9701"/>
                    </a:lnTo>
                    <a:lnTo>
                      <a:pt x="52275" y="9651"/>
                    </a:lnTo>
                    <a:lnTo>
                      <a:pt x="52426" y="9701"/>
                    </a:lnTo>
                    <a:lnTo>
                      <a:pt x="52577" y="9802"/>
                    </a:lnTo>
                    <a:lnTo>
                      <a:pt x="52677" y="9852"/>
                    </a:lnTo>
                    <a:lnTo>
                      <a:pt x="52727" y="9852"/>
                    </a:lnTo>
                    <a:lnTo>
                      <a:pt x="52778" y="9802"/>
                    </a:lnTo>
                    <a:lnTo>
                      <a:pt x="52828" y="9701"/>
                    </a:lnTo>
                    <a:lnTo>
                      <a:pt x="52828" y="9601"/>
                    </a:lnTo>
                    <a:lnTo>
                      <a:pt x="52878" y="9550"/>
                    </a:lnTo>
                    <a:lnTo>
                      <a:pt x="52979" y="9550"/>
                    </a:lnTo>
                    <a:lnTo>
                      <a:pt x="53029" y="9701"/>
                    </a:lnTo>
                    <a:lnTo>
                      <a:pt x="53029" y="9802"/>
                    </a:lnTo>
                    <a:lnTo>
                      <a:pt x="53079" y="9852"/>
                    </a:lnTo>
                    <a:lnTo>
                      <a:pt x="53180" y="9902"/>
                    </a:lnTo>
                    <a:lnTo>
                      <a:pt x="53381" y="9902"/>
                    </a:lnTo>
                    <a:lnTo>
                      <a:pt x="53532" y="9852"/>
                    </a:lnTo>
                    <a:lnTo>
                      <a:pt x="53682" y="9751"/>
                    </a:lnTo>
                    <a:lnTo>
                      <a:pt x="53833" y="9701"/>
                    </a:lnTo>
                    <a:lnTo>
                      <a:pt x="53984" y="9701"/>
                    </a:lnTo>
                    <a:lnTo>
                      <a:pt x="54034" y="9751"/>
                    </a:lnTo>
                    <a:lnTo>
                      <a:pt x="54085" y="9852"/>
                    </a:lnTo>
                    <a:lnTo>
                      <a:pt x="54034" y="10003"/>
                    </a:lnTo>
                    <a:lnTo>
                      <a:pt x="53984" y="10103"/>
                    </a:lnTo>
                    <a:lnTo>
                      <a:pt x="53532" y="10103"/>
                    </a:lnTo>
                    <a:lnTo>
                      <a:pt x="53481" y="10204"/>
                    </a:lnTo>
                    <a:lnTo>
                      <a:pt x="53481" y="10254"/>
                    </a:lnTo>
                    <a:lnTo>
                      <a:pt x="53632" y="10304"/>
                    </a:lnTo>
                    <a:lnTo>
                      <a:pt x="53783" y="10354"/>
                    </a:lnTo>
                    <a:lnTo>
                      <a:pt x="54085" y="10556"/>
                    </a:lnTo>
                    <a:lnTo>
                      <a:pt x="54286" y="10656"/>
                    </a:lnTo>
                    <a:lnTo>
                      <a:pt x="54436" y="10706"/>
                    </a:lnTo>
                    <a:lnTo>
                      <a:pt x="54637" y="10706"/>
                    </a:lnTo>
                    <a:lnTo>
                      <a:pt x="54838" y="10556"/>
                    </a:lnTo>
                    <a:lnTo>
                      <a:pt x="54989" y="10354"/>
                    </a:lnTo>
                    <a:lnTo>
                      <a:pt x="55140" y="10204"/>
                    </a:lnTo>
                    <a:lnTo>
                      <a:pt x="55241" y="10153"/>
                    </a:lnTo>
                    <a:lnTo>
                      <a:pt x="55291" y="10204"/>
                    </a:lnTo>
                    <a:lnTo>
                      <a:pt x="55442" y="10304"/>
                    </a:lnTo>
                    <a:lnTo>
                      <a:pt x="55492" y="10304"/>
                    </a:lnTo>
                    <a:lnTo>
                      <a:pt x="55492" y="10254"/>
                    </a:lnTo>
                    <a:lnTo>
                      <a:pt x="55542" y="10053"/>
                    </a:lnTo>
                    <a:lnTo>
                      <a:pt x="55592" y="9952"/>
                    </a:lnTo>
                    <a:lnTo>
                      <a:pt x="55693" y="9902"/>
                    </a:lnTo>
                    <a:lnTo>
                      <a:pt x="55894" y="9902"/>
                    </a:lnTo>
                    <a:lnTo>
                      <a:pt x="56045" y="9952"/>
                    </a:lnTo>
                    <a:lnTo>
                      <a:pt x="56145" y="10003"/>
                    </a:lnTo>
                    <a:lnTo>
                      <a:pt x="56246" y="9952"/>
                    </a:lnTo>
                    <a:lnTo>
                      <a:pt x="56346" y="9852"/>
                    </a:lnTo>
                    <a:lnTo>
                      <a:pt x="56397" y="9751"/>
                    </a:lnTo>
                    <a:lnTo>
                      <a:pt x="56497" y="9751"/>
                    </a:lnTo>
                    <a:lnTo>
                      <a:pt x="56598" y="9802"/>
                    </a:lnTo>
                    <a:lnTo>
                      <a:pt x="56749" y="9902"/>
                    </a:lnTo>
                    <a:lnTo>
                      <a:pt x="57100" y="9902"/>
                    </a:lnTo>
                    <a:lnTo>
                      <a:pt x="57301" y="9952"/>
                    </a:lnTo>
                    <a:lnTo>
                      <a:pt x="57452" y="10053"/>
                    </a:lnTo>
                    <a:lnTo>
                      <a:pt x="57653" y="10204"/>
                    </a:lnTo>
                    <a:lnTo>
                      <a:pt x="57804" y="10455"/>
                    </a:lnTo>
                    <a:lnTo>
                      <a:pt x="57905" y="10706"/>
                    </a:lnTo>
                    <a:lnTo>
                      <a:pt x="58005" y="10656"/>
                    </a:lnTo>
                    <a:lnTo>
                      <a:pt x="58055" y="10656"/>
                    </a:lnTo>
                    <a:lnTo>
                      <a:pt x="58055" y="10455"/>
                    </a:lnTo>
                    <a:lnTo>
                      <a:pt x="58106" y="10354"/>
                    </a:lnTo>
                    <a:lnTo>
                      <a:pt x="58206" y="10354"/>
                    </a:lnTo>
                    <a:lnTo>
                      <a:pt x="58357" y="10304"/>
                    </a:lnTo>
                    <a:lnTo>
                      <a:pt x="58457" y="10254"/>
                    </a:lnTo>
                    <a:lnTo>
                      <a:pt x="58508" y="10153"/>
                    </a:lnTo>
                    <a:lnTo>
                      <a:pt x="58508" y="10003"/>
                    </a:lnTo>
                    <a:lnTo>
                      <a:pt x="58558" y="9952"/>
                    </a:lnTo>
                    <a:lnTo>
                      <a:pt x="58659" y="9952"/>
                    </a:lnTo>
                    <a:lnTo>
                      <a:pt x="58759" y="10103"/>
                    </a:lnTo>
                    <a:lnTo>
                      <a:pt x="58860" y="10204"/>
                    </a:lnTo>
                    <a:lnTo>
                      <a:pt x="58910" y="10405"/>
                    </a:lnTo>
                    <a:lnTo>
                      <a:pt x="58910" y="10606"/>
                    </a:lnTo>
                    <a:lnTo>
                      <a:pt x="58910" y="10656"/>
                    </a:lnTo>
                    <a:lnTo>
                      <a:pt x="58960" y="10706"/>
                    </a:lnTo>
                    <a:lnTo>
                      <a:pt x="59010" y="10757"/>
                    </a:lnTo>
                    <a:lnTo>
                      <a:pt x="59111" y="10757"/>
                    </a:lnTo>
                    <a:lnTo>
                      <a:pt x="59211" y="10706"/>
                    </a:lnTo>
                    <a:lnTo>
                      <a:pt x="59312" y="10656"/>
                    </a:lnTo>
                    <a:lnTo>
                      <a:pt x="59312" y="10556"/>
                    </a:lnTo>
                    <a:lnTo>
                      <a:pt x="59312" y="10455"/>
                    </a:lnTo>
                    <a:lnTo>
                      <a:pt x="59211" y="10304"/>
                    </a:lnTo>
                    <a:lnTo>
                      <a:pt x="59161" y="10204"/>
                    </a:lnTo>
                    <a:lnTo>
                      <a:pt x="59161" y="10153"/>
                    </a:lnTo>
                    <a:lnTo>
                      <a:pt x="59262" y="10053"/>
                    </a:lnTo>
                    <a:lnTo>
                      <a:pt x="59312" y="10003"/>
                    </a:lnTo>
                    <a:lnTo>
                      <a:pt x="59362" y="9952"/>
                    </a:lnTo>
                    <a:lnTo>
                      <a:pt x="59412" y="9952"/>
                    </a:lnTo>
                    <a:lnTo>
                      <a:pt x="59563" y="10003"/>
                    </a:lnTo>
                    <a:lnTo>
                      <a:pt x="59965" y="10455"/>
                    </a:lnTo>
                    <a:lnTo>
                      <a:pt x="60066" y="10505"/>
                    </a:lnTo>
                    <a:lnTo>
                      <a:pt x="60116" y="10505"/>
                    </a:lnTo>
                    <a:lnTo>
                      <a:pt x="60166" y="10354"/>
                    </a:lnTo>
                    <a:lnTo>
                      <a:pt x="60217" y="10204"/>
                    </a:lnTo>
                    <a:lnTo>
                      <a:pt x="60317" y="10153"/>
                    </a:lnTo>
                    <a:lnTo>
                      <a:pt x="60518" y="10103"/>
                    </a:lnTo>
                    <a:lnTo>
                      <a:pt x="60870" y="10053"/>
                    </a:lnTo>
                    <a:lnTo>
                      <a:pt x="60971" y="10003"/>
                    </a:lnTo>
                    <a:lnTo>
                      <a:pt x="61071" y="9952"/>
                    </a:lnTo>
                    <a:lnTo>
                      <a:pt x="61222" y="9751"/>
                    </a:lnTo>
                    <a:lnTo>
                      <a:pt x="61222" y="9651"/>
                    </a:lnTo>
                    <a:lnTo>
                      <a:pt x="61222" y="9601"/>
                    </a:lnTo>
                    <a:lnTo>
                      <a:pt x="61071" y="9500"/>
                    </a:lnTo>
                    <a:lnTo>
                      <a:pt x="60920" y="9500"/>
                    </a:lnTo>
                    <a:lnTo>
                      <a:pt x="60770" y="9601"/>
                    </a:lnTo>
                    <a:lnTo>
                      <a:pt x="60619" y="9701"/>
                    </a:lnTo>
                    <a:lnTo>
                      <a:pt x="60267" y="9701"/>
                    </a:lnTo>
                    <a:lnTo>
                      <a:pt x="60166" y="9601"/>
                    </a:lnTo>
                    <a:lnTo>
                      <a:pt x="60066" y="9500"/>
                    </a:lnTo>
                    <a:lnTo>
                      <a:pt x="60016" y="9550"/>
                    </a:lnTo>
                    <a:lnTo>
                      <a:pt x="59915" y="9601"/>
                    </a:lnTo>
                    <a:lnTo>
                      <a:pt x="59865" y="9651"/>
                    </a:lnTo>
                    <a:lnTo>
                      <a:pt x="59764" y="9601"/>
                    </a:lnTo>
                    <a:lnTo>
                      <a:pt x="59664" y="9500"/>
                    </a:lnTo>
                    <a:lnTo>
                      <a:pt x="58759" y="9500"/>
                    </a:lnTo>
                    <a:lnTo>
                      <a:pt x="58608" y="9651"/>
                    </a:lnTo>
                    <a:lnTo>
                      <a:pt x="58558" y="9601"/>
                    </a:lnTo>
                    <a:lnTo>
                      <a:pt x="58508" y="9550"/>
                    </a:lnTo>
                    <a:lnTo>
                      <a:pt x="58457" y="9399"/>
                    </a:lnTo>
                    <a:lnTo>
                      <a:pt x="58407" y="9299"/>
                    </a:lnTo>
                    <a:lnTo>
                      <a:pt x="58307" y="9249"/>
                    </a:lnTo>
                    <a:lnTo>
                      <a:pt x="58005" y="9249"/>
                    </a:lnTo>
                    <a:lnTo>
                      <a:pt x="57704" y="9299"/>
                    </a:lnTo>
                    <a:lnTo>
                      <a:pt x="57553" y="9299"/>
                    </a:lnTo>
                    <a:lnTo>
                      <a:pt x="57402" y="9249"/>
                    </a:lnTo>
                    <a:lnTo>
                      <a:pt x="57251" y="9198"/>
                    </a:lnTo>
                    <a:lnTo>
                      <a:pt x="57151" y="9098"/>
                    </a:lnTo>
                    <a:lnTo>
                      <a:pt x="57000" y="9198"/>
                    </a:lnTo>
                    <a:lnTo>
                      <a:pt x="56849" y="9249"/>
                    </a:lnTo>
                    <a:lnTo>
                      <a:pt x="56698" y="9299"/>
                    </a:lnTo>
                    <a:lnTo>
                      <a:pt x="56497" y="9299"/>
                    </a:lnTo>
                    <a:lnTo>
                      <a:pt x="56196" y="9249"/>
                    </a:lnTo>
                    <a:lnTo>
                      <a:pt x="55844" y="9249"/>
                    </a:lnTo>
                    <a:lnTo>
                      <a:pt x="55793" y="9349"/>
                    </a:lnTo>
                    <a:lnTo>
                      <a:pt x="55743" y="9399"/>
                    </a:lnTo>
                    <a:lnTo>
                      <a:pt x="55643" y="9450"/>
                    </a:lnTo>
                    <a:lnTo>
                      <a:pt x="55542" y="9399"/>
                    </a:lnTo>
                    <a:lnTo>
                      <a:pt x="55442" y="9299"/>
                    </a:lnTo>
                    <a:lnTo>
                      <a:pt x="55341" y="9299"/>
                    </a:lnTo>
                    <a:lnTo>
                      <a:pt x="55090" y="9249"/>
                    </a:lnTo>
                    <a:lnTo>
                      <a:pt x="54889" y="9148"/>
                    </a:lnTo>
                    <a:lnTo>
                      <a:pt x="54637" y="9048"/>
                    </a:lnTo>
                    <a:lnTo>
                      <a:pt x="53280" y="9048"/>
                    </a:lnTo>
                    <a:lnTo>
                      <a:pt x="53230" y="8947"/>
                    </a:lnTo>
                    <a:lnTo>
                      <a:pt x="53230" y="8746"/>
                    </a:lnTo>
                    <a:lnTo>
                      <a:pt x="53230" y="8645"/>
                    </a:lnTo>
                    <a:lnTo>
                      <a:pt x="52979" y="8645"/>
                    </a:lnTo>
                    <a:lnTo>
                      <a:pt x="52878" y="8696"/>
                    </a:lnTo>
                    <a:lnTo>
                      <a:pt x="52778" y="8796"/>
                    </a:lnTo>
                    <a:lnTo>
                      <a:pt x="52677" y="8847"/>
                    </a:lnTo>
                    <a:lnTo>
                      <a:pt x="52627" y="8746"/>
                    </a:lnTo>
                    <a:lnTo>
                      <a:pt x="52526" y="8696"/>
                    </a:lnTo>
                    <a:lnTo>
                      <a:pt x="52476" y="8645"/>
                    </a:lnTo>
                    <a:lnTo>
                      <a:pt x="52426" y="8696"/>
                    </a:lnTo>
                    <a:lnTo>
                      <a:pt x="52376" y="8847"/>
                    </a:lnTo>
                    <a:lnTo>
                      <a:pt x="52325" y="9048"/>
                    </a:lnTo>
                    <a:lnTo>
                      <a:pt x="51973" y="8746"/>
                    </a:lnTo>
                    <a:lnTo>
                      <a:pt x="52074" y="8645"/>
                    </a:lnTo>
                    <a:lnTo>
                      <a:pt x="52124" y="8545"/>
                    </a:lnTo>
                    <a:lnTo>
                      <a:pt x="52225" y="8294"/>
                    </a:lnTo>
                    <a:lnTo>
                      <a:pt x="52325" y="8243"/>
                    </a:lnTo>
                    <a:lnTo>
                      <a:pt x="52476" y="8243"/>
                    </a:lnTo>
                    <a:lnTo>
                      <a:pt x="52677" y="8193"/>
                    </a:lnTo>
                    <a:lnTo>
                      <a:pt x="52828" y="8243"/>
                    </a:lnTo>
                    <a:lnTo>
                      <a:pt x="53029" y="8243"/>
                    </a:lnTo>
                    <a:lnTo>
                      <a:pt x="53180" y="8143"/>
                    </a:lnTo>
                    <a:lnTo>
                      <a:pt x="53381" y="8042"/>
                    </a:lnTo>
                    <a:lnTo>
                      <a:pt x="53632" y="7992"/>
                    </a:lnTo>
                    <a:lnTo>
                      <a:pt x="53783" y="8093"/>
                    </a:lnTo>
                    <a:lnTo>
                      <a:pt x="53984" y="8243"/>
                    </a:lnTo>
                    <a:lnTo>
                      <a:pt x="54336" y="8595"/>
                    </a:lnTo>
                    <a:lnTo>
                      <a:pt x="54436" y="8595"/>
                    </a:lnTo>
                    <a:lnTo>
                      <a:pt x="54487" y="8545"/>
                    </a:lnTo>
                    <a:lnTo>
                      <a:pt x="54487" y="8294"/>
                    </a:lnTo>
                    <a:lnTo>
                      <a:pt x="54487" y="8193"/>
                    </a:lnTo>
                    <a:lnTo>
                      <a:pt x="54487" y="8093"/>
                    </a:lnTo>
                    <a:lnTo>
                      <a:pt x="54587" y="8042"/>
                    </a:lnTo>
                    <a:lnTo>
                      <a:pt x="54738" y="7992"/>
                    </a:lnTo>
                    <a:lnTo>
                      <a:pt x="55894" y="7992"/>
                    </a:lnTo>
                    <a:lnTo>
                      <a:pt x="55944" y="7942"/>
                    </a:lnTo>
                    <a:lnTo>
                      <a:pt x="55944" y="7791"/>
                    </a:lnTo>
                    <a:lnTo>
                      <a:pt x="55944" y="7590"/>
                    </a:lnTo>
                    <a:lnTo>
                      <a:pt x="55995" y="7439"/>
                    </a:lnTo>
                    <a:lnTo>
                      <a:pt x="56045" y="7389"/>
                    </a:lnTo>
                    <a:lnTo>
                      <a:pt x="56095" y="7439"/>
                    </a:lnTo>
                    <a:lnTo>
                      <a:pt x="56196" y="7489"/>
                    </a:lnTo>
                    <a:lnTo>
                      <a:pt x="56296" y="7540"/>
                    </a:lnTo>
                    <a:lnTo>
                      <a:pt x="56397" y="7590"/>
                    </a:lnTo>
                    <a:lnTo>
                      <a:pt x="56698" y="7590"/>
                    </a:lnTo>
                    <a:lnTo>
                      <a:pt x="56749" y="7640"/>
                    </a:lnTo>
                    <a:lnTo>
                      <a:pt x="56749" y="7741"/>
                    </a:lnTo>
                    <a:lnTo>
                      <a:pt x="56698" y="7791"/>
                    </a:lnTo>
                    <a:lnTo>
                      <a:pt x="56547" y="7892"/>
                    </a:lnTo>
                    <a:lnTo>
                      <a:pt x="56497" y="7942"/>
                    </a:lnTo>
                    <a:lnTo>
                      <a:pt x="56497" y="7992"/>
                    </a:lnTo>
                    <a:lnTo>
                      <a:pt x="56598" y="8093"/>
                    </a:lnTo>
                    <a:lnTo>
                      <a:pt x="56749" y="8193"/>
                    </a:lnTo>
                    <a:lnTo>
                      <a:pt x="56899" y="8243"/>
                    </a:lnTo>
                    <a:lnTo>
                      <a:pt x="57000" y="8143"/>
                    </a:lnTo>
                    <a:lnTo>
                      <a:pt x="57251" y="7892"/>
                    </a:lnTo>
                    <a:lnTo>
                      <a:pt x="57352" y="7841"/>
                    </a:lnTo>
                    <a:lnTo>
                      <a:pt x="57502" y="7791"/>
                    </a:lnTo>
                    <a:lnTo>
                      <a:pt x="57603" y="7741"/>
                    </a:lnTo>
                    <a:lnTo>
                      <a:pt x="57653" y="7590"/>
                    </a:lnTo>
                    <a:lnTo>
                      <a:pt x="57653" y="7439"/>
                    </a:lnTo>
                    <a:lnTo>
                      <a:pt x="57754" y="7389"/>
                    </a:lnTo>
                    <a:lnTo>
                      <a:pt x="57905" y="7389"/>
                    </a:lnTo>
                    <a:lnTo>
                      <a:pt x="58005" y="7489"/>
                    </a:lnTo>
                    <a:lnTo>
                      <a:pt x="58055" y="7640"/>
                    </a:lnTo>
                    <a:lnTo>
                      <a:pt x="58106" y="7942"/>
                    </a:lnTo>
                    <a:lnTo>
                      <a:pt x="58156" y="7992"/>
                    </a:lnTo>
                    <a:lnTo>
                      <a:pt x="58256" y="7942"/>
                    </a:lnTo>
                    <a:lnTo>
                      <a:pt x="58256" y="7791"/>
                    </a:lnTo>
                    <a:lnTo>
                      <a:pt x="58256" y="7590"/>
                    </a:lnTo>
                    <a:lnTo>
                      <a:pt x="58307" y="7439"/>
                    </a:lnTo>
                    <a:lnTo>
                      <a:pt x="58357" y="7339"/>
                    </a:lnTo>
                    <a:lnTo>
                      <a:pt x="58457" y="7288"/>
                    </a:lnTo>
                    <a:lnTo>
                      <a:pt x="58457" y="7238"/>
                    </a:lnTo>
                    <a:lnTo>
                      <a:pt x="58156" y="6937"/>
                    </a:lnTo>
                    <a:lnTo>
                      <a:pt x="58106" y="6836"/>
                    </a:lnTo>
                    <a:lnTo>
                      <a:pt x="58055" y="6735"/>
                    </a:lnTo>
                    <a:lnTo>
                      <a:pt x="58055" y="6585"/>
                    </a:lnTo>
                    <a:lnTo>
                      <a:pt x="58005" y="6434"/>
                    </a:lnTo>
                    <a:lnTo>
                      <a:pt x="57905" y="6333"/>
                    </a:lnTo>
                    <a:lnTo>
                      <a:pt x="57704" y="6283"/>
                    </a:lnTo>
                    <a:lnTo>
                      <a:pt x="57653" y="6132"/>
                    </a:lnTo>
                    <a:lnTo>
                      <a:pt x="57653" y="6032"/>
                    </a:lnTo>
                    <a:lnTo>
                      <a:pt x="57955" y="5831"/>
                    </a:lnTo>
                    <a:lnTo>
                      <a:pt x="58256" y="5680"/>
                    </a:lnTo>
                    <a:lnTo>
                      <a:pt x="58558" y="5680"/>
                    </a:lnTo>
                    <a:lnTo>
                      <a:pt x="58709" y="5780"/>
                    </a:lnTo>
                    <a:lnTo>
                      <a:pt x="58809" y="5881"/>
                    </a:lnTo>
                    <a:lnTo>
                      <a:pt x="58910" y="5881"/>
                    </a:lnTo>
                    <a:lnTo>
                      <a:pt x="59061" y="5931"/>
                    </a:lnTo>
                    <a:lnTo>
                      <a:pt x="59211" y="6132"/>
                    </a:lnTo>
                    <a:lnTo>
                      <a:pt x="59312" y="5982"/>
                    </a:lnTo>
                    <a:lnTo>
                      <a:pt x="59463" y="5931"/>
                    </a:lnTo>
                    <a:lnTo>
                      <a:pt x="59614" y="5881"/>
                    </a:lnTo>
                    <a:lnTo>
                      <a:pt x="59714" y="5831"/>
                    </a:lnTo>
                    <a:lnTo>
                      <a:pt x="59965" y="5579"/>
                    </a:lnTo>
                    <a:lnTo>
                      <a:pt x="60066" y="5529"/>
                    </a:lnTo>
                    <a:lnTo>
                      <a:pt x="60116" y="5529"/>
                    </a:lnTo>
                    <a:lnTo>
                      <a:pt x="60267" y="5680"/>
                    </a:lnTo>
                    <a:lnTo>
                      <a:pt x="60317" y="5780"/>
                    </a:lnTo>
                    <a:lnTo>
                      <a:pt x="60367" y="5931"/>
                    </a:lnTo>
                    <a:lnTo>
                      <a:pt x="60418" y="6132"/>
                    </a:lnTo>
                    <a:lnTo>
                      <a:pt x="60468" y="6283"/>
                    </a:lnTo>
                    <a:lnTo>
                      <a:pt x="60669" y="6384"/>
                    </a:lnTo>
                    <a:lnTo>
                      <a:pt x="60820" y="6384"/>
                    </a:lnTo>
                    <a:lnTo>
                      <a:pt x="60820" y="6032"/>
                    </a:lnTo>
                    <a:lnTo>
                      <a:pt x="60870" y="5982"/>
                    </a:lnTo>
                    <a:lnTo>
                      <a:pt x="60920" y="5931"/>
                    </a:lnTo>
                    <a:lnTo>
                      <a:pt x="60971" y="5982"/>
                    </a:lnTo>
                    <a:lnTo>
                      <a:pt x="60971" y="6132"/>
                    </a:lnTo>
                    <a:lnTo>
                      <a:pt x="60920" y="6384"/>
                    </a:lnTo>
                    <a:lnTo>
                      <a:pt x="60971" y="6333"/>
                    </a:lnTo>
                    <a:lnTo>
                      <a:pt x="60971" y="6484"/>
                    </a:lnTo>
                    <a:lnTo>
                      <a:pt x="60920" y="6534"/>
                    </a:lnTo>
                    <a:lnTo>
                      <a:pt x="60845" y="6534"/>
                    </a:lnTo>
                    <a:lnTo>
                      <a:pt x="60820" y="6585"/>
                    </a:lnTo>
                    <a:lnTo>
                      <a:pt x="60820" y="6635"/>
                    </a:lnTo>
                    <a:lnTo>
                      <a:pt x="60920" y="6735"/>
                    </a:lnTo>
                    <a:lnTo>
                      <a:pt x="61071" y="6786"/>
                    </a:lnTo>
                    <a:lnTo>
                      <a:pt x="61222" y="6836"/>
                    </a:lnTo>
                    <a:lnTo>
                      <a:pt x="61323" y="6937"/>
                    </a:lnTo>
                    <a:lnTo>
                      <a:pt x="61423" y="6836"/>
                    </a:lnTo>
                    <a:lnTo>
                      <a:pt x="61423" y="6735"/>
                    </a:lnTo>
                    <a:lnTo>
                      <a:pt x="61423" y="6585"/>
                    </a:lnTo>
                    <a:lnTo>
                      <a:pt x="61473" y="6384"/>
                    </a:lnTo>
                    <a:lnTo>
                      <a:pt x="61624" y="6183"/>
                    </a:lnTo>
                    <a:lnTo>
                      <a:pt x="61674" y="5982"/>
                    </a:lnTo>
                    <a:lnTo>
                      <a:pt x="61725" y="5931"/>
                    </a:lnTo>
                    <a:lnTo>
                      <a:pt x="61825" y="5982"/>
                    </a:lnTo>
                    <a:lnTo>
                      <a:pt x="61825" y="6032"/>
                    </a:lnTo>
                    <a:lnTo>
                      <a:pt x="61875" y="6434"/>
                    </a:lnTo>
                    <a:lnTo>
                      <a:pt x="61926" y="6484"/>
                    </a:lnTo>
                    <a:lnTo>
                      <a:pt x="61926" y="6534"/>
                    </a:lnTo>
                    <a:lnTo>
                      <a:pt x="62026" y="6484"/>
                    </a:lnTo>
                    <a:lnTo>
                      <a:pt x="62127" y="6384"/>
                    </a:lnTo>
                    <a:lnTo>
                      <a:pt x="62278" y="6333"/>
                    </a:lnTo>
                    <a:lnTo>
                      <a:pt x="62378" y="6183"/>
                    </a:lnTo>
                    <a:lnTo>
                      <a:pt x="62479" y="6082"/>
                    </a:lnTo>
                    <a:lnTo>
                      <a:pt x="62780" y="6082"/>
                    </a:lnTo>
                    <a:lnTo>
                      <a:pt x="63936" y="6132"/>
                    </a:lnTo>
                    <a:lnTo>
                      <a:pt x="64037" y="6082"/>
                    </a:lnTo>
                    <a:lnTo>
                      <a:pt x="64137" y="6082"/>
                    </a:lnTo>
                    <a:lnTo>
                      <a:pt x="64137" y="5982"/>
                    </a:lnTo>
                    <a:lnTo>
                      <a:pt x="64188" y="5881"/>
                    </a:lnTo>
                    <a:lnTo>
                      <a:pt x="64137" y="5479"/>
                    </a:lnTo>
                    <a:lnTo>
                      <a:pt x="64137" y="5328"/>
                    </a:lnTo>
                    <a:lnTo>
                      <a:pt x="64188" y="5177"/>
                    </a:lnTo>
                    <a:lnTo>
                      <a:pt x="64288" y="5077"/>
                    </a:lnTo>
                    <a:lnTo>
                      <a:pt x="64338" y="5077"/>
                    </a:lnTo>
                    <a:lnTo>
                      <a:pt x="64539" y="5027"/>
                    </a:lnTo>
                    <a:lnTo>
                      <a:pt x="64791" y="5077"/>
                    </a:lnTo>
                    <a:lnTo>
                      <a:pt x="65344" y="5077"/>
                    </a:lnTo>
                    <a:lnTo>
                      <a:pt x="65494" y="5027"/>
                    </a:lnTo>
                    <a:lnTo>
                      <a:pt x="65645" y="4926"/>
                    </a:lnTo>
                    <a:lnTo>
                      <a:pt x="65796" y="4825"/>
                    </a:lnTo>
                    <a:lnTo>
                      <a:pt x="65997" y="4825"/>
                    </a:lnTo>
                    <a:lnTo>
                      <a:pt x="66349" y="4876"/>
                    </a:lnTo>
                    <a:lnTo>
                      <a:pt x="68309" y="4876"/>
                    </a:lnTo>
                    <a:lnTo>
                      <a:pt x="68460" y="4825"/>
                    </a:lnTo>
                    <a:lnTo>
                      <a:pt x="68561" y="4775"/>
                    </a:lnTo>
                    <a:lnTo>
                      <a:pt x="68561" y="4725"/>
                    </a:lnTo>
                    <a:lnTo>
                      <a:pt x="68611" y="4524"/>
                    </a:lnTo>
                    <a:lnTo>
                      <a:pt x="68611" y="4021"/>
                    </a:lnTo>
                    <a:lnTo>
                      <a:pt x="68259" y="4021"/>
                    </a:lnTo>
                    <a:lnTo>
                      <a:pt x="68058" y="4071"/>
                    </a:lnTo>
                    <a:lnTo>
                      <a:pt x="67907" y="4122"/>
                    </a:lnTo>
                    <a:lnTo>
                      <a:pt x="67756" y="4222"/>
                    </a:lnTo>
                    <a:lnTo>
                      <a:pt x="67555" y="4273"/>
                    </a:lnTo>
                    <a:lnTo>
                      <a:pt x="67354" y="4222"/>
                    </a:lnTo>
                    <a:lnTo>
                      <a:pt x="67153" y="4122"/>
                    </a:lnTo>
                    <a:lnTo>
                      <a:pt x="66952" y="4021"/>
                    </a:lnTo>
                    <a:lnTo>
                      <a:pt x="66751" y="4021"/>
                    </a:lnTo>
                    <a:lnTo>
                      <a:pt x="66600" y="4071"/>
                    </a:lnTo>
                    <a:lnTo>
                      <a:pt x="66399" y="4172"/>
                    </a:lnTo>
                    <a:lnTo>
                      <a:pt x="66299" y="4222"/>
                    </a:lnTo>
                    <a:lnTo>
                      <a:pt x="66047" y="4222"/>
                    </a:lnTo>
                    <a:lnTo>
                      <a:pt x="65947" y="4172"/>
                    </a:lnTo>
                    <a:lnTo>
                      <a:pt x="65746" y="4021"/>
                    </a:lnTo>
                    <a:lnTo>
                      <a:pt x="64740" y="4021"/>
                    </a:lnTo>
                    <a:lnTo>
                      <a:pt x="64489" y="4071"/>
                    </a:lnTo>
                    <a:lnTo>
                      <a:pt x="64288" y="4172"/>
                    </a:lnTo>
                    <a:lnTo>
                      <a:pt x="64188" y="4222"/>
                    </a:lnTo>
                    <a:lnTo>
                      <a:pt x="64037" y="4273"/>
                    </a:lnTo>
                    <a:lnTo>
                      <a:pt x="63886" y="4222"/>
                    </a:lnTo>
                    <a:lnTo>
                      <a:pt x="63735" y="4122"/>
                    </a:lnTo>
                    <a:lnTo>
                      <a:pt x="63635" y="4021"/>
                    </a:lnTo>
                    <a:lnTo>
                      <a:pt x="63484" y="4021"/>
                    </a:lnTo>
                    <a:lnTo>
                      <a:pt x="63383" y="4071"/>
                    </a:lnTo>
                    <a:lnTo>
                      <a:pt x="63233" y="4172"/>
                    </a:lnTo>
                    <a:lnTo>
                      <a:pt x="63132" y="4222"/>
                    </a:lnTo>
                    <a:lnTo>
                      <a:pt x="61674" y="4222"/>
                    </a:lnTo>
                    <a:lnTo>
                      <a:pt x="61524" y="4172"/>
                    </a:lnTo>
                    <a:lnTo>
                      <a:pt x="61423" y="4122"/>
                    </a:lnTo>
                    <a:lnTo>
                      <a:pt x="61272" y="3921"/>
                    </a:lnTo>
                    <a:lnTo>
                      <a:pt x="61222" y="3770"/>
                    </a:lnTo>
                    <a:lnTo>
                      <a:pt x="61272" y="3669"/>
                    </a:lnTo>
                    <a:lnTo>
                      <a:pt x="61423" y="3619"/>
                    </a:lnTo>
                    <a:lnTo>
                      <a:pt x="61524" y="3619"/>
                    </a:lnTo>
                    <a:lnTo>
                      <a:pt x="61674" y="3770"/>
                    </a:lnTo>
                    <a:lnTo>
                      <a:pt x="61825" y="3820"/>
                    </a:lnTo>
                    <a:lnTo>
                      <a:pt x="61976" y="3770"/>
                    </a:lnTo>
                    <a:lnTo>
                      <a:pt x="62127" y="3619"/>
                    </a:lnTo>
                    <a:lnTo>
                      <a:pt x="62227" y="3569"/>
                    </a:lnTo>
                    <a:lnTo>
                      <a:pt x="62629" y="3569"/>
                    </a:lnTo>
                    <a:lnTo>
                      <a:pt x="63132" y="3619"/>
                    </a:lnTo>
                    <a:lnTo>
                      <a:pt x="63584" y="3569"/>
                    </a:lnTo>
                    <a:lnTo>
                      <a:pt x="64037" y="3619"/>
                    </a:lnTo>
                    <a:lnTo>
                      <a:pt x="64288" y="3569"/>
                    </a:lnTo>
                    <a:lnTo>
                      <a:pt x="64389" y="3519"/>
                    </a:lnTo>
                    <a:lnTo>
                      <a:pt x="64439" y="3418"/>
                    </a:lnTo>
                    <a:lnTo>
                      <a:pt x="64590" y="3519"/>
                    </a:lnTo>
                    <a:lnTo>
                      <a:pt x="64690" y="3569"/>
                    </a:lnTo>
                    <a:lnTo>
                      <a:pt x="64791" y="3619"/>
                    </a:lnTo>
                    <a:lnTo>
                      <a:pt x="64891" y="3569"/>
                    </a:lnTo>
                    <a:lnTo>
                      <a:pt x="64942" y="3519"/>
                    </a:lnTo>
                    <a:lnTo>
                      <a:pt x="65092" y="3418"/>
                    </a:lnTo>
                    <a:lnTo>
                      <a:pt x="65193" y="3368"/>
                    </a:lnTo>
                    <a:lnTo>
                      <a:pt x="65344" y="3418"/>
                    </a:lnTo>
                    <a:lnTo>
                      <a:pt x="65494" y="3519"/>
                    </a:lnTo>
                    <a:lnTo>
                      <a:pt x="65595" y="3569"/>
                    </a:lnTo>
                    <a:lnTo>
                      <a:pt x="65645" y="3619"/>
                    </a:lnTo>
                    <a:lnTo>
                      <a:pt x="65746" y="3569"/>
                    </a:lnTo>
                    <a:lnTo>
                      <a:pt x="65846" y="3519"/>
                    </a:lnTo>
                    <a:lnTo>
                      <a:pt x="65947" y="3418"/>
                    </a:lnTo>
                    <a:lnTo>
                      <a:pt x="65997" y="3368"/>
                    </a:lnTo>
                    <a:lnTo>
                      <a:pt x="66047" y="3267"/>
                    </a:lnTo>
                    <a:lnTo>
                      <a:pt x="66047" y="3116"/>
                    </a:lnTo>
                    <a:lnTo>
                      <a:pt x="66148" y="3016"/>
                    </a:lnTo>
                    <a:lnTo>
                      <a:pt x="66349" y="2765"/>
                    </a:lnTo>
                    <a:lnTo>
                      <a:pt x="66449" y="2664"/>
                    </a:lnTo>
                    <a:lnTo>
                      <a:pt x="66449" y="2614"/>
                    </a:lnTo>
                    <a:lnTo>
                      <a:pt x="66399" y="2564"/>
                    </a:lnTo>
                    <a:lnTo>
                      <a:pt x="66248" y="2564"/>
                    </a:lnTo>
                    <a:lnTo>
                      <a:pt x="66148" y="2614"/>
                    </a:lnTo>
                    <a:lnTo>
                      <a:pt x="65997" y="2714"/>
                    </a:lnTo>
                    <a:lnTo>
                      <a:pt x="65897" y="2714"/>
                    </a:lnTo>
                    <a:lnTo>
                      <a:pt x="65645" y="2765"/>
                    </a:lnTo>
                    <a:lnTo>
                      <a:pt x="65545" y="2714"/>
                    </a:lnTo>
                    <a:lnTo>
                      <a:pt x="65444" y="2664"/>
                    </a:lnTo>
                    <a:lnTo>
                      <a:pt x="65394" y="2614"/>
                    </a:lnTo>
                    <a:lnTo>
                      <a:pt x="65344" y="2564"/>
                    </a:lnTo>
                    <a:lnTo>
                      <a:pt x="65193" y="2513"/>
                    </a:lnTo>
                    <a:lnTo>
                      <a:pt x="64942" y="2513"/>
                    </a:lnTo>
                    <a:lnTo>
                      <a:pt x="64841" y="2463"/>
                    </a:lnTo>
                    <a:lnTo>
                      <a:pt x="64539" y="2363"/>
                    </a:lnTo>
                    <a:lnTo>
                      <a:pt x="64288" y="2312"/>
                    </a:lnTo>
                    <a:lnTo>
                      <a:pt x="63986" y="2363"/>
                    </a:lnTo>
                    <a:lnTo>
                      <a:pt x="63685" y="2463"/>
                    </a:lnTo>
                    <a:lnTo>
                      <a:pt x="63534" y="2463"/>
                    </a:lnTo>
                    <a:lnTo>
                      <a:pt x="63534" y="2312"/>
                    </a:lnTo>
                    <a:lnTo>
                      <a:pt x="63534" y="2262"/>
                    </a:lnTo>
                    <a:lnTo>
                      <a:pt x="63735" y="2061"/>
                    </a:lnTo>
                    <a:lnTo>
                      <a:pt x="63836" y="1960"/>
                    </a:lnTo>
                    <a:lnTo>
                      <a:pt x="63936" y="1910"/>
                    </a:lnTo>
                    <a:lnTo>
                      <a:pt x="64137" y="1810"/>
                    </a:lnTo>
                    <a:lnTo>
                      <a:pt x="64288" y="1659"/>
                    </a:lnTo>
                    <a:lnTo>
                      <a:pt x="64389" y="1508"/>
                    </a:lnTo>
                    <a:lnTo>
                      <a:pt x="64389" y="1257"/>
                    </a:lnTo>
                    <a:lnTo>
                      <a:pt x="64389" y="1156"/>
                    </a:lnTo>
                    <a:lnTo>
                      <a:pt x="64439" y="1106"/>
                    </a:lnTo>
                    <a:lnTo>
                      <a:pt x="64590" y="1056"/>
                    </a:lnTo>
                    <a:lnTo>
                      <a:pt x="64942" y="905"/>
                    </a:lnTo>
                    <a:lnTo>
                      <a:pt x="65143" y="855"/>
                    </a:lnTo>
                    <a:lnTo>
                      <a:pt x="66751" y="855"/>
                    </a:lnTo>
                    <a:lnTo>
                      <a:pt x="66852" y="905"/>
                    </a:lnTo>
                    <a:lnTo>
                      <a:pt x="66902" y="1005"/>
                    </a:lnTo>
                    <a:lnTo>
                      <a:pt x="66902" y="1206"/>
                    </a:lnTo>
                    <a:lnTo>
                      <a:pt x="66952" y="1609"/>
                    </a:lnTo>
                    <a:lnTo>
                      <a:pt x="67002" y="1659"/>
                    </a:lnTo>
                    <a:lnTo>
                      <a:pt x="67103" y="1709"/>
                    </a:lnTo>
                    <a:lnTo>
                      <a:pt x="67203" y="1709"/>
                    </a:lnTo>
                    <a:lnTo>
                      <a:pt x="67254" y="1558"/>
                    </a:lnTo>
                    <a:lnTo>
                      <a:pt x="67153" y="1408"/>
                    </a:lnTo>
                    <a:lnTo>
                      <a:pt x="67103" y="1307"/>
                    </a:lnTo>
                    <a:lnTo>
                      <a:pt x="67153" y="1156"/>
                    </a:lnTo>
                    <a:lnTo>
                      <a:pt x="67254" y="1056"/>
                    </a:lnTo>
                    <a:lnTo>
                      <a:pt x="67304" y="955"/>
                    </a:lnTo>
                    <a:lnTo>
                      <a:pt x="67354" y="855"/>
                    </a:lnTo>
                    <a:lnTo>
                      <a:pt x="67304" y="654"/>
                    </a:lnTo>
                    <a:lnTo>
                      <a:pt x="67103" y="654"/>
                    </a:lnTo>
                    <a:lnTo>
                      <a:pt x="66952" y="603"/>
                    </a:lnTo>
                    <a:lnTo>
                      <a:pt x="66852" y="503"/>
                    </a:lnTo>
                    <a:lnTo>
                      <a:pt x="66801" y="453"/>
                    </a:lnTo>
                    <a:lnTo>
                      <a:pt x="66701" y="402"/>
                    </a:lnTo>
                    <a:lnTo>
                      <a:pt x="66500" y="503"/>
                    </a:lnTo>
                    <a:lnTo>
                      <a:pt x="66399" y="603"/>
                    </a:lnTo>
                    <a:lnTo>
                      <a:pt x="66349" y="603"/>
                    </a:lnTo>
                    <a:lnTo>
                      <a:pt x="66299" y="553"/>
                    </a:lnTo>
                    <a:lnTo>
                      <a:pt x="66198" y="503"/>
                    </a:lnTo>
                    <a:lnTo>
                      <a:pt x="66098" y="453"/>
                    </a:lnTo>
                    <a:lnTo>
                      <a:pt x="65796" y="453"/>
                    </a:lnTo>
                    <a:lnTo>
                      <a:pt x="65695" y="402"/>
                    </a:lnTo>
                    <a:lnTo>
                      <a:pt x="65645" y="352"/>
                    </a:lnTo>
                    <a:lnTo>
                      <a:pt x="65645" y="251"/>
                    </a:lnTo>
                    <a:lnTo>
                      <a:pt x="65645" y="101"/>
                    </a:lnTo>
                    <a:lnTo>
                      <a:pt x="65595" y="50"/>
                    </a:lnTo>
                    <a:lnTo>
                      <a:pt x="654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553;p47">
                <a:extLst>
                  <a:ext uri="{FF2B5EF4-FFF2-40B4-BE49-F238E27FC236}">
                    <a16:creationId xmlns:a16="http://schemas.microsoft.com/office/drawing/2014/main" id="{C833E3CB-87CA-476C-BE64-FCC763621A25}"/>
                  </a:ext>
                </a:extLst>
              </p:cNvPr>
              <p:cNvSpPr/>
              <p:nvPr/>
            </p:nvSpPr>
            <p:spPr>
              <a:xfrm>
                <a:off x="1818900" y="3705050"/>
                <a:ext cx="199825" cy="110600"/>
              </a:xfrm>
              <a:custGeom>
                <a:avLst/>
                <a:gdLst/>
                <a:ahLst/>
                <a:cxnLst/>
                <a:rect l="l" t="t" r="r" b="b"/>
                <a:pathLst>
                  <a:path w="7993" h="4424" extrusionOk="0">
                    <a:moveTo>
                      <a:pt x="4223" y="1709"/>
                    </a:moveTo>
                    <a:lnTo>
                      <a:pt x="4374" y="1760"/>
                    </a:lnTo>
                    <a:lnTo>
                      <a:pt x="4424" y="1810"/>
                    </a:lnTo>
                    <a:lnTo>
                      <a:pt x="4424" y="1910"/>
                    </a:lnTo>
                    <a:lnTo>
                      <a:pt x="4424" y="2111"/>
                    </a:lnTo>
                    <a:lnTo>
                      <a:pt x="4424" y="2312"/>
                    </a:lnTo>
                    <a:lnTo>
                      <a:pt x="4424" y="2564"/>
                    </a:lnTo>
                    <a:lnTo>
                      <a:pt x="4374" y="2664"/>
                    </a:lnTo>
                    <a:lnTo>
                      <a:pt x="4273" y="2715"/>
                    </a:lnTo>
                    <a:lnTo>
                      <a:pt x="4022" y="2664"/>
                    </a:lnTo>
                    <a:lnTo>
                      <a:pt x="3871" y="2564"/>
                    </a:lnTo>
                    <a:lnTo>
                      <a:pt x="3620" y="2262"/>
                    </a:lnTo>
                    <a:lnTo>
                      <a:pt x="3469" y="2162"/>
                    </a:lnTo>
                    <a:lnTo>
                      <a:pt x="3318" y="2111"/>
                    </a:lnTo>
                    <a:lnTo>
                      <a:pt x="3067" y="2111"/>
                    </a:lnTo>
                    <a:lnTo>
                      <a:pt x="3017" y="2011"/>
                    </a:lnTo>
                    <a:lnTo>
                      <a:pt x="2966" y="1961"/>
                    </a:lnTo>
                    <a:lnTo>
                      <a:pt x="3168" y="1760"/>
                    </a:lnTo>
                    <a:lnTo>
                      <a:pt x="3268" y="1709"/>
                    </a:lnTo>
                    <a:close/>
                    <a:moveTo>
                      <a:pt x="3067" y="2312"/>
                    </a:moveTo>
                    <a:lnTo>
                      <a:pt x="3168" y="2463"/>
                    </a:lnTo>
                    <a:lnTo>
                      <a:pt x="3117" y="2614"/>
                    </a:lnTo>
                    <a:lnTo>
                      <a:pt x="3067" y="2765"/>
                    </a:lnTo>
                    <a:lnTo>
                      <a:pt x="2816" y="2966"/>
                    </a:lnTo>
                    <a:lnTo>
                      <a:pt x="2765" y="2865"/>
                    </a:lnTo>
                    <a:lnTo>
                      <a:pt x="2715" y="2765"/>
                    </a:lnTo>
                    <a:lnTo>
                      <a:pt x="2765" y="2614"/>
                    </a:lnTo>
                    <a:lnTo>
                      <a:pt x="2816" y="2514"/>
                    </a:lnTo>
                    <a:lnTo>
                      <a:pt x="3067" y="2312"/>
                    </a:lnTo>
                    <a:close/>
                    <a:moveTo>
                      <a:pt x="4525" y="3167"/>
                    </a:moveTo>
                    <a:lnTo>
                      <a:pt x="4575" y="3217"/>
                    </a:lnTo>
                    <a:lnTo>
                      <a:pt x="4525" y="3368"/>
                    </a:lnTo>
                    <a:lnTo>
                      <a:pt x="4424" y="3318"/>
                    </a:lnTo>
                    <a:lnTo>
                      <a:pt x="4525" y="3167"/>
                    </a:lnTo>
                    <a:close/>
                    <a:moveTo>
                      <a:pt x="4927" y="3167"/>
                    </a:moveTo>
                    <a:lnTo>
                      <a:pt x="5027" y="3318"/>
                    </a:lnTo>
                    <a:lnTo>
                      <a:pt x="4927" y="3368"/>
                    </a:lnTo>
                    <a:lnTo>
                      <a:pt x="4877" y="3217"/>
                    </a:lnTo>
                    <a:lnTo>
                      <a:pt x="4927" y="3167"/>
                    </a:lnTo>
                    <a:close/>
                    <a:moveTo>
                      <a:pt x="5781" y="2966"/>
                    </a:moveTo>
                    <a:lnTo>
                      <a:pt x="5882" y="3117"/>
                    </a:lnTo>
                    <a:lnTo>
                      <a:pt x="5932" y="3267"/>
                    </a:lnTo>
                    <a:lnTo>
                      <a:pt x="5982" y="3368"/>
                    </a:lnTo>
                    <a:lnTo>
                      <a:pt x="6083" y="3469"/>
                    </a:lnTo>
                    <a:lnTo>
                      <a:pt x="6033" y="3569"/>
                    </a:lnTo>
                    <a:lnTo>
                      <a:pt x="5832" y="3569"/>
                    </a:lnTo>
                    <a:lnTo>
                      <a:pt x="5630" y="3418"/>
                    </a:lnTo>
                    <a:lnTo>
                      <a:pt x="5480" y="3267"/>
                    </a:lnTo>
                    <a:lnTo>
                      <a:pt x="5480" y="3117"/>
                    </a:lnTo>
                    <a:lnTo>
                      <a:pt x="5530" y="3016"/>
                    </a:lnTo>
                    <a:lnTo>
                      <a:pt x="5681" y="2966"/>
                    </a:lnTo>
                    <a:close/>
                    <a:moveTo>
                      <a:pt x="4424" y="3569"/>
                    </a:moveTo>
                    <a:lnTo>
                      <a:pt x="4625" y="3670"/>
                    </a:lnTo>
                    <a:lnTo>
                      <a:pt x="4525" y="3770"/>
                    </a:lnTo>
                    <a:lnTo>
                      <a:pt x="4474" y="3770"/>
                    </a:lnTo>
                    <a:lnTo>
                      <a:pt x="4324" y="3720"/>
                    </a:lnTo>
                    <a:lnTo>
                      <a:pt x="4223" y="3670"/>
                    </a:lnTo>
                    <a:lnTo>
                      <a:pt x="4424" y="3569"/>
                    </a:lnTo>
                    <a:close/>
                    <a:moveTo>
                      <a:pt x="5832" y="0"/>
                    </a:moveTo>
                    <a:lnTo>
                      <a:pt x="5731" y="51"/>
                    </a:lnTo>
                    <a:lnTo>
                      <a:pt x="5681" y="151"/>
                    </a:lnTo>
                    <a:lnTo>
                      <a:pt x="5681" y="252"/>
                    </a:lnTo>
                    <a:lnTo>
                      <a:pt x="5681" y="402"/>
                    </a:lnTo>
                    <a:lnTo>
                      <a:pt x="5630" y="553"/>
                    </a:lnTo>
                    <a:lnTo>
                      <a:pt x="5580" y="603"/>
                    </a:lnTo>
                    <a:lnTo>
                      <a:pt x="5379" y="654"/>
                    </a:lnTo>
                    <a:lnTo>
                      <a:pt x="5279" y="754"/>
                    </a:lnTo>
                    <a:lnTo>
                      <a:pt x="5128" y="855"/>
                    </a:lnTo>
                    <a:lnTo>
                      <a:pt x="5078" y="905"/>
                    </a:lnTo>
                    <a:lnTo>
                      <a:pt x="5078" y="955"/>
                    </a:lnTo>
                    <a:lnTo>
                      <a:pt x="5128" y="1056"/>
                    </a:lnTo>
                    <a:lnTo>
                      <a:pt x="5228" y="1156"/>
                    </a:lnTo>
                    <a:lnTo>
                      <a:pt x="5178" y="1207"/>
                    </a:lnTo>
                    <a:lnTo>
                      <a:pt x="5128" y="1307"/>
                    </a:lnTo>
                    <a:lnTo>
                      <a:pt x="5078" y="1357"/>
                    </a:lnTo>
                    <a:lnTo>
                      <a:pt x="5027" y="1458"/>
                    </a:lnTo>
                    <a:lnTo>
                      <a:pt x="5279" y="1458"/>
                    </a:lnTo>
                    <a:lnTo>
                      <a:pt x="5429" y="1508"/>
                    </a:lnTo>
                    <a:lnTo>
                      <a:pt x="5480" y="1659"/>
                    </a:lnTo>
                    <a:lnTo>
                      <a:pt x="5480" y="1910"/>
                    </a:lnTo>
                    <a:lnTo>
                      <a:pt x="5781" y="1910"/>
                    </a:lnTo>
                    <a:lnTo>
                      <a:pt x="5832" y="1961"/>
                    </a:lnTo>
                    <a:lnTo>
                      <a:pt x="5882" y="2212"/>
                    </a:lnTo>
                    <a:lnTo>
                      <a:pt x="5882" y="2413"/>
                    </a:lnTo>
                    <a:lnTo>
                      <a:pt x="5832" y="2463"/>
                    </a:lnTo>
                    <a:lnTo>
                      <a:pt x="5781" y="2514"/>
                    </a:lnTo>
                    <a:lnTo>
                      <a:pt x="4726" y="2514"/>
                    </a:lnTo>
                    <a:lnTo>
                      <a:pt x="4675" y="2463"/>
                    </a:lnTo>
                    <a:lnTo>
                      <a:pt x="4675" y="2363"/>
                    </a:lnTo>
                    <a:lnTo>
                      <a:pt x="4776" y="2262"/>
                    </a:lnTo>
                    <a:lnTo>
                      <a:pt x="4826" y="2162"/>
                    </a:lnTo>
                    <a:lnTo>
                      <a:pt x="4826" y="2111"/>
                    </a:lnTo>
                    <a:lnTo>
                      <a:pt x="4826" y="1961"/>
                    </a:lnTo>
                    <a:lnTo>
                      <a:pt x="4877" y="1760"/>
                    </a:lnTo>
                    <a:lnTo>
                      <a:pt x="4977" y="1659"/>
                    </a:lnTo>
                    <a:lnTo>
                      <a:pt x="5027" y="1458"/>
                    </a:lnTo>
                    <a:lnTo>
                      <a:pt x="4877" y="1458"/>
                    </a:lnTo>
                    <a:lnTo>
                      <a:pt x="4826" y="1307"/>
                    </a:lnTo>
                    <a:lnTo>
                      <a:pt x="4776" y="1106"/>
                    </a:lnTo>
                    <a:lnTo>
                      <a:pt x="4675" y="1056"/>
                    </a:lnTo>
                    <a:lnTo>
                      <a:pt x="4575" y="1056"/>
                    </a:lnTo>
                    <a:lnTo>
                      <a:pt x="4424" y="1156"/>
                    </a:lnTo>
                    <a:lnTo>
                      <a:pt x="4324" y="1207"/>
                    </a:lnTo>
                    <a:lnTo>
                      <a:pt x="4273" y="1207"/>
                    </a:lnTo>
                    <a:lnTo>
                      <a:pt x="4223" y="1156"/>
                    </a:lnTo>
                    <a:lnTo>
                      <a:pt x="4173" y="905"/>
                    </a:lnTo>
                    <a:lnTo>
                      <a:pt x="4072" y="855"/>
                    </a:lnTo>
                    <a:lnTo>
                      <a:pt x="3922" y="855"/>
                    </a:lnTo>
                    <a:lnTo>
                      <a:pt x="3218" y="905"/>
                    </a:lnTo>
                    <a:lnTo>
                      <a:pt x="3117" y="1006"/>
                    </a:lnTo>
                    <a:lnTo>
                      <a:pt x="3017" y="1006"/>
                    </a:lnTo>
                    <a:lnTo>
                      <a:pt x="2916" y="955"/>
                    </a:lnTo>
                    <a:lnTo>
                      <a:pt x="2816" y="855"/>
                    </a:lnTo>
                    <a:lnTo>
                      <a:pt x="2715" y="805"/>
                    </a:lnTo>
                    <a:lnTo>
                      <a:pt x="2615" y="805"/>
                    </a:lnTo>
                    <a:lnTo>
                      <a:pt x="2313" y="955"/>
                    </a:lnTo>
                    <a:lnTo>
                      <a:pt x="2162" y="1106"/>
                    </a:lnTo>
                    <a:lnTo>
                      <a:pt x="2112" y="1207"/>
                    </a:lnTo>
                    <a:lnTo>
                      <a:pt x="2112" y="1408"/>
                    </a:lnTo>
                    <a:lnTo>
                      <a:pt x="2162" y="1609"/>
                    </a:lnTo>
                    <a:lnTo>
                      <a:pt x="2213" y="1659"/>
                    </a:lnTo>
                    <a:lnTo>
                      <a:pt x="2263" y="1659"/>
                    </a:lnTo>
                    <a:lnTo>
                      <a:pt x="2414" y="1709"/>
                    </a:lnTo>
                    <a:lnTo>
                      <a:pt x="2715" y="1760"/>
                    </a:lnTo>
                    <a:lnTo>
                      <a:pt x="2464" y="1910"/>
                    </a:lnTo>
                    <a:lnTo>
                      <a:pt x="2363" y="1961"/>
                    </a:lnTo>
                    <a:lnTo>
                      <a:pt x="2313" y="2111"/>
                    </a:lnTo>
                    <a:lnTo>
                      <a:pt x="2313" y="2312"/>
                    </a:lnTo>
                    <a:lnTo>
                      <a:pt x="2313" y="2413"/>
                    </a:lnTo>
                    <a:lnTo>
                      <a:pt x="2263" y="2514"/>
                    </a:lnTo>
                    <a:lnTo>
                      <a:pt x="2162" y="2564"/>
                    </a:lnTo>
                    <a:lnTo>
                      <a:pt x="2162" y="2614"/>
                    </a:lnTo>
                    <a:lnTo>
                      <a:pt x="2213" y="2815"/>
                    </a:lnTo>
                    <a:lnTo>
                      <a:pt x="2263" y="2916"/>
                    </a:lnTo>
                    <a:lnTo>
                      <a:pt x="2313" y="3016"/>
                    </a:lnTo>
                    <a:lnTo>
                      <a:pt x="2263" y="3267"/>
                    </a:lnTo>
                    <a:lnTo>
                      <a:pt x="2263" y="3318"/>
                    </a:lnTo>
                    <a:lnTo>
                      <a:pt x="2213" y="3368"/>
                    </a:lnTo>
                    <a:lnTo>
                      <a:pt x="2112" y="3318"/>
                    </a:lnTo>
                    <a:lnTo>
                      <a:pt x="2062" y="3167"/>
                    </a:lnTo>
                    <a:lnTo>
                      <a:pt x="2011" y="3167"/>
                    </a:lnTo>
                    <a:lnTo>
                      <a:pt x="1911" y="3217"/>
                    </a:lnTo>
                    <a:lnTo>
                      <a:pt x="1810" y="3519"/>
                    </a:lnTo>
                    <a:lnTo>
                      <a:pt x="1710" y="3569"/>
                    </a:lnTo>
                    <a:lnTo>
                      <a:pt x="1006" y="3569"/>
                    </a:lnTo>
                    <a:lnTo>
                      <a:pt x="906" y="3619"/>
                    </a:lnTo>
                    <a:lnTo>
                      <a:pt x="554" y="3971"/>
                    </a:lnTo>
                    <a:lnTo>
                      <a:pt x="504" y="4021"/>
                    </a:lnTo>
                    <a:lnTo>
                      <a:pt x="403" y="4021"/>
                    </a:lnTo>
                    <a:lnTo>
                      <a:pt x="303" y="3971"/>
                    </a:lnTo>
                    <a:lnTo>
                      <a:pt x="202" y="3921"/>
                    </a:lnTo>
                    <a:lnTo>
                      <a:pt x="202" y="3820"/>
                    </a:lnTo>
                    <a:lnTo>
                      <a:pt x="202" y="3720"/>
                    </a:lnTo>
                    <a:lnTo>
                      <a:pt x="152" y="3619"/>
                    </a:lnTo>
                    <a:lnTo>
                      <a:pt x="51" y="3670"/>
                    </a:lnTo>
                    <a:lnTo>
                      <a:pt x="1" y="3670"/>
                    </a:lnTo>
                    <a:lnTo>
                      <a:pt x="1" y="4222"/>
                    </a:lnTo>
                    <a:lnTo>
                      <a:pt x="1" y="4323"/>
                    </a:lnTo>
                    <a:lnTo>
                      <a:pt x="51" y="4373"/>
                    </a:lnTo>
                    <a:lnTo>
                      <a:pt x="152" y="4424"/>
                    </a:lnTo>
                    <a:lnTo>
                      <a:pt x="453" y="4424"/>
                    </a:lnTo>
                    <a:lnTo>
                      <a:pt x="554" y="4373"/>
                    </a:lnTo>
                    <a:lnTo>
                      <a:pt x="654" y="4323"/>
                    </a:lnTo>
                    <a:lnTo>
                      <a:pt x="755" y="4222"/>
                    </a:lnTo>
                    <a:lnTo>
                      <a:pt x="855" y="4222"/>
                    </a:lnTo>
                    <a:lnTo>
                      <a:pt x="956" y="4273"/>
                    </a:lnTo>
                    <a:lnTo>
                      <a:pt x="1056" y="4373"/>
                    </a:lnTo>
                    <a:lnTo>
                      <a:pt x="1157" y="4424"/>
                    </a:lnTo>
                    <a:lnTo>
                      <a:pt x="1207" y="4373"/>
                    </a:lnTo>
                    <a:lnTo>
                      <a:pt x="1459" y="4222"/>
                    </a:lnTo>
                    <a:lnTo>
                      <a:pt x="1660" y="4122"/>
                    </a:lnTo>
                    <a:lnTo>
                      <a:pt x="1760" y="4072"/>
                    </a:lnTo>
                    <a:lnTo>
                      <a:pt x="1810" y="4072"/>
                    </a:lnTo>
                    <a:lnTo>
                      <a:pt x="1961" y="4172"/>
                    </a:lnTo>
                    <a:lnTo>
                      <a:pt x="2062" y="4222"/>
                    </a:lnTo>
                    <a:lnTo>
                      <a:pt x="2162" y="4222"/>
                    </a:lnTo>
                    <a:lnTo>
                      <a:pt x="2263" y="4122"/>
                    </a:lnTo>
                    <a:lnTo>
                      <a:pt x="2313" y="3971"/>
                    </a:lnTo>
                    <a:lnTo>
                      <a:pt x="2363" y="3871"/>
                    </a:lnTo>
                    <a:lnTo>
                      <a:pt x="2464" y="3770"/>
                    </a:lnTo>
                    <a:lnTo>
                      <a:pt x="2564" y="3770"/>
                    </a:lnTo>
                    <a:lnTo>
                      <a:pt x="2665" y="3820"/>
                    </a:lnTo>
                    <a:lnTo>
                      <a:pt x="2916" y="4072"/>
                    </a:lnTo>
                    <a:lnTo>
                      <a:pt x="3067" y="4222"/>
                    </a:lnTo>
                    <a:lnTo>
                      <a:pt x="3268" y="4222"/>
                    </a:lnTo>
                    <a:lnTo>
                      <a:pt x="3318" y="4122"/>
                    </a:lnTo>
                    <a:lnTo>
                      <a:pt x="3318" y="4021"/>
                    </a:lnTo>
                    <a:lnTo>
                      <a:pt x="3168" y="3921"/>
                    </a:lnTo>
                    <a:lnTo>
                      <a:pt x="3168" y="3820"/>
                    </a:lnTo>
                    <a:lnTo>
                      <a:pt x="3218" y="3619"/>
                    </a:lnTo>
                    <a:lnTo>
                      <a:pt x="3268" y="3670"/>
                    </a:lnTo>
                    <a:lnTo>
                      <a:pt x="3369" y="3670"/>
                    </a:lnTo>
                    <a:lnTo>
                      <a:pt x="3519" y="3871"/>
                    </a:lnTo>
                    <a:lnTo>
                      <a:pt x="3720" y="4021"/>
                    </a:lnTo>
                    <a:lnTo>
                      <a:pt x="3972" y="4122"/>
                    </a:lnTo>
                    <a:lnTo>
                      <a:pt x="4173" y="4172"/>
                    </a:lnTo>
                    <a:lnTo>
                      <a:pt x="4424" y="4222"/>
                    </a:lnTo>
                    <a:lnTo>
                      <a:pt x="4675" y="4273"/>
                    </a:lnTo>
                    <a:lnTo>
                      <a:pt x="4927" y="4172"/>
                    </a:lnTo>
                    <a:lnTo>
                      <a:pt x="5027" y="4122"/>
                    </a:lnTo>
                    <a:lnTo>
                      <a:pt x="5178" y="4021"/>
                    </a:lnTo>
                    <a:lnTo>
                      <a:pt x="5279" y="3971"/>
                    </a:lnTo>
                    <a:lnTo>
                      <a:pt x="5329" y="4021"/>
                    </a:lnTo>
                    <a:lnTo>
                      <a:pt x="5480" y="4122"/>
                    </a:lnTo>
                    <a:lnTo>
                      <a:pt x="5580" y="4122"/>
                    </a:lnTo>
                    <a:lnTo>
                      <a:pt x="5832" y="4021"/>
                    </a:lnTo>
                    <a:lnTo>
                      <a:pt x="6083" y="3971"/>
                    </a:lnTo>
                    <a:lnTo>
                      <a:pt x="6334" y="4021"/>
                    </a:lnTo>
                    <a:lnTo>
                      <a:pt x="6585" y="3971"/>
                    </a:lnTo>
                    <a:lnTo>
                      <a:pt x="6686" y="3921"/>
                    </a:lnTo>
                    <a:lnTo>
                      <a:pt x="6787" y="3820"/>
                    </a:lnTo>
                    <a:lnTo>
                      <a:pt x="6937" y="3921"/>
                    </a:lnTo>
                    <a:lnTo>
                      <a:pt x="7088" y="3971"/>
                    </a:lnTo>
                    <a:lnTo>
                      <a:pt x="7189" y="3971"/>
                    </a:lnTo>
                    <a:lnTo>
                      <a:pt x="7339" y="3871"/>
                    </a:lnTo>
                    <a:lnTo>
                      <a:pt x="7490" y="3820"/>
                    </a:lnTo>
                    <a:lnTo>
                      <a:pt x="7691" y="3770"/>
                    </a:lnTo>
                    <a:lnTo>
                      <a:pt x="7842" y="3770"/>
                    </a:lnTo>
                    <a:lnTo>
                      <a:pt x="7892" y="3720"/>
                    </a:lnTo>
                    <a:lnTo>
                      <a:pt x="7943" y="3670"/>
                    </a:lnTo>
                    <a:lnTo>
                      <a:pt x="7842" y="3569"/>
                    </a:lnTo>
                    <a:lnTo>
                      <a:pt x="7792" y="3469"/>
                    </a:lnTo>
                    <a:lnTo>
                      <a:pt x="7742" y="3217"/>
                    </a:lnTo>
                    <a:lnTo>
                      <a:pt x="7591" y="2865"/>
                    </a:lnTo>
                    <a:lnTo>
                      <a:pt x="7541" y="2614"/>
                    </a:lnTo>
                    <a:lnTo>
                      <a:pt x="7641" y="2413"/>
                    </a:lnTo>
                    <a:lnTo>
                      <a:pt x="7842" y="2162"/>
                    </a:lnTo>
                    <a:lnTo>
                      <a:pt x="7943" y="2061"/>
                    </a:lnTo>
                    <a:lnTo>
                      <a:pt x="7993" y="2011"/>
                    </a:lnTo>
                    <a:lnTo>
                      <a:pt x="7892" y="1910"/>
                    </a:lnTo>
                    <a:lnTo>
                      <a:pt x="7691" y="1709"/>
                    </a:lnTo>
                    <a:lnTo>
                      <a:pt x="7591" y="1961"/>
                    </a:lnTo>
                    <a:lnTo>
                      <a:pt x="7490" y="2061"/>
                    </a:lnTo>
                    <a:lnTo>
                      <a:pt x="7440" y="2111"/>
                    </a:lnTo>
                    <a:lnTo>
                      <a:pt x="7339" y="2111"/>
                    </a:lnTo>
                    <a:lnTo>
                      <a:pt x="7339" y="2262"/>
                    </a:lnTo>
                    <a:lnTo>
                      <a:pt x="7239" y="2262"/>
                    </a:lnTo>
                    <a:lnTo>
                      <a:pt x="7189" y="2212"/>
                    </a:lnTo>
                    <a:lnTo>
                      <a:pt x="7138" y="2111"/>
                    </a:lnTo>
                    <a:lnTo>
                      <a:pt x="7038" y="2111"/>
                    </a:lnTo>
                    <a:lnTo>
                      <a:pt x="6988" y="2011"/>
                    </a:lnTo>
                    <a:lnTo>
                      <a:pt x="6937" y="1860"/>
                    </a:lnTo>
                    <a:lnTo>
                      <a:pt x="6887" y="1709"/>
                    </a:lnTo>
                    <a:lnTo>
                      <a:pt x="6736" y="1659"/>
                    </a:lnTo>
                    <a:lnTo>
                      <a:pt x="6585" y="1709"/>
                    </a:lnTo>
                    <a:lnTo>
                      <a:pt x="6535" y="1810"/>
                    </a:lnTo>
                    <a:lnTo>
                      <a:pt x="6535" y="1860"/>
                    </a:lnTo>
                    <a:lnTo>
                      <a:pt x="6485" y="2212"/>
                    </a:lnTo>
                    <a:lnTo>
                      <a:pt x="6535" y="2363"/>
                    </a:lnTo>
                    <a:lnTo>
                      <a:pt x="6636" y="2564"/>
                    </a:lnTo>
                    <a:lnTo>
                      <a:pt x="6686" y="2664"/>
                    </a:lnTo>
                    <a:lnTo>
                      <a:pt x="6686" y="2715"/>
                    </a:lnTo>
                    <a:lnTo>
                      <a:pt x="6535" y="2815"/>
                    </a:lnTo>
                    <a:lnTo>
                      <a:pt x="6435" y="2916"/>
                    </a:lnTo>
                    <a:lnTo>
                      <a:pt x="6384" y="2916"/>
                    </a:lnTo>
                    <a:lnTo>
                      <a:pt x="6284" y="2865"/>
                    </a:lnTo>
                    <a:lnTo>
                      <a:pt x="6133" y="2664"/>
                    </a:lnTo>
                    <a:lnTo>
                      <a:pt x="6083" y="2413"/>
                    </a:lnTo>
                    <a:lnTo>
                      <a:pt x="6133" y="2162"/>
                    </a:lnTo>
                    <a:lnTo>
                      <a:pt x="6234" y="1860"/>
                    </a:lnTo>
                    <a:lnTo>
                      <a:pt x="6284" y="1760"/>
                    </a:lnTo>
                    <a:lnTo>
                      <a:pt x="6234" y="1709"/>
                    </a:lnTo>
                    <a:lnTo>
                      <a:pt x="6133" y="1609"/>
                    </a:lnTo>
                    <a:lnTo>
                      <a:pt x="6133" y="1558"/>
                    </a:lnTo>
                    <a:lnTo>
                      <a:pt x="6183" y="1508"/>
                    </a:lnTo>
                    <a:lnTo>
                      <a:pt x="6284" y="1458"/>
                    </a:lnTo>
                    <a:lnTo>
                      <a:pt x="6636" y="1458"/>
                    </a:lnTo>
                    <a:lnTo>
                      <a:pt x="6686" y="1408"/>
                    </a:lnTo>
                    <a:lnTo>
                      <a:pt x="6787" y="1156"/>
                    </a:lnTo>
                    <a:lnTo>
                      <a:pt x="6937" y="905"/>
                    </a:lnTo>
                    <a:lnTo>
                      <a:pt x="6937" y="805"/>
                    </a:lnTo>
                    <a:lnTo>
                      <a:pt x="6887" y="704"/>
                    </a:lnTo>
                    <a:lnTo>
                      <a:pt x="6837" y="654"/>
                    </a:lnTo>
                    <a:lnTo>
                      <a:pt x="6284" y="654"/>
                    </a:lnTo>
                    <a:lnTo>
                      <a:pt x="6284" y="754"/>
                    </a:lnTo>
                    <a:lnTo>
                      <a:pt x="6234" y="805"/>
                    </a:lnTo>
                    <a:lnTo>
                      <a:pt x="6183" y="805"/>
                    </a:lnTo>
                    <a:lnTo>
                      <a:pt x="6133" y="754"/>
                    </a:lnTo>
                    <a:lnTo>
                      <a:pt x="6033" y="654"/>
                    </a:lnTo>
                    <a:lnTo>
                      <a:pt x="5932" y="553"/>
                    </a:lnTo>
                    <a:lnTo>
                      <a:pt x="5932" y="503"/>
                    </a:lnTo>
                    <a:lnTo>
                      <a:pt x="5982" y="453"/>
                    </a:lnTo>
                    <a:lnTo>
                      <a:pt x="6033" y="453"/>
                    </a:lnTo>
                    <a:lnTo>
                      <a:pt x="6083" y="553"/>
                    </a:lnTo>
                    <a:lnTo>
                      <a:pt x="6083" y="654"/>
                    </a:lnTo>
                    <a:lnTo>
                      <a:pt x="6284" y="654"/>
                    </a:lnTo>
                    <a:lnTo>
                      <a:pt x="6284" y="402"/>
                    </a:lnTo>
                    <a:lnTo>
                      <a:pt x="6234" y="252"/>
                    </a:lnTo>
                    <a:lnTo>
                      <a:pt x="6083" y="101"/>
                    </a:lnTo>
                    <a:lnTo>
                      <a:pt x="59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554;p47">
                <a:extLst>
                  <a:ext uri="{FF2B5EF4-FFF2-40B4-BE49-F238E27FC236}">
                    <a16:creationId xmlns:a16="http://schemas.microsoft.com/office/drawing/2014/main" id="{7F77E592-C5E2-4326-A9A6-50154C38C911}"/>
                  </a:ext>
                </a:extLst>
              </p:cNvPr>
              <p:cNvSpPr/>
              <p:nvPr/>
            </p:nvSpPr>
            <p:spPr>
              <a:xfrm>
                <a:off x="1602775" y="3820650"/>
                <a:ext cx="383300" cy="52800"/>
              </a:xfrm>
              <a:custGeom>
                <a:avLst/>
                <a:gdLst/>
                <a:ahLst/>
                <a:cxnLst/>
                <a:rect l="l" t="t" r="r" b="b"/>
                <a:pathLst>
                  <a:path w="15332" h="2112" extrusionOk="0">
                    <a:moveTo>
                      <a:pt x="9802" y="654"/>
                    </a:moveTo>
                    <a:lnTo>
                      <a:pt x="9852" y="755"/>
                    </a:lnTo>
                    <a:lnTo>
                      <a:pt x="9802" y="855"/>
                    </a:lnTo>
                    <a:lnTo>
                      <a:pt x="9752" y="704"/>
                    </a:lnTo>
                    <a:lnTo>
                      <a:pt x="9802" y="654"/>
                    </a:lnTo>
                    <a:close/>
                    <a:moveTo>
                      <a:pt x="7590" y="855"/>
                    </a:moveTo>
                    <a:lnTo>
                      <a:pt x="7590" y="895"/>
                    </a:lnTo>
                    <a:lnTo>
                      <a:pt x="7590" y="895"/>
                    </a:lnTo>
                    <a:lnTo>
                      <a:pt x="7691" y="905"/>
                    </a:lnTo>
                    <a:lnTo>
                      <a:pt x="7657" y="855"/>
                    </a:lnTo>
                    <a:close/>
                    <a:moveTo>
                      <a:pt x="10154" y="1"/>
                    </a:moveTo>
                    <a:lnTo>
                      <a:pt x="10053" y="51"/>
                    </a:lnTo>
                    <a:lnTo>
                      <a:pt x="9903" y="101"/>
                    </a:lnTo>
                    <a:lnTo>
                      <a:pt x="9802" y="202"/>
                    </a:lnTo>
                    <a:lnTo>
                      <a:pt x="9601" y="202"/>
                    </a:lnTo>
                    <a:lnTo>
                      <a:pt x="9500" y="101"/>
                    </a:lnTo>
                    <a:lnTo>
                      <a:pt x="9400" y="51"/>
                    </a:lnTo>
                    <a:lnTo>
                      <a:pt x="9299" y="51"/>
                    </a:lnTo>
                    <a:lnTo>
                      <a:pt x="9299" y="151"/>
                    </a:lnTo>
                    <a:lnTo>
                      <a:pt x="9249" y="302"/>
                    </a:lnTo>
                    <a:lnTo>
                      <a:pt x="9199" y="403"/>
                    </a:lnTo>
                    <a:lnTo>
                      <a:pt x="9098" y="453"/>
                    </a:lnTo>
                    <a:lnTo>
                      <a:pt x="8696" y="403"/>
                    </a:lnTo>
                    <a:lnTo>
                      <a:pt x="8495" y="503"/>
                    </a:lnTo>
                    <a:lnTo>
                      <a:pt x="8395" y="553"/>
                    </a:lnTo>
                    <a:lnTo>
                      <a:pt x="8344" y="654"/>
                    </a:lnTo>
                    <a:lnTo>
                      <a:pt x="8244" y="553"/>
                    </a:lnTo>
                    <a:lnTo>
                      <a:pt x="8194" y="503"/>
                    </a:lnTo>
                    <a:lnTo>
                      <a:pt x="8093" y="453"/>
                    </a:lnTo>
                    <a:lnTo>
                      <a:pt x="8043" y="503"/>
                    </a:lnTo>
                    <a:lnTo>
                      <a:pt x="7942" y="604"/>
                    </a:lnTo>
                    <a:lnTo>
                      <a:pt x="7892" y="604"/>
                    </a:lnTo>
                    <a:lnTo>
                      <a:pt x="7791" y="553"/>
                    </a:lnTo>
                    <a:lnTo>
                      <a:pt x="7691" y="503"/>
                    </a:lnTo>
                    <a:lnTo>
                      <a:pt x="7641" y="453"/>
                    </a:lnTo>
                    <a:lnTo>
                      <a:pt x="7590" y="503"/>
                    </a:lnTo>
                    <a:lnTo>
                      <a:pt x="7590" y="654"/>
                    </a:lnTo>
                    <a:lnTo>
                      <a:pt x="7590" y="755"/>
                    </a:lnTo>
                    <a:lnTo>
                      <a:pt x="7657" y="855"/>
                    </a:lnTo>
                    <a:lnTo>
                      <a:pt x="7691" y="855"/>
                    </a:lnTo>
                    <a:lnTo>
                      <a:pt x="7741" y="905"/>
                    </a:lnTo>
                    <a:lnTo>
                      <a:pt x="7691" y="905"/>
                    </a:lnTo>
                    <a:lnTo>
                      <a:pt x="7741" y="1006"/>
                    </a:lnTo>
                    <a:lnTo>
                      <a:pt x="7691" y="1056"/>
                    </a:lnTo>
                    <a:lnTo>
                      <a:pt x="7590" y="956"/>
                    </a:lnTo>
                    <a:lnTo>
                      <a:pt x="7590" y="895"/>
                    </a:lnTo>
                    <a:lnTo>
                      <a:pt x="7590" y="895"/>
                    </a:lnTo>
                    <a:lnTo>
                      <a:pt x="7188" y="855"/>
                    </a:lnTo>
                    <a:lnTo>
                      <a:pt x="7088" y="805"/>
                    </a:lnTo>
                    <a:lnTo>
                      <a:pt x="6987" y="755"/>
                    </a:lnTo>
                    <a:lnTo>
                      <a:pt x="6937" y="654"/>
                    </a:lnTo>
                    <a:lnTo>
                      <a:pt x="6887" y="503"/>
                    </a:lnTo>
                    <a:lnTo>
                      <a:pt x="6836" y="453"/>
                    </a:lnTo>
                    <a:lnTo>
                      <a:pt x="6485" y="553"/>
                    </a:lnTo>
                    <a:lnTo>
                      <a:pt x="6233" y="654"/>
                    </a:lnTo>
                    <a:lnTo>
                      <a:pt x="6133" y="755"/>
                    </a:lnTo>
                    <a:lnTo>
                      <a:pt x="6183" y="805"/>
                    </a:lnTo>
                    <a:lnTo>
                      <a:pt x="6233" y="855"/>
                    </a:lnTo>
                    <a:lnTo>
                      <a:pt x="6334" y="956"/>
                    </a:lnTo>
                    <a:lnTo>
                      <a:pt x="6233" y="1006"/>
                    </a:lnTo>
                    <a:lnTo>
                      <a:pt x="6133" y="1056"/>
                    </a:lnTo>
                    <a:lnTo>
                      <a:pt x="6032" y="1056"/>
                    </a:lnTo>
                    <a:lnTo>
                      <a:pt x="5982" y="1006"/>
                    </a:lnTo>
                    <a:lnTo>
                      <a:pt x="5881" y="956"/>
                    </a:lnTo>
                    <a:lnTo>
                      <a:pt x="5881" y="805"/>
                    </a:lnTo>
                    <a:lnTo>
                      <a:pt x="5881" y="755"/>
                    </a:lnTo>
                    <a:lnTo>
                      <a:pt x="5580" y="553"/>
                    </a:lnTo>
                    <a:lnTo>
                      <a:pt x="5429" y="503"/>
                    </a:lnTo>
                    <a:lnTo>
                      <a:pt x="5278" y="453"/>
                    </a:lnTo>
                    <a:lnTo>
                      <a:pt x="4926" y="403"/>
                    </a:lnTo>
                    <a:lnTo>
                      <a:pt x="4776" y="453"/>
                    </a:lnTo>
                    <a:lnTo>
                      <a:pt x="4625" y="553"/>
                    </a:lnTo>
                    <a:lnTo>
                      <a:pt x="4524" y="604"/>
                    </a:lnTo>
                    <a:lnTo>
                      <a:pt x="4424" y="654"/>
                    </a:lnTo>
                    <a:lnTo>
                      <a:pt x="4323" y="654"/>
                    </a:lnTo>
                    <a:lnTo>
                      <a:pt x="4273" y="704"/>
                    </a:lnTo>
                    <a:lnTo>
                      <a:pt x="4172" y="805"/>
                    </a:lnTo>
                    <a:lnTo>
                      <a:pt x="4122" y="805"/>
                    </a:lnTo>
                    <a:lnTo>
                      <a:pt x="4022" y="755"/>
                    </a:lnTo>
                    <a:lnTo>
                      <a:pt x="3971" y="704"/>
                    </a:lnTo>
                    <a:lnTo>
                      <a:pt x="3871" y="654"/>
                    </a:lnTo>
                    <a:lnTo>
                      <a:pt x="3720" y="604"/>
                    </a:lnTo>
                    <a:lnTo>
                      <a:pt x="3569" y="654"/>
                    </a:lnTo>
                    <a:lnTo>
                      <a:pt x="3318" y="805"/>
                    </a:lnTo>
                    <a:lnTo>
                      <a:pt x="3016" y="855"/>
                    </a:lnTo>
                    <a:lnTo>
                      <a:pt x="2162" y="855"/>
                    </a:lnTo>
                    <a:lnTo>
                      <a:pt x="1961" y="905"/>
                    </a:lnTo>
                    <a:lnTo>
                      <a:pt x="1810" y="1006"/>
                    </a:lnTo>
                    <a:lnTo>
                      <a:pt x="1760" y="1056"/>
                    </a:lnTo>
                    <a:lnTo>
                      <a:pt x="1659" y="1056"/>
                    </a:lnTo>
                    <a:lnTo>
                      <a:pt x="1508" y="1006"/>
                    </a:lnTo>
                    <a:lnTo>
                      <a:pt x="1358" y="855"/>
                    </a:lnTo>
                    <a:lnTo>
                      <a:pt x="956" y="855"/>
                    </a:lnTo>
                    <a:lnTo>
                      <a:pt x="905" y="905"/>
                    </a:lnTo>
                    <a:lnTo>
                      <a:pt x="805" y="1006"/>
                    </a:lnTo>
                    <a:lnTo>
                      <a:pt x="704" y="1056"/>
                    </a:lnTo>
                    <a:lnTo>
                      <a:pt x="553" y="1056"/>
                    </a:lnTo>
                    <a:lnTo>
                      <a:pt x="503" y="1106"/>
                    </a:lnTo>
                    <a:lnTo>
                      <a:pt x="403" y="1307"/>
                    </a:lnTo>
                    <a:lnTo>
                      <a:pt x="302" y="1458"/>
                    </a:lnTo>
                    <a:lnTo>
                      <a:pt x="202" y="1458"/>
                    </a:lnTo>
                    <a:lnTo>
                      <a:pt x="151" y="1659"/>
                    </a:lnTo>
                    <a:lnTo>
                      <a:pt x="1" y="1911"/>
                    </a:lnTo>
                    <a:lnTo>
                      <a:pt x="1" y="2011"/>
                    </a:lnTo>
                    <a:lnTo>
                      <a:pt x="101" y="2112"/>
                    </a:lnTo>
                    <a:lnTo>
                      <a:pt x="151" y="2112"/>
                    </a:lnTo>
                    <a:lnTo>
                      <a:pt x="151" y="2061"/>
                    </a:lnTo>
                    <a:lnTo>
                      <a:pt x="252" y="1961"/>
                    </a:lnTo>
                    <a:lnTo>
                      <a:pt x="352" y="1911"/>
                    </a:lnTo>
                    <a:lnTo>
                      <a:pt x="604" y="1911"/>
                    </a:lnTo>
                    <a:lnTo>
                      <a:pt x="805" y="1860"/>
                    </a:lnTo>
                    <a:lnTo>
                      <a:pt x="905" y="1810"/>
                    </a:lnTo>
                    <a:lnTo>
                      <a:pt x="956" y="1710"/>
                    </a:lnTo>
                    <a:lnTo>
                      <a:pt x="1056" y="1710"/>
                    </a:lnTo>
                    <a:lnTo>
                      <a:pt x="1257" y="1659"/>
                    </a:lnTo>
                    <a:lnTo>
                      <a:pt x="1358" y="1710"/>
                    </a:lnTo>
                    <a:lnTo>
                      <a:pt x="1458" y="1810"/>
                    </a:lnTo>
                    <a:lnTo>
                      <a:pt x="1508" y="1961"/>
                    </a:lnTo>
                    <a:lnTo>
                      <a:pt x="1559" y="2061"/>
                    </a:lnTo>
                    <a:lnTo>
                      <a:pt x="1609" y="2061"/>
                    </a:lnTo>
                    <a:lnTo>
                      <a:pt x="1710" y="2011"/>
                    </a:lnTo>
                    <a:lnTo>
                      <a:pt x="1810" y="1961"/>
                    </a:lnTo>
                    <a:lnTo>
                      <a:pt x="1961" y="1911"/>
                    </a:lnTo>
                    <a:lnTo>
                      <a:pt x="2463" y="1911"/>
                    </a:lnTo>
                    <a:lnTo>
                      <a:pt x="2715" y="1860"/>
                    </a:lnTo>
                    <a:lnTo>
                      <a:pt x="2916" y="1710"/>
                    </a:lnTo>
                    <a:lnTo>
                      <a:pt x="3016" y="1659"/>
                    </a:lnTo>
                    <a:lnTo>
                      <a:pt x="3117" y="1659"/>
                    </a:lnTo>
                    <a:lnTo>
                      <a:pt x="3217" y="1710"/>
                    </a:lnTo>
                    <a:lnTo>
                      <a:pt x="3318" y="1760"/>
                    </a:lnTo>
                    <a:lnTo>
                      <a:pt x="3418" y="1860"/>
                    </a:lnTo>
                    <a:lnTo>
                      <a:pt x="3519" y="1860"/>
                    </a:lnTo>
                    <a:lnTo>
                      <a:pt x="3670" y="1710"/>
                    </a:lnTo>
                    <a:lnTo>
                      <a:pt x="3770" y="1659"/>
                    </a:lnTo>
                    <a:lnTo>
                      <a:pt x="3871" y="1710"/>
                    </a:lnTo>
                    <a:lnTo>
                      <a:pt x="3971" y="1760"/>
                    </a:lnTo>
                    <a:lnTo>
                      <a:pt x="4022" y="1860"/>
                    </a:lnTo>
                    <a:lnTo>
                      <a:pt x="4022" y="1961"/>
                    </a:lnTo>
                    <a:lnTo>
                      <a:pt x="4022" y="2061"/>
                    </a:lnTo>
                    <a:lnTo>
                      <a:pt x="4122" y="2112"/>
                    </a:lnTo>
                    <a:lnTo>
                      <a:pt x="4172" y="2061"/>
                    </a:lnTo>
                    <a:lnTo>
                      <a:pt x="4273" y="1961"/>
                    </a:lnTo>
                    <a:lnTo>
                      <a:pt x="4424" y="1760"/>
                    </a:lnTo>
                    <a:lnTo>
                      <a:pt x="4524" y="1710"/>
                    </a:lnTo>
                    <a:lnTo>
                      <a:pt x="5228" y="1710"/>
                    </a:lnTo>
                    <a:lnTo>
                      <a:pt x="5429" y="1609"/>
                    </a:lnTo>
                    <a:lnTo>
                      <a:pt x="5630" y="1508"/>
                    </a:lnTo>
                    <a:lnTo>
                      <a:pt x="5731" y="1609"/>
                    </a:lnTo>
                    <a:lnTo>
                      <a:pt x="5831" y="1609"/>
                    </a:lnTo>
                    <a:lnTo>
                      <a:pt x="5982" y="1508"/>
                    </a:lnTo>
                    <a:lnTo>
                      <a:pt x="6284" y="1458"/>
                    </a:lnTo>
                    <a:lnTo>
                      <a:pt x="6535" y="1508"/>
                    </a:lnTo>
                    <a:lnTo>
                      <a:pt x="6836" y="1458"/>
                    </a:lnTo>
                    <a:lnTo>
                      <a:pt x="6937" y="1408"/>
                    </a:lnTo>
                    <a:lnTo>
                      <a:pt x="7037" y="1257"/>
                    </a:lnTo>
                    <a:lnTo>
                      <a:pt x="7289" y="1458"/>
                    </a:lnTo>
                    <a:lnTo>
                      <a:pt x="7389" y="1358"/>
                    </a:lnTo>
                    <a:lnTo>
                      <a:pt x="7440" y="1307"/>
                    </a:lnTo>
                    <a:lnTo>
                      <a:pt x="7540" y="1257"/>
                    </a:lnTo>
                    <a:lnTo>
                      <a:pt x="7641" y="1307"/>
                    </a:lnTo>
                    <a:lnTo>
                      <a:pt x="7791" y="1358"/>
                    </a:lnTo>
                    <a:lnTo>
                      <a:pt x="7942" y="1458"/>
                    </a:lnTo>
                    <a:lnTo>
                      <a:pt x="8093" y="1508"/>
                    </a:lnTo>
                    <a:lnTo>
                      <a:pt x="8194" y="1508"/>
                    </a:lnTo>
                    <a:lnTo>
                      <a:pt x="8344" y="1458"/>
                    </a:lnTo>
                    <a:lnTo>
                      <a:pt x="8445" y="1358"/>
                    </a:lnTo>
                    <a:lnTo>
                      <a:pt x="8495" y="1307"/>
                    </a:lnTo>
                    <a:lnTo>
                      <a:pt x="8596" y="1257"/>
                    </a:lnTo>
                    <a:lnTo>
                      <a:pt x="8696" y="1257"/>
                    </a:lnTo>
                    <a:lnTo>
                      <a:pt x="8847" y="1358"/>
                    </a:lnTo>
                    <a:lnTo>
                      <a:pt x="8948" y="1408"/>
                    </a:lnTo>
                    <a:lnTo>
                      <a:pt x="9048" y="1408"/>
                    </a:lnTo>
                    <a:lnTo>
                      <a:pt x="9149" y="1257"/>
                    </a:lnTo>
                    <a:lnTo>
                      <a:pt x="9299" y="1408"/>
                    </a:lnTo>
                    <a:lnTo>
                      <a:pt x="9450" y="1458"/>
                    </a:lnTo>
                    <a:lnTo>
                      <a:pt x="9802" y="1508"/>
                    </a:lnTo>
                    <a:lnTo>
                      <a:pt x="9953" y="1458"/>
                    </a:lnTo>
                    <a:lnTo>
                      <a:pt x="10053" y="1408"/>
                    </a:lnTo>
                    <a:lnTo>
                      <a:pt x="10104" y="1358"/>
                    </a:lnTo>
                    <a:lnTo>
                      <a:pt x="10104" y="1207"/>
                    </a:lnTo>
                    <a:lnTo>
                      <a:pt x="10154" y="1157"/>
                    </a:lnTo>
                    <a:lnTo>
                      <a:pt x="10254" y="1106"/>
                    </a:lnTo>
                    <a:lnTo>
                      <a:pt x="10305" y="1157"/>
                    </a:lnTo>
                    <a:lnTo>
                      <a:pt x="10355" y="1207"/>
                    </a:lnTo>
                    <a:lnTo>
                      <a:pt x="10556" y="1257"/>
                    </a:lnTo>
                    <a:lnTo>
                      <a:pt x="10707" y="1257"/>
                    </a:lnTo>
                    <a:lnTo>
                      <a:pt x="10858" y="1307"/>
                    </a:lnTo>
                    <a:lnTo>
                      <a:pt x="11008" y="1408"/>
                    </a:lnTo>
                    <a:lnTo>
                      <a:pt x="11109" y="1458"/>
                    </a:lnTo>
                    <a:lnTo>
                      <a:pt x="11159" y="1358"/>
                    </a:lnTo>
                    <a:lnTo>
                      <a:pt x="11410" y="1157"/>
                    </a:lnTo>
                    <a:lnTo>
                      <a:pt x="11461" y="1056"/>
                    </a:lnTo>
                    <a:lnTo>
                      <a:pt x="11561" y="1056"/>
                    </a:lnTo>
                    <a:lnTo>
                      <a:pt x="11762" y="1157"/>
                    </a:lnTo>
                    <a:lnTo>
                      <a:pt x="11863" y="1207"/>
                    </a:lnTo>
                    <a:lnTo>
                      <a:pt x="11913" y="1257"/>
                    </a:lnTo>
                    <a:lnTo>
                      <a:pt x="12014" y="1207"/>
                    </a:lnTo>
                    <a:lnTo>
                      <a:pt x="12114" y="1106"/>
                    </a:lnTo>
                    <a:lnTo>
                      <a:pt x="12265" y="1056"/>
                    </a:lnTo>
                    <a:lnTo>
                      <a:pt x="12868" y="1056"/>
                    </a:lnTo>
                    <a:lnTo>
                      <a:pt x="13170" y="1006"/>
                    </a:lnTo>
                    <a:lnTo>
                      <a:pt x="13270" y="956"/>
                    </a:lnTo>
                    <a:lnTo>
                      <a:pt x="13421" y="855"/>
                    </a:lnTo>
                    <a:lnTo>
                      <a:pt x="14175" y="855"/>
                    </a:lnTo>
                    <a:lnTo>
                      <a:pt x="14275" y="956"/>
                    </a:lnTo>
                    <a:lnTo>
                      <a:pt x="14426" y="1006"/>
                    </a:lnTo>
                    <a:lnTo>
                      <a:pt x="14527" y="1056"/>
                    </a:lnTo>
                    <a:lnTo>
                      <a:pt x="14678" y="1006"/>
                    </a:lnTo>
                    <a:lnTo>
                      <a:pt x="14778" y="905"/>
                    </a:lnTo>
                    <a:lnTo>
                      <a:pt x="14929" y="855"/>
                    </a:lnTo>
                    <a:lnTo>
                      <a:pt x="15230" y="855"/>
                    </a:lnTo>
                    <a:lnTo>
                      <a:pt x="15281" y="805"/>
                    </a:lnTo>
                    <a:lnTo>
                      <a:pt x="15331" y="704"/>
                    </a:lnTo>
                    <a:lnTo>
                      <a:pt x="15230" y="604"/>
                    </a:lnTo>
                    <a:lnTo>
                      <a:pt x="15180" y="503"/>
                    </a:lnTo>
                    <a:lnTo>
                      <a:pt x="15130" y="302"/>
                    </a:lnTo>
                    <a:lnTo>
                      <a:pt x="15029" y="151"/>
                    </a:lnTo>
                    <a:lnTo>
                      <a:pt x="14929" y="51"/>
                    </a:lnTo>
                    <a:lnTo>
                      <a:pt x="14778" y="1"/>
                    </a:lnTo>
                    <a:lnTo>
                      <a:pt x="14225" y="1"/>
                    </a:lnTo>
                    <a:lnTo>
                      <a:pt x="14125" y="51"/>
                    </a:lnTo>
                    <a:lnTo>
                      <a:pt x="14024" y="151"/>
                    </a:lnTo>
                    <a:lnTo>
                      <a:pt x="13823" y="403"/>
                    </a:lnTo>
                    <a:lnTo>
                      <a:pt x="13622" y="604"/>
                    </a:lnTo>
                    <a:lnTo>
                      <a:pt x="13522" y="604"/>
                    </a:lnTo>
                    <a:lnTo>
                      <a:pt x="13471" y="503"/>
                    </a:lnTo>
                    <a:lnTo>
                      <a:pt x="13572" y="252"/>
                    </a:lnTo>
                    <a:lnTo>
                      <a:pt x="13672" y="101"/>
                    </a:lnTo>
                    <a:lnTo>
                      <a:pt x="13471" y="1"/>
                    </a:lnTo>
                    <a:lnTo>
                      <a:pt x="13220" y="1"/>
                    </a:lnTo>
                    <a:lnTo>
                      <a:pt x="13119" y="51"/>
                    </a:lnTo>
                    <a:lnTo>
                      <a:pt x="13019" y="151"/>
                    </a:lnTo>
                    <a:lnTo>
                      <a:pt x="12818" y="403"/>
                    </a:lnTo>
                    <a:lnTo>
                      <a:pt x="12567" y="604"/>
                    </a:lnTo>
                    <a:lnTo>
                      <a:pt x="12466" y="654"/>
                    </a:lnTo>
                    <a:lnTo>
                      <a:pt x="12365" y="654"/>
                    </a:lnTo>
                    <a:lnTo>
                      <a:pt x="12315" y="604"/>
                    </a:lnTo>
                    <a:lnTo>
                      <a:pt x="12215" y="553"/>
                    </a:lnTo>
                    <a:lnTo>
                      <a:pt x="12315" y="453"/>
                    </a:lnTo>
                    <a:lnTo>
                      <a:pt x="12365" y="352"/>
                    </a:lnTo>
                    <a:lnTo>
                      <a:pt x="12416" y="252"/>
                    </a:lnTo>
                    <a:lnTo>
                      <a:pt x="12315" y="252"/>
                    </a:lnTo>
                    <a:lnTo>
                      <a:pt x="12164" y="202"/>
                    </a:lnTo>
                    <a:lnTo>
                      <a:pt x="12064" y="151"/>
                    </a:lnTo>
                    <a:lnTo>
                      <a:pt x="11913" y="51"/>
                    </a:lnTo>
                    <a:lnTo>
                      <a:pt x="11813" y="1"/>
                    </a:lnTo>
                    <a:lnTo>
                      <a:pt x="11662" y="1"/>
                    </a:lnTo>
                    <a:lnTo>
                      <a:pt x="11511" y="51"/>
                    </a:lnTo>
                    <a:lnTo>
                      <a:pt x="11360" y="101"/>
                    </a:lnTo>
                    <a:lnTo>
                      <a:pt x="11260" y="202"/>
                    </a:lnTo>
                    <a:lnTo>
                      <a:pt x="11159" y="252"/>
                    </a:lnTo>
                    <a:lnTo>
                      <a:pt x="11059" y="202"/>
                    </a:lnTo>
                    <a:lnTo>
                      <a:pt x="10606" y="202"/>
                    </a:lnTo>
                    <a:lnTo>
                      <a:pt x="10355" y="151"/>
                    </a:lnTo>
                    <a:lnTo>
                      <a:pt x="10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555;p47">
                <a:extLst>
                  <a:ext uri="{FF2B5EF4-FFF2-40B4-BE49-F238E27FC236}">
                    <a16:creationId xmlns:a16="http://schemas.microsoft.com/office/drawing/2014/main" id="{D71E3302-68CA-4324-BDCD-439D50D8FB5F}"/>
                  </a:ext>
                </a:extLst>
              </p:cNvPr>
              <p:cNvSpPr/>
              <p:nvPr/>
            </p:nvSpPr>
            <p:spPr>
              <a:xfrm>
                <a:off x="2002375" y="3710075"/>
                <a:ext cx="199825" cy="95525"/>
              </a:xfrm>
              <a:custGeom>
                <a:avLst/>
                <a:gdLst/>
                <a:ahLst/>
                <a:cxnLst/>
                <a:rect l="l" t="t" r="r" b="b"/>
                <a:pathLst>
                  <a:path w="7993" h="3821" extrusionOk="0">
                    <a:moveTo>
                      <a:pt x="3318" y="704"/>
                    </a:moveTo>
                    <a:lnTo>
                      <a:pt x="3368" y="754"/>
                    </a:lnTo>
                    <a:lnTo>
                      <a:pt x="3268" y="805"/>
                    </a:lnTo>
                    <a:lnTo>
                      <a:pt x="3167" y="754"/>
                    </a:lnTo>
                    <a:lnTo>
                      <a:pt x="3318" y="704"/>
                    </a:lnTo>
                    <a:close/>
                    <a:moveTo>
                      <a:pt x="1157" y="654"/>
                    </a:moveTo>
                    <a:lnTo>
                      <a:pt x="1257" y="704"/>
                    </a:lnTo>
                    <a:lnTo>
                      <a:pt x="1257" y="805"/>
                    </a:lnTo>
                    <a:lnTo>
                      <a:pt x="1157" y="855"/>
                    </a:lnTo>
                    <a:lnTo>
                      <a:pt x="955" y="855"/>
                    </a:lnTo>
                    <a:lnTo>
                      <a:pt x="905" y="805"/>
                    </a:lnTo>
                    <a:lnTo>
                      <a:pt x="905" y="704"/>
                    </a:lnTo>
                    <a:lnTo>
                      <a:pt x="955" y="654"/>
                    </a:lnTo>
                    <a:close/>
                    <a:moveTo>
                      <a:pt x="3418" y="0"/>
                    </a:moveTo>
                    <a:lnTo>
                      <a:pt x="3318" y="51"/>
                    </a:lnTo>
                    <a:lnTo>
                      <a:pt x="3167" y="151"/>
                    </a:lnTo>
                    <a:lnTo>
                      <a:pt x="3016" y="201"/>
                    </a:lnTo>
                    <a:lnTo>
                      <a:pt x="2966" y="252"/>
                    </a:lnTo>
                    <a:lnTo>
                      <a:pt x="2865" y="252"/>
                    </a:lnTo>
                    <a:lnTo>
                      <a:pt x="2664" y="201"/>
                    </a:lnTo>
                    <a:lnTo>
                      <a:pt x="2011" y="201"/>
                    </a:lnTo>
                    <a:lnTo>
                      <a:pt x="1307" y="252"/>
                    </a:lnTo>
                    <a:lnTo>
                      <a:pt x="1157" y="252"/>
                    </a:lnTo>
                    <a:lnTo>
                      <a:pt x="1056" y="352"/>
                    </a:lnTo>
                    <a:lnTo>
                      <a:pt x="955" y="402"/>
                    </a:lnTo>
                    <a:lnTo>
                      <a:pt x="855" y="453"/>
                    </a:lnTo>
                    <a:lnTo>
                      <a:pt x="654" y="453"/>
                    </a:lnTo>
                    <a:lnTo>
                      <a:pt x="604" y="553"/>
                    </a:lnTo>
                    <a:lnTo>
                      <a:pt x="503" y="654"/>
                    </a:lnTo>
                    <a:lnTo>
                      <a:pt x="252" y="654"/>
                    </a:lnTo>
                    <a:lnTo>
                      <a:pt x="202" y="754"/>
                    </a:lnTo>
                    <a:lnTo>
                      <a:pt x="151" y="805"/>
                    </a:lnTo>
                    <a:lnTo>
                      <a:pt x="51" y="905"/>
                    </a:lnTo>
                    <a:lnTo>
                      <a:pt x="0" y="955"/>
                    </a:lnTo>
                    <a:lnTo>
                      <a:pt x="0" y="1106"/>
                    </a:lnTo>
                    <a:lnTo>
                      <a:pt x="51" y="1156"/>
                    </a:lnTo>
                    <a:lnTo>
                      <a:pt x="151" y="1257"/>
                    </a:lnTo>
                    <a:lnTo>
                      <a:pt x="302" y="1257"/>
                    </a:lnTo>
                    <a:lnTo>
                      <a:pt x="403" y="1207"/>
                    </a:lnTo>
                    <a:lnTo>
                      <a:pt x="503" y="1106"/>
                    </a:lnTo>
                    <a:lnTo>
                      <a:pt x="654" y="1056"/>
                    </a:lnTo>
                    <a:lnTo>
                      <a:pt x="754" y="1106"/>
                    </a:lnTo>
                    <a:lnTo>
                      <a:pt x="905" y="1207"/>
                    </a:lnTo>
                    <a:lnTo>
                      <a:pt x="1106" y="1408"/>
                    </a:lnTo>
                    <a:lnTo>
                      <a:pt x="1207" y="1508"/>
                    </a:lnTo>
                    <a:lnTo>
                      <a:pt x="1358" y="1508"/>
                    </a:lnTo>
                    <a:lnTo>
                      <a:pt x="1408" y="1408"/>
                    </a:lnTo>
                    <a:lnTo>
                      <a:pt x="1458" y="1307"/>
                    </a:lnTo>
                    <a:lnTo>
                      <a:pt x="1508" y="1156"/>
                    </a:lnTo>
                    <a:lnTo>
                      <a:pt x="1559" y="1106"/>
                    </a:lnTo>
                    <a:lnTo>
                      <a:pt x="1609" y="1056"/>
                    </a:lnTo>
                    <a:lnTo>
                      <a:pt x="2564" y="1056"/>
                    </a:lnTo>
                    <a:lnTo>
                      <a:pt x="2715" y="1156"/>
                    </a:lnTo>
                    <a:lnTo>
                      <a:pt x="2815" y="1257"/>
                    </a:lnTo>
                    <a:lnTo>
                      <a:pt x="2916" y="1357"/>
                    </a:lnTo>
                    <a:lnTo>
                      <a:pt x="2966" y="1559"/>
                    </a:lnTo>
                    <a:lnTo>
                      <a:pt x="2966" y="1709"/>
                    </a:lnTo>
                    <a:lnTo>
                      <a:pt x="2865" y="1860"/>
                    </a:lnTo>
                    <a:lnTo>
                      <a:pt x="2614" y="2162"/>
                    </a:lnTo>
                    <a:lnTo>
                      <a:pt x="2514" y="2363"/>
                    </a:lnTo>
                    <a:lnTo>
                      <a:pt x="2514" y="2564"/>
                    </a:lnTo>
                    <a:lnTo>
                      <a:pt x="2514" y="2664"/>
                    </a:lnTo>
                    <a:lnTo>
                      <a:pt x="2463" y="2715"/>
                    </a:lnTo>
                    <a:lnTo>
                      <a:pt x="2313" y="2865"/>
                    </a:lnTo>
                    <a:lnTo>
                      <a:pt x="2212" y="2966"/>
                    </a:lnTo>
                    <a:lnTo>
                      <a:pt x="2162" y="2865"/>
                    </a:lnTo>
                    <a:lnTo>
                      <a:pt x="2061" y="2765"/>
                    </a:lnTo>
                    <a:lnTo>
                      <a:pt x="1860" y="2765"/>
                    </a:lnTo>
                    <a:lnTo>
                      <a:pt x="1709" y="2815"/>
                    </a:lnTo>
                    <a:lnTo>
                      <a:pt x="1609" y="2916"/>
                    </a:lnTo>
                    <a:lnTo>
                      <a:pt x="1559" y="2916"/>
                    </a:lnTo>
                    <a:lnTo>
                      <a:pt x="1508" y="2865"/>
                    </a:lnTo>
                    <a:lnTo>
                      <a:pt x="1508" y="2715"/>
                    </a:lnTo>
                    <a:lnTo>
                      <a:pt x="1559" y="2564"/>
                    </a:lnTo>
                    <a:lnTo>
                      <a:pt x="1659" y="2463"/>
                    </a:lnTo>
                    <a:lnTo>
                      <a:pt x="1659" y="2413"/>
                    </a:lnTo>
                    <a:lnTo>
                      <a:pt x="1609" y="2363"/>
                    </a:lnTo>
                    <a:lnTo>
                      <a:pt x="1157" y="1910"/>
                    </a:lnTo>
                    <a:lnTo>
                      <a:pt x="955" y="2111"/>
                    </a:lnTo>
                    <a:lnTo>
                      <a:pt x="905" y="2212"/>
                    </a:lnTo>
                    <a:lnTo>
                      <a:pt x="905" y="2262"/>
                    </a:lnTo>
                    <a:lnTo>
                      <a:pt x="1006" y="2313"/>
                    </a:lnTo>
                    <a:lnTo>
                      <a:pt x="1106" y="2313"/>
                    </a:lnTo>
                    <a:lnTo>
                      <a:pt x="1207" y="2363"/>
                    </a:lnTo>
                    <a:lnTo>
                      <a:pt x="1257" y="2413"/>
                    </a:lnTo>
                    <a:lnTo>
                      <a:pt x="1257" y="2614"/>
                    </a:lnTo>
                    <a:lnTo>
                      <a:pt x="1257" y="2815"/>
                    </a:lnTo>
                    <a:lnTo>
                      <a:pt x="1207" y="2916"/>
                    </a:lnTo>
                    <a:lnTo>
                      <a:pt x="1106" y="2966"/>
                    </a:lnTo>
                    <a:lnTo>
                      <a:pt x="1006" y="2966"/>
                    </a:lnTo>
                    <a:lnTo>
                      <a:pt x="905" y="3016"/>
                    </a:lnTo>
                    <a:lnTo>
                      <a:pt x="855" y="3117"/>
                    </a:lnTo>
                    <a:lnTo>
                      <a:pt x="855" y="3268"/>
                    </a:lnTo>
                    <a:lnTo>
                      <a:pt x="855" y="3418"/>
                    </a:lnTo>
                    <a:lnTo>
                      <a:pt x="905" y="3519"/>
                    </a:lnTo>
                    <a:lnTo>
                      <a:pt x="1006" y="3569"/>
                    </a:lnTo>
                    <a:lnTo>
                      <a:pt x="1106" y="3619"/>
                    </a:lnTo>
                    <a:lnTo>
                      <a:pt x="1257" y="3619"/>
                    </a:lnTo>
                    <a:lnTo>
                      <a:pt x="1307" y="3720"/>
                    </a:lnTo>
                    <a:lnTo>
                      <a:pt x="1458" y="3820"/>
                    </a:lnTo>
                    <a:lnTo>
                      <a:pt x="1559" y="3820"/>
                    </a:lnTo>
                    <a:lnTo>
                      <a:pt x="1760" y="3670"/>
                    </a:lnTo>
                    <a:lnTo>
                      <a:pt x="1860" y="3569"/>
                    </a:lnTo>
                    <a:lnTo>
                      <a:pt x="2061" y="3569"/>
                    </a:lnTo>
                    <a:lnTo>
                      <a:pt x="2112" y="3469"/>
                    </a:lnTo>
                    <a:lnTo>
                      <a:pt x="2162" y="3418"/>
                    </a:lnTo>
                    <a:lnTo>
                      <a:pt x="2262" y="3418"/>
                    </a:lnTo>
                    <a:lnTo>
                      <a:pt x="2313" y="3469"/>
                    </a:lnTo>
                    <a:lnTo>
                      <a:pt x="2413" y="3519"/>
                    </a:lnTo>
                    <a:lnTo>
                      <a:pt x="2463" y="3569"/>
                    </a:lnTo>
                    <a:lnTo>
                      <a:pt x="2514" y="3519"/>
                    </a:lnTo>
                    <a:lnTo>
                      <a:pt x="2564" y="3469"/>
                    </a:lnTo>
                    <a:lnTo>
                      <a:pt x="2664" y="3418"/>
                    </a:lnTo>
                    <a:lnTo>
                      <a:pt x="2765" y="3469"/>
                    </a:lnTo>
                    <a:lnTo>
                      <a:pt x="2815" y="3569"/>
                    </a:lnTo>
                    <a:lnTo>
                      <a:pt x="2916" y="3569"/>
                    </a:lnTo>
                    <a:lnTo>
                      <a:pt x="3117" y="3619"/>
                    </a:lnTo>
                    <a:lnTo>
                      <a:pt x="3167" y="3619"/>
                    </a:lnTo>
                    <a:lnTo>
                      <a:pt x="3268" y="3569"/>
                    </a:lnTo>
                    <a:lnTo>
                      <a:pt x="3418" y="3469"/>
                    </a:lnTo>
                    <a:lnTo>
                      <a:pt x="3469" y="3418"/>
                    </a:lnTo>
                    <a:lnTo>
                      <a:pt x="3519" y="3418"/>
                    </a:lnTo>
                    <a:lnTo>
                      <a:pt x="3619" y="3469"/>
                    </a:lnTo>
                    <a:lnTo>
                      <a:pt x="3670" y="3569"/>
                    </a:lnTo>
                    <a:lnTo>
                      <a:pt x="3821" y="3469"/>
                    </a:lnTo>
                    <a:lnTo>
                      <a:pt x="3971" y="3368"/>
                    </a:lnTo>
                    <a:lnTo>
                      <a:pt x="4323" y="3368"/>
                    </a:lnTo>
                    <a:lnTo>
                      <a:pt x="4574" y="2815"/>
                    </a:lnTo>
                    <a:lnTo>
                      <a:pt x="4524" y="2765"/>
                    </a:lnTo>
                    <a:lnTo>
                      <a:pt x="4373" y="2765"/>
                    </a:lnTo>
                    <a:lnTo>
                      <a:pt x="4223" y="2865"/>
                    </a:lnTo>
                    <a:lnTo>
                      <a:pt x="4122" y="2916"/>
                    </a:lnTo>
                    <a:lnTo>
                      <a:pt x="4072" y="2916"/>
                    </a:lnTo>
                    <a:lnTo>
                      <a:pt x="4022" y="2865"/>
                    </a:lnTo>
                    <a:lnTo>
                      <a:pt x="4022" y="2765"/>
                    </a:lnTo>
                    <a:lnTo>
                      <a:pt x="3971" y="2664"/>
                    </a:lnTo>
                    <a:lnTo>
                      <a:pt x="3921" y="2564"/>
                    </a:lnTo>
                    <a:lnTo>
                      <a:pt x="3871" y="2564"/>
                    </a:lnTo>
                    <a:lnTo>
                      <a:pt x="3821" y="2614"/>
                    </a:lnTo>
                    <a:lnTo>
                      <a:pt x="3821" y="2765"/>
                    </a:lnTo>
                    <a:lnTo>
                      <a:pt x="3821" y="2865"/>
                    </a:lnTo>
                    <a:lnTo>
                      <a:pt x="3770" y="2916"/>
                    </a:lnTo>
                    <a:lnTo>
                      <a:pt x="3720" y="2966"/>
                    </a:lnTo>
                    <a:lnTo>
                      <a:pt x="3619" y="2966"/>
                    </a:lnTo>
                    <a:lnTo>
                      <a:pt x="3469" y="2916"/>
                    </a:lnTo>
                    <a:lnTo>
                      <a:pt x="3418" y="2815"/>
                    </a:lnTo>
                    <a:lnTo>
                      <a:pt x="3368" y="2715"/>
                    </a:lnTo>
                    <a:lnTo>
                      <a:pt x="3318" y="2614"/>
                    </a:lnTo>
                    <a:lnTo>
                      <a:pt x="3268" y="2514"/>
                    </a:lnTo>
                    <a:lnTo>
                      <a:pt x="3217" y="2413"/>
                    </a:lnTo>
                    <a:lnTo>
                      <a:pt x="3318" y="2313"/>
                    </a:lnTo>
                    <a:lnTo>
                      <a:pt x="3368" y="2262"/>
                    </a:lnTo>
                    <a:lnTo>
                      <a:pt x="3368" y="2212"/>
                    </a:lnTo>
                    <a:lnTo>
                      <a:pt x="3318" y="2162"/>
                    </a:lnTo>
                    <a:lnTo>
                      <a:pt x="3217" y="2061"/>
                    </a:lnTo>
                    <a:lnTo>
                      <a:pt x="3167" y="1910"/>
                    </a:lnTo>
                    <a:lnTo>
                      <a:pt x="3167" y="1709"/>
                    </a:lnTo>
                    <a:lnTo>
                      <a:pt x="3217" y="1609"/>
                    </a:lnTo>
                    <a:lnTo>
                      <a:pt x="3318" y="1508"/>
                    </a:lnTo>
                    <a:lnTo>
                      <a:pt x="3519" y="1508"/>
                    </a:lnTo>
                    <a:lnTo>
                      <a:pt x="3921" y="1458"/>
                    </a:lnTo>
                    <a:lnTo>
                      <a:pt x="4022" y="1408"/>
                    </a:lnTo>
                    <a:lnTo>
                      <a:pt x="3971" y="1307"/>
                    </a:lnTo>
                    <a:lnTo>
                      <a:pt x="3770" y="1257"/>
                    </a:lnTo>
                    <a:lnTo>
                      <a:pt x="3619" y="1207"/>
                    </a:lnTo>
                    <a:lnTo>
                      <a:pt x="3569" y="1056"/>
                    </a:lnTo>
                    <a:lnTo>
                      <a:pt x="3619" y="905"/>
                    </a:lnTo>
                    <a:lnTo>
                      <a:pt x="3770" y="855"/>
                    </a:lnTo>
                    <a:lnTo>
                      <a:pt x="4273" y="855"/>
                    </a:lnTo>
                    <a:lnTo>
                      <a:pt x="4373" y="905"/>
                    </a:lnTo>
                    <a:lnTo>
                      <a:pt x="4424" y="955"/>
                    </a:lnTo>
                    <a:lnTo>
                      <a:pt x="4424" y="1156"/>
                    </a:lnTo>
                    <a:lnTo>
                      <a:pt x="4524" y="1257"/>
                    </a:lnTo>
                    <a:lnTo>
                      <a:pt x="4675" y="1307"/>
                    </a:lnTo>
                    <a:lnTo>
                      <a:pt x="4826" y="1257"/>
                    </a:lnTo>
                    <a:lnTo>
                      <a:pt x="5027" y="1257"/>
                    </a:lnTo>
                    <a:lnTo>
                      <a:pt x="5178" y="1307"/>
                    </a:lnTo>
                    <a:lnTo>
                      <a:pt x="5328" y="1408"/>
                    </a:lnTo>
                    <a:lnTo>
                      <a:pt x="5429" y="1559"/>
                    </a:lnTo>
                    <a:lnTo>
                      <a:pt x="5529" y="1659"/>
                    </a:lnTo>
                    <a:lnTo>
                      <a:pt x="5630" y="1709"/>
                    </a:lnTo>
                    <a:lnTo>
                      <a:pt x="5680" y="1709"/>
                    </a:lnTo>
                    <a:lnTo>
                      <a:pt x="5680" y="1458"/>
                    </a:lnTo>
                    <a:lnTo>
                      <a:pt x="5731" y="1357"/>
                    </a:lnTo>
                    <a:lnTo>
                      <a:pt x="5881" y="1257"/>
                    </a:lnTo>
                    <a:lnTo>
                      <a:pt x="6133" y="1156"/>
                    </a:lnTo>
                    <a:lnTo>
                      <a:pt x="6334" y="1006"/>
                    </a:lnTo>
                    <a:lnTo>
                      <a:pt x="6434" y="905"/>
                    </a:lnTo>
                    <a:lnTo>
                      <a:pt x="6535" y="855"/>
                    </a:lnTo>
                    <a:lnTo>
                      <a:pt x="6686" y="905"/>
                    </a:lnTo>
                    <a:lnTo>
                      <a:pt x="6786" y="955"/>
                    </a:lnTo>
                    <a:lnTo>
                      <a:pt x="6987" y="1207"/>
                    </a:lnTo>
                    <a:lnTo>
                      <a:pt x="7088" y="1257"/>
                    </a:lnTo>
                    <a:lnTo>
                      <a:pt x="7138" y="1207"/>
                    </a:lnTo>
                    <a:lnTo>
                      <a:pt x="7188" y="1106"/>
                    </a:lnTo>
                    <a:lnTo>
                      <a:pt x="7188" y="1006"/>
                    </a:lnTo>
                    <a:lnTo>
                      <a:pt x="7088" y="805"/>
                    </a:lnTo>
                    <a:lnTo>
                      <a:pt x="7088" y="704"/>
                    </a:lnTo>
                    <a:lnTo>
                      <a:pt x="7188" y="654"/>
                    </a:lnTo>
                    <a:lnTo>
                      <a:pt x="7339" y="654"/>
                    </a:lnTo>
                    <a:lnTo>
                      <a:pt x="7942" y="604"/>
                    </a:lnTo>
                    <a:lnTo>
                      <a:pt x="7992" y="553"/>
                    </a:lnTo>
                    <a:lnTo>
                      <a:pt x="7942" y="453"/>
                    </a:lnTo>
                    <a:lnTo>
                      <a:pt x="7791" y="302"/>
                    </a:lnTo>
                    <a:lnTo>
                      <a:pt x="7691" y="252"/>
                    </a:lnTo>
                    <a:lnTo>
                      <a:pt x="7540" y="252"/>
                    </a:lnTo>
                    <a:lnTo>
                      <a:pt x="7389" y="352"/>
                    </a:lnTo>
                    <a:lnTo>
                      <a:pt x="7289" y="402"/>
                    </a:lnTo>
                    <a:lnTo>
                      <a:pt x="7188" y="453"/>
                    </a:lnTo>
                    <a:lnTo>
                      <a:pt x="6334" y="453"/>
                    </a:lnTo>
                    <a:lnTo>
                      <a:pt x="6233" y="402"/>
                    </a:lnTo>
                    <a:lnTo>
                      <a:pt x="6032" y="252"/>
                    </a:lnTo>
                    <a:lnTo>
                      <a:pt x="5831" y="51"/>
                    </a:lnTo>
                    <a:lnTo>
                      <a:pt x="5731" y="0"/>
                    </a:lnTo>
                    <a:lnTo>
                      <a:pt x="5580" y="0"/>
                    </a:lnTo>
                    <a:lnTo>
                      <a:pt x="4524" y="51"/>
                    </a:lnTo>
                    <a:lnTo>
                      <a:pt x="35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556;p47">
                <a:extLst>
                  <a:ext uri="{FF2B5EF4-FFF2-40B4-BE49-F238E27FC236}">
                    <a16:creationId xmlns:a16="http://schemas.microsoft.com/office/drawing/2014/main" id="{6794A312-C6D5-4031-A7D3-985A845BEC9A}"/>
                  </a:ext>
                </a:extLst>
              </p:cNvPr>
              <p:cNvSpPr/>
              <p:nvPr/>
            </p:nvSpPr>
            <p:spPr>
              <a:xfrm>
                <a:off x="1813875" y="3647250"/>
                <a:ext cx="236275" cy="77925"/>
              </a:xfrm>
              <a:custGeom>
                <a:avLst/>
                <a:gdLst/>
                <a:ahLst/>
                <a:cxnLst/>
                <a:rect l="l" t="t" r="r" b="b"/>
                <a:pathLst>
                  <a:path w="9451" h="3117" extrusionOk="0">
                    <a:moveTo>
                      <a:pt x="8998" y="0"/>
                    </a:moveTo>
                    <a:lnTo>
                      <a:pt x="8898" y="50"/>
                    </a:lnTo>
                    <a:lnTo>
                      <a:pt x="8847" y="101"/>
                    </a:lnTo>
                    <a:lnTo>
                      <a:pt x="8797" y="201"/>
                    </a:lnTo>
                    <a:lnTo>
                      <a:pt x="8847" y="302"/>
                    </a:lnTo>
                    <a:lnTo>
                      <a:pt x="8898" y="503"/>
                    </a:lnTo>
                    <a:lnTo>
                      <a:pt x="8898" y="603"/>
                    </a:lnTo>
                    <a:lnTo>
                      <a:pt x="8898" y="704"/>
                    </a:lnTo>
                    <a:lnTo>
                      <a:pt x="8797" y="754"/>
                    </a:lnTo>
                    <a:lnTo>
                      <a:pt x="8546" y="905"/>
                    </a:lnTo>
                    <a:lnTo>
                      <a:pt x="8294" y="1005"/>
                    </a:lnTo>
                    <a:lnTo>
                      <a:pt x="8144" y="1056"/>
                    </a:lnTo>
                    <a:lnTo>
                      <a:pt x="7993" y="1056"/>
                    </a:lnTo>
                    <a:lnTo>
                      <a:pt x="7842" y="1005"/>
                    </a:lnTo>
                    <a:lnTo>
                      <a:pt x="7691" y="905"/>
                    </a:lnTo>
                    <a:lnTo>
                      <a:pt x="7591" y="855"/>
                    </a:lnTo>
                    <a:lnTo>
                      <a:pt x="6435" y="855"/>
                    </a:lnTo>
                    <a:lnTo>
                      <a:pt x="6334" y="905"/>
                    </a:lnTo>
                    <a:lnTo>
                      <a:pt x="6284" y="1005"/>
                    </a:lnTo>
                    <a:lnTo>
                      <a:pt x="6284" y="1156"/>
                    </a:lnTo>
                    <a:lnTo>
                      <a:pt x="6234" y="1207"/>
                    </a:lnTo>
                    <a:lnTo>
                      <a:pt x="5932" y="1307"/>
                    </a:lnTo>
                    <a:lnTo>
                      <a:pt x="5882" y="1408"/>
                    </a:lnTo>
                    <a:lnTo>
                      <a:pt x="5882" y="1558"/>
                    </a:lnTo>
                    <a:lnTo>
                      <a:pt x="5831" y="1609"/>
                    </a:lnTo>
                    <a:lnTo>
                      <a:pt x="5731" y="1609"/>
                    </a:lnTo>
                    <a:lnTo>
                      <a:pt x="5580" y="1558"/>
                    </a:lnTo>
                    <a:lnTo>
                      <a:pt x="5480" y="1458"/>
                    </a:lnTo>
                    <a:lnTo>
                      <a:pt x="4022" y="1458"/>
                    </a:lnTo>
                    <a:lnTo>
                      <a:pt x="3921" y="1508"/>
                    </a:lnTo>
                    <a:lnTo>
                      <a:pt x="3821" y="1558"/>
                    </a:lnTo>
                    <a:lnTo>
                      <a:pt x="3720" y="1609"/>
                    </a:lnTo>
                    <a:lnTo>
                      <a:pt x="3620" y="1659"/>
                    </a:lnTo>
                    <a:lnTo>
                      <a:pt x="3469" y="1709"/>
                    </a:lnTo>
                    <a:lnTo>
                      <a:pt x="3218" y="1659"/>
                    </a:lnTo>
                    <a:lnTo>
                      <a:pt x="3017" y="1709"/>
                    </a:lnTo>
                    <a:lnTo>
                      <a:pt x="2916" y="1558"/>
                    </a:lnTo>
                    <a:lnTo>
                      <a:pt x="2765" y="1508"/>
                    </a:lnTo>
                    <a:lnTo>
                      <a:pt x="2564" y="1458"/>
                    </a:lnTo>
                    <a:lnTo>
                      <a:pt x="2062" y="1458"/>
                    </a:lnTo>
                    <a:lnTo>
                      <a:pt x="1911" y="1408"/>
                    </a:lnTo>
                    <a:lnTo>
                      <a:pt x="1760" y="1307"/>
                    </a:lnTo>
                    <a:lnTo>
                      <a:pt x="1660" y="1357"/>
                    </a:lnTo>
                    <a:lnTo>
                      <a:pt x="1559" y="1458"/>
                    </a:lnTo>
                    <a:lnTo>
                      <a:pt x="1308" y="1508"/>
                    </a:lnTo>
                    <a:lnTo>
                      <a:pt x="1056" y="1558"/>
                    </a:lnTo>
                    <a:lnTo>
                      <a:pt x="755" y="1659"/>
                    </a:lnTo>
                    <a:lnTo>
                      <a:pt x="705" y="1659"/>
                    </a:lnTo>
                    <a:lnTo>
                      <a:pt x="604" y="1558"/>
                    </a:lnTo>
                    <a:lnTo>
                      <a:pt x="705" y="1508"/>
                    </a:lnTo>
                    <a:lnTo>
                      <a:pt x="805" y="1408"/>
                    </a:lnTo>
                    <a:lnTo>
                      <a:pt x="805" y="1307"/>
                    </a:lnTo>
                    <a:lnTo>
                      <a:pt x="705" y="1257"/>
                    </a:lnTo>
                    <a:lnTo>
                      <a:pt x="504" y="1257"/>
                    </a:lnTo>
                    <a:lnTo>
                      <a:pt x="51" y="1709"/>
                    </a:lnTo>
                    <a:lnTo>
                      <a:pt x="1" y="1860"/>
                    </a:lnTo>
                    <a:lnTo>
                      <a:pt x="1" y="1960"/>
                    </a:lnTo>
                    <a:lnTo>
                      <a:pt x="1" y="2061"/>
                    </a:lnTo>
                    <a:lnTo>
                      <a:pt x="1" y="2162"/>
                    </a:lnTo>
                    <a:lnTo>
                      <a:pt x="101" y="2363"/>
                    </a:lnTo>
                    <a:lnTo>
                      <a:pt x="202" y="2513"/>
                    </a:lnTo>
                    <a:lnTo>
                      <a:pt x="202" y="2614"/>
                    </a:lnTo>
                    <a:lnTo>
                      <a:pt x="202" y="2714"/>
                    </a:lnTo>
                    <a:lnTo>
                      <a:pt x="353" y="2664"/>
                    </a:lnTo>
                    <a:lnTo>
                      <a:pt x="504" y="2564"/>
                    </a:lnTo>
                    <a:lnTo>
                      <a:pt x="554" y="2564"/>
                    </a:lnTo>
                    <a:lnTo>
                      <a:pt x="604" y="2614"/>
                    </a:lnTo>
                    <a:lnTo>
                      <a:pt x="654" y="2865"/>
                    </a:lnTo>
                    <a:lnTo>
                      <a:pt x="805" y="3066"/>
                    </a:lnTo>
                    <a:lnTo>
                      <a:pt x="855" y="3117"/>
                    </a:lnTo>
                    <a:lnTo>
                      <a:pt x="906" y="3117"/>
                    </a:lnTo>
                    <a:lnTo>
                      <a:pt x="1056" y="3066"/>
                    </a:lnTo>
                    <a:lnTo>
                      <a:pt x="1408" y="2865"/>
                    </a:lnTo>
                    <a:lnTo>
                      <a:pt x="1710" y="2614"/>
                    </a:lnTo>
                    <a:lnTo>
                      <a:pt x="1810" y="2513"/>
                    </a:lnTo>
                    <a:lnTo>
                      <a:pt x="1911" y="2513"/>
                    </a:lnTo>
                    <a:lnTo>
                      <a:pt x="2011" y="2564"/>
                    </a:lnTo>
                    <a:lnTo>
                      <a:pt x="2112" y="2714"/>
                    </a:lnTo>
                    <a:lnTo>
                      <a:pt x="2212" y="2915"/>
                    </a:lnTo>
                    <a:lnTo>
                      <a:pt x="2514" y="2614"/>
                    </a:lnTo>
                    <a:lnTo>
                      <a:pt x="2464" y="2564"/>
                    </a:lnTo>
                    <a:lnTo>
                      <a:pt x="2363" y="2463"/>
                    </a:lnTo>
                    <a:lnTo>
                      <a:pt x="2313" y="2413"/>
                    </a:lnTo>
                    <a:lnTo>
                      <a:pt x="2363" y="2363"/>
                    </a:lnTo>
                    <a:lnTo>
                      <a:pt x="2464" y="2312"/>
                    </a:lnTo>
                    <a:lnTo>
                      <a:pt x="2715" y="2312"/>
                    </a:lnTo>
                    <a:lnTo>
                      <a:pt x="2866" y="2363"/>
                    </a:lnTo>
                    <a:lnTo>
                      <a:pt x="2966" y="2413"/>
                    </a:lnTo>
                    <a:lnTo>
                      <a:pt x="3067" y="2513"/>
                    </a:lnTo>
                    <a:lnTo>
                      <a:pt x="3218" y="2513"/>
                    </a:lnTo>
                    <a:lnTo>
                      <a:pt x="3268" y="2413"/>
                    </a:lnTo>
                    <a:lnTo>
                      <a:pt x="3369" y="2262"/>
                    </a:lnTo>
                    <a:lnTo>
                      <a:pt x="3519" y="2011"/>
                    </a:lnTo>
                    <a:lnTo>
                      <a:pt x="3620" y="1910"/>
                    </a:lnTo>
                    <a:lnTo>
                      <a:pt x="4123" y="1910"/>
                    </a:lnTo>
                    <a:lnTo>
                      <a:pt x="4173" y="2011"/>
                    </a:lnTo>
                    <a:lnTo>
                      <a:pt x="4223" y="2162"/>
                    </a:lnTo>
                    <a:lnTo>
                      <a:pt x="4273" y="2262"/>
                    </a:lnTo>
                    <a:lnTo>
                      <a:pt x="4324" y="2312"/>
                    </a:lnTo>
                    <a:lnTo>
                      <a:pt x="4424" y="2312"/>
                    </a:lnTo>
                    <a:lnTo>
                      <a:pt x="4625" y="2212"/>
                    </a:lnTo>
                    <a:lnTo>
                      <a:pt x="4726" y="2162"/>
                    </a:lnTo>
                    <a:lnTo>
                      <a:pt x="4826" y="2111"/>
                    </a:lnTo>
                    <a:lnTo>
                      <a:pt x="4927" y="2111"/>
                    </a:lnTo>
                    <a:lnTo>
                      <a:pt x="5027" y="2212"/>
                    </a:lnTo>
                    <a:lnTo>
                      <a:pt x="5128" y="2312"/>
                    </a:lnTo>
                    <a:lnTo>
                      <a:pt x="5279" y="2312"/>
                    </a:lnTo>
                    <a:lnTo>
                      <a:pt x="5379" y="2262"/>
                    </a:lnTo>
                    <a:lnTo>
                      <a:pt x="5530" y="2162"/>
                    </a:lnTo>
                    <a:lnTo>
                      <a:pt x="5630" y="2111"/>
                    </a:lnTo>
                    <a:lnTo>
                      <a:pt x="6786" y="2111"/>
                    </a:lnTo>
                    <a:lnTo>
                      <a:pt x="6887" y="2162"/>
                    </a:lnTo>
                    <a:lnTo>
                      <a:pt x="6937" y="2312"/>
                    </a:lnTo>
                    <a:lnTo>
                      <a:pt x="6937" y="2463"/>
                    </a:lnTo>
                    <a:lnTo>
                      <a:pt x="7038" y="2513"/>
                    </a:lnTo>
                    <a:lnTo>
                      <a:pt x="7088" y="2463"/>
                    </a:lnTo>
                    <a:lnTo>
                      <a:pt x="7239" y="2111"/>
                    </a:lnTo>
                    <a:lnTo>
                      <a:pt x="7540" y="2111"/>
                    </a:lnTo>
                    <a:lnTo>
                      <a:pt x="7742" y="2011"/>
                    </a:lnTo>
                    <a:lnTo>
                      <a:pt x="7943" y="1810"/>
                    </a:lnTo>
                    <a:lnTo>
                      <a:pt x="8144" y="1659"/>
                    </a:lnTo>
                    <a:lnTo>
                      <a:pt x="8294" y="1508"/>
                    </a:lnTo>
                    <a:lnTo>
                      <a:pt x="8546" y="1357"/>
                    </a:lnTo>
                    <a:lnTo>
                      <a:pt x="8747" y="1257"/>
                    </a:lnTo>
                    <a:lnTo>
                      <a:pt x="8948" y="1056"/>
                    </a:lnTo>
                    <a:lnTo>
                      <a:pt x="9350" y="1056"/>
                    </a:lnTo>
                    <a:lnTo>
                      <a:pt x="9400" y="1005"/>
                    </a:lnTo>
                    <a:lnTo>
                      <a:pt x="9400" y="905"/>
                    </a:lnTo>
                    <a:lnTo>
                      <a:pt x="9249" y="754"/>
                    </a:lnTo>
                    <a:lnTo>
                      <a:pt x="9249" y="603"/>
                    </a:lnTo>
                    <a:lnTo>
                      <a:pt x="9300" y="453"/>
                    </a:lnTo>
                    <a:lnTo>
                      <a:pt x="9450" y="302"/>
                    </a:lnTo>
                    <a:lnTo>
                      <a:pt x="9450" y="201"/>
                    </a:lnTo>
                    <a:lnTo>
                      <a:pt x="9450" y="101"/>
                    </a:lnTo>
                    <a:lnTo>
                      <a:pt x="9350" y="50"/>
                    </a:lnTo>
                    <a:lnTo>
                      <a:pt x="91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557;p47">
                <a:extLst>
                  <a:ext uri="{FF2B5EF4-FFF2-40B4-BE49-F238E27FC236}">
                    <a16:creationId xmlns:a16="http://schemas.microsoft.com/office/drawing/2014/main" id="{62E55513-31B3-482B-97AC-56C856E7B7E4}"/>
                  </a:ext>
                </a:extLst>
              </p:cNvPr>
              <p:cNvSpPr/>
              <p:nvPr/>
            </p:nvSpPr>
            <p:spPr>
              <a:xfrm>
                <a:off x="1759850" y="3584425"/>
                <a:ext cx="126950" cy="94250"/>
              </a:xfrm>
              <a:custGeom>
                <a:avLst/>
                <a:gdLst/>
                <a:ahLst/>
                <a:cxnLst/>
                <a:rect l="l" t="t" r="r" b="b"/>
                <a:pathLst>
                  <a:path w="5078" h="3770" extrusionOk="0">
                    <a:moveTo>
                      <a:pt x="1609" y="1257"/>
                    </a:moveTo>
                    <a:lnTo>
                      <a:pt x="1659" y="1407"/>
                    </a:lnTo>
                    <a:lnTo>
                      <a:pt x="1609" y="1458"/>
                    </a:lnTo>
                    <a:lnTo>
                      <a:pt x="1559" y="1307"/>
                    </a:lnTo>
                    <a:lnTo>
                      <a:pt x="1609" y="1257"/>
                    </a:lnTo>
                    <a:close/>
                    <a:moveTo>
                      <a:pt x="2715" y="1860"/>
                    </a:moveTo>
                    <a:lnTo>
                      <a:pt x="2916" y="1910"/>
                    </a:lnTo>
                    <a:lnTo>
                      <a:pt x="3117" y="2061"/>
                    </a:lnTo>
                    <a:lnTo>
                      <a:pt x="3318" y="2111"/>
                    </a:lnTo>
                    <a:lnTo>
                      <a:pt x="3418" y="2212"/>
                    </a:lnTo>
                    <a:lnTo>
                      <a:pt x="3318" y="2262"/>
                    </a:lnTo>
                    <a:lnTo>
                      <a:pt x="2765" y="2312"/>
                    </a:lnTo>
                    <a:lnTo>
                      <a:pt x="2212" y="2262"/>
                    </a:lnTo>
                    <a:lnTo>
                      <a:pt x="2162" y="2212"/>
                    </a:lnTo>
                    <a:lnTo>
                      <a:pt x="2212" y="2111"/>
                    </a:lnTo>
                    <a:lnTo>
                      <a:pt x="2413" y="1960"/>
                    </a:lnTo>
                    <a:lnTo>
                      <a:pt x="2564" y="1860"/>
                    </a:lnTo>
                    <a:close/>
                    <a:moveTo>
                      <a:pt x="1408" y="0"/>
                    </a:moveTo>
                    <a:lnTo>
                      <a:pt x="1358" y="101"/>
                    </a:lnTo>
                    <a:lnTo>
                      <a:pt x="1307" y="151"/>
                    </a:lnTo>
                    <a:lnTo>
                      <a:pt x="1307" y="402"/>
                    </a:lnTo>
                    <a:lnTo>
                      <a:pt x="1257" y="553"/>
                    </a:lnTo>
                    <a:lnTo>
                      <a:pt x="1106" y="653"/>
                    </a:lnTo>
                    <a:lnTo>
                      <a:pt x="754" y="653"/>
                    </a:lnTo>
                    <a:lnTo>
                      <a:pt x="654" y="704"/>
                    </a:lnTo>
                    <a:lnTo>
                      <a:pt x="403" y="804"/>
                    </a:lnTo>
                    <a:lnTo>
                      <a:pt x="302" y="905"/>
                    </a:lnTo>
                    <a:lnTo>
                      <a:pt x="252" y="955"/>
                    </a:lnTo>
                    <a:lnTo>
                      <a:pt x="252" y="1056"/>
                    </a:lnTo>
                    <a:lnTo>
                      <a:pt x="553" y="1056"/>
                    </a:lnTo>
                    <a:lnTo>
                      <a:pt x="654" y="1106"/>
                    </a:lnTo>
                    <a:lnTo>
                      <a:pt x="704" y="1307"/>
                    </a:lnTo>
                    <a:lnTo>
                      <a:pt x="654" y="1458"/>
                    </a:lnTo>
                    <a:lnTo>
                      <a:pt x="604" y="1558"/>
                    </a:lnTo>
                    <a:lnTo>
                      <a:pt x="453" y="1659"/>
                    </a:lnTo>
                    <a:lnTo>
                      <a:pt x="302" y="1709"/>
                    </a:lnTo>
                    <a:lnTo>
                      <a:pt x="202" y="1810"/>
                    </a:lnTo>
                    <a:lnTo>
                      <a:pt x="51" y="1960"/>
                    </a:lnTo>
                    <a:lnTo>
                      <a:pt x="1" y="2061"/>
                    </a:lnTo>
                    <a:lnTo>
                      <a:pt x="51" y="2161"/>
                    </a:lnTo>
                    <a:lnTo>
                      <a:pt x="151" y="2262"/>
                    </a:lnTo>
                    <a:lnTo>
                      <a:pt x="302" y="2312"/>
                    </a:lnTo>
                    <a:lnTo>
                      <a:pt x="403" y="2212"/>
                    </a:lnTo>
                    <a:lnTo>
                      <a:pt x="553" y="2161"/>
                    </a:lnTo>
                    <a:lnTo>
                      <a:pt x="704" y="2061"/>
                    </a:lnTo>
                    <a:lnTo>
                      <a:pt x="855" y="2111"/>
                    </a:lnTo>
                    <a:lnTo>
                      <a:pt x="1157" y="2212"/>
                    </a:lnTo>
                    <a:lnTo>
                      <a:pt x="1307" y="2262"/>
                    </a:lnTo>
                    <a:lnTo>
                      <a:pt x="1458" y="2362"/>
                    </a:lnTo>
                    <a:lnTo>
                      <a:pt x="1609" y="2614"/>
                    </a:lnTo>
                    <a:lnTo>
                      <a:pt x="1709" y="2865"/>
                    </a:lnTo>
                    <a:lnTo>
                      <a:pt x="1709" y="2966"/>
                    </a:lnTo>
                    <a:lnTo>
                      <a:pt x="1709" y="3066"/>
                    </a:lnTo>
                    <a:lnTo>
                      <a:pt x="1609" y="3368"/>
                    </a:lnTo>
                    <a:lnTo>
                      <a:pt x="1559" y="3518"/>
                    </a:lnTo>
                    <a:lnTo>
                      <a:pt x="1609" y="3569"/>
                    </a:lnTo>
                    <a:lnTo>
                      <a:pt x="2614" y="3569"/>
                    </a:lnTo>
                    <a:lnTo>
                      <a:pt x="2715" y="3518"/>
                    </a:lnTo>
                    <a:lnTo>
                      <a:pt x="2815" y="3418"/>
                    </a:lnTo>
                    <a:lnTo>
                      <a:pt x="2966" y="3468"/>
                    </a:lnTo>
                    <a:lnTo>
                      <a:pt x="3268" y="3770"/>
                    </a:lnTo>
                    <a:lnTo>
                      <a:pt x="3469" y="3770"/>
                    </a:lnTo>
                    <a:lnTo>
                      <a:pt x="3569" y="3720"/>
                    </a:lnTo>
                    <a:lnTo>
                      <a:pt x="3620" y="3619"/>
                    </a:lnTo>
                    <a:lnTo>
                      <a:pt x="3620" y="3468"/>
                    </a:lnTo>
                    <a:lnTo>
                      <a:pt x="3720" y="3368"/>
                    </a:lnTo>
                    <a:lnTo>
                      <a:pt x="4424" y="3368"/>
                    </a:lnTo>
                    <a:lnTo>
                      <a:pt x="4725" y="3217"/>
                    </a:lnTo>
                    <a:lnTo>
                      <a:pt x="5077" y="3066"/>
                    </a:lnTo>
                    <a:lnTo>
                      <a:pt x="5077" y="2966"/>
                    </a:lnTo>
                    <a:lnTo>
                      <a:pt x="5077" y="2865"/>
                    </a:lnTo>
                    <a:lnTo>
                      <a:pt x="5077" y="2815"/>
                    </a:lnTo>
                    <a:lnTo>
                      <a:pt x="4977" y="2714"/>
                    </a:lnTo>
                    <a:lnTo>
                      <a:pt x="4826" y="2714"/>
                    </a:lnTo>
                    <a:lnTo>
                      <a:pt x="4675" y="2664"/>
                    </a:lnTo>
                    <a:lnTo>
                      <a:pt x="4575" y="2513"/>
                    </a:lnTo>
                    <a:lnTo>
                      <a:pt x="4424" y="2362"/>
                    </a:lnTo>
                    <a:lnTo>
                      <a:pt x="4223" y="2262"/>
                    </a:lnTo>
                    <a:lnTo>
                      <a:pt x="3971" y="2312"/>
                    </a:lnTo>
                    <a:lnTo>
                      <a:pt x="3921" y="2262"/>
                    </a:lnTo>
                    <a:lnTo>
                      <a:pt x="3871" y="2262"/>
                    </a:lnTo>
                    <a:lnTo>
                      <a:pt x="3770" y="2111"/>
                    </a:lnTo>
                    <a:lnTo>
                      <a:pt x="3720" y="2061"/>
                    </a:lnTo>
                    <a:lnTo>
                      <a:pt x="3670" y="2011"/>
                    </a:lnTo>
                    <a:lnTo>
                      <a:pt x="3770" y="1810"/>
                    </a:lnTo>
                    <a:lnTo>
                      <a:pt x="3821" y="1709"/>
                    </a:lnTo>
                    <a:lnTo>
                      <a:pt x="3821" y="1558"/>
                    </a:lnTo>
                    <a:lnTo>
                      <a:pt x="3770" y="1458"/>
                    </a:lnTo>
                    <a:lnTo>
                      <a:pt x="3569" y="1458"/>
                    </a:lnTo>
                    <a:lnTo>
                      <a:pt x="3469" y="1508"/>
                    </a:lnTo>
                    <a:lnTo>
                      <a:pt x="3368" y="1608"/>
                    </a:lnTo>
                    <a:lnTo>
                      <a:pt x="3217" y="1659"/>
                    </a:lnTo>
                    <a:lnTo>
                      <a:pt x="3117" y="1659"/>
                    </a:lnTo>
                    <a:lnTo>
                      <a:pt x="3016" y="1608"/>
                    </a:lnTo>
                    <a:lnTo>
                      <a:pt x="2866" y="1458"/>
                    </a:lnTo>
                    <a:lnTo>
                      <a:pt x="2514" y="1458"/>
                    </a:lnTo>
                    <a:lnTo>
                      <a:pt x="2413" y="1407"/>
                    </a:lnTo>
                    <a:lnTo>
                      <a:pt x="2212" y="1206"/>
                    </a:lnTo>
                    <a:lnTo>
                      <a:pt x="2162" y="1056"/>
                    </a:lnTo>
                    <a:lnTo>
                      <a:pt x="2061" y="854"/>
                    </a:lnTo>
                    <a:lnTo>
                      <a:pt x="1961" y="754"/>
                    </a:lnTo>
                    <a:lnTo>
                      <a:pt x="1911" y="603"/>
                    </a:lnTo>
                    <a:lnTo>
                      <a:pt x="1961" y="503"/>
                    </a:lnTo>
                    <a:lnTo>
                      <a:pt x="2061" y="352"/>
                    </a:lnTo>
                    <a:lnTo>
                      <a:pt x="2112" y="201"/>
                    </a:lnTo>
                    <a:lnTo>
                      <a:pt x="2112" y="101"/>
                    </a:lnTo>
                    <a:lnTo>
                      <a:pt x="2061" y="0"/>
                    </a:lnTo>
                    <a:lnTo>
                      <a:pt x="2011" y="50"/>
                    </a:lnTo>
                    <a:lnTo>
                      <a:pt x="1911" y="101"/>
                    </a:lnTo>
                    <a:lnTo>
                      <a:pt x="1709" y="201"/>
                    </a:lnTo>
                    <a:lnTo>
                      <a:pt x="1559" y="151"/>
                    </a:lnTo>
                    <a:lnTo>
                      <a:pt x="140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558;p47">
                <a:extLst>
                  <a:ext uri="{FF2B5EF4-FFF2-40B4-BE49-F238E27FC236}">
                    <a16:creationId xmlns:a16="http://schemas.microsoft.com/office/drawing/2014/main" id="{3ACDD74E-C743-49A4-9BCB-EACACA2D5813}"/>
                  </a:ext>
                </a:extLst>
              </p:cNvPr>
              <p:cNvSpPr/>
              <p:nvPr/>
            </p:nvSpPr>
            <p:spPr>
              <a:xfrm>
                <a:off x="1998600" y="3809350"/>
                <a:ext cx="162125" cy="33950"/>
              </a:xfrm>
              <a:custGeom>
                <a:avLst/>
                <a:gdLst/>
                <a:ahLst/>
                <a:cxnLst/>
                <a:rect l="l" t="t" r="r" b="b"/>
                <a:pathLst>
                  <a:path w="6485" h="1358" extrusionOk="0">
                    <a:moveTo>
                      <a:pt x="3670" y="503"/>
                    </a:moveTo>
                    <a:lnTo>
                      <a:pt x="3770" y="553"/>
                    </a:lnTo>
                    <a:lnTo>
                      <a:pt x="3620" y="654"/>
                    </a:lnTo>
                    <a:lnTo>
                      <a:pt x="3519" y="553"/>
                    </a:lnTo>
                    <a:lnTo>
                      <a:pt x="3670" y="503"/>
                    </a:lnTo>
                    <a:close/>
                    <a:moveTo>
                      <a:pt x="1006" y="855"/>
                    </a:moveTo>
                    <a:lnTo>
                      <a:pt x="1106" y="905"/>
                    </a:lnTo>
                    <a:lnTo>
                      <a:pt x="1157" y="955"/>
                    </a:lnTo>
                    <a:lnTo>
                      <a:pt x="1207" y="1005"/>
                    </a:lnTo>
                    <a:lnTo>
                      <a:pt x="1106" y="1056"/>
                    </a:lnTo>
                    <a:lnTo>
                      <a:pt x="1006" y="1106"/>
                    </a:lnTo>
                    <a:lnTo>
                      <a:pt x="905" y="1106"/>
                    </a:lnTo>
                    <a:lnTo>
                      <a:pt x="855" y="1005"/>
                    </a:lnTo>
                    <a:lnTo>
                      <a:pt x="855" y="955"/>
                    </a:lnTo>
                    <a:lnTo>
                      <a:pt x="905" y="905"/>
                    </a:lnTo>
                    <a:lnTo>
                      <a:pt x="1006" y="855"/>
                    </a:lnTo>
                    <a:close/>
                    <a:moveTo>
                      <a:pt x="1458" y="0"/>
                    </a:moveTo>
                    <a:lnTo>
                      <a:pt x="1358" y="50"/>
                    </a:lnTo>
                    <a:lnTo>
                      <a:pt x="1308" y="101"/>
                    </a:lnTo>
                    <a:lnTo>
                      <a:pt x="1207" y="151"/>
                    </a:lnTo>
                    <a:lnTo>
                      <a:pt x="1106" y="402"/>
                    </a:lnTo>
                    <a:lnTo>
                      <a:pt x="1006" y="453"/>
                    </a:lnTo>
                    <a:lnTo>
                      <a:pt x="905" y="453"/>
                    </a:lnTo>
                    <a:lnTo>
                      <a:pt x="755" y="302"/>
                    </a:lnTo>
                    <a:lnTo>
                      <a:pt x="554" y="101"/>
                    </a:lnTo>
                    <a:lnTo>
                      <a:pt x="453" y="50"/>
                    </a:lnTo>
                    <a:lnTo>
                      <a:pt x="403" y="151"/>
                    </a:lnTo>
                    <a:lnTo>
                      <a:pt x="403" y="201"/>
                    </a:lnTo>
                    <a:lnTo>
                      <a:pt x="403" y="453"/>
                    </a:lnTo>
                    <a:lnTo>
                      <a:pt x="453" y="603"/>
                    </a:lnTo>
                    <a:lnTo>
                      <a:pt x="554" y="754"/>
                    </a:lnTo>
                    <a:lnTo>
                      <a:pt x="554" y="855"/>
                    </a:lnTo>
                    <a:lnTo>
                      <a:pt x="453" y="905"/>
                    </a:lnTo>
                    <a:lnTo>
                      <a:pt x="1" y="1257"/>
                    </a:lnTo>
                    <a:lnTo>
                      <a:pt x="805" y="1307"/>
                    </a:lnTo>
                    <a:lnTo>
                      <a:pt x="1509" y="1307"/>
                    </a:lnTo>
                    <a:lnTo>
                      <a:pt x="1559" y="1257"/>
                    </a:lnTo>
                    <a:lnTo>
                      <a:pt x="1609" y="1207"/>
                    </a:lnTo>
                    <a:lnTo>
                      <a:pt x="1659" y="1056"/>
                    </a:lnTo>
                    <a:lnTo>
                      <a:pt x="1659" y="855"/>
                    </a:lnTo>
                    <a:lnTo>
                      <a:pt x="1710" y="704"/>
                    </a:lnTo>
                    <a:lnTo>
                      <a:pt x="1860" y="804"/>
                    </a:lnTo>
                    <a:lnTo>
                      <a:pt x="2011" y="1106"/>
                    </a:lnTo>
                    <a:lnTo>
                      <a:pt x="2212" y="1307"/>
                    </a:lnTo>
                    <a:lnTo>
                      <a:pt x="2313" y="1307"/>
                    </a:lnTo>
                    <a:lnTo>
                      <a:pt x="2363" y="1357"/>
                    </a:lnTo>
                    <a:lnTo>
                      <a:pt x="2464" y="1307"/>
                    </a:lnTo>
                    <a:lnTo>
                      <a:pt x="2564" y="1257"/>
                    </a:lnTo>
                    <a:lnTo>
                      <a:pt x="2765" y="1156"/>
                    </a:lnTo>
                    <a:lnTo>
                      <a:pt x="2916" y="1106"/>
                    </a:lnTo>
                    <a:lnTo>
                      <a:pt x="5429" y="1106"/>
                    </a:lnTo>
                    <a:lnTo>
                      <a:pt x="5680" y="1056"/>
                    </a:lnTo>
                    <a:lnTo>
                      <a:pt x="5932" y="955"/>
                    </a:lnTo>
                    <a:lnTo>
                      <a:pt x="6183" y="804"/>
                    </a:lnTo>
                    <a:lnTo>
                      <a:pt x="6384" y="654"/>
                    </a:lnTo>
                    <a:lnTo>
                      <a:pt x="6434" y="553"/>
                    </a:lnTo>
                    <a:lnTo>
                      <a:pt x="6485" y="453"/>
                    </a:lnTo>
                    <a:lnTo>
                      <a:pt x="6485" y="352"/>
                    </a:lnTo>
                    <a:lnTo>
                      <a:pt x="6334" y="302"/>
                    </a:lnTo>
                    <a:lnTo>
                      <a:pt x="6233" y="402"/>
                    </a:lnTo>
                    <a:lnTo>
                      <a:pt x="6083" y="453"/>
                    </a:lnTo>
                    <a:lnTo>
                      <a:pt x="5932" y="503"/>
                    </a:lnTo>
                    <a:lnTo>
                      <a:pt x="5831" y="603"/>
                    </a:lnTo>
                    <a:lnTo>
                      <a:pt x="5731" y="654"/>
                    </a:lnTo>
                    <a:lnTo>
                      <a:pt x="5580" y="704"/>
                    </a:lnTo>
                    <a:lnTo>
                      <a:pt x="5329" y="654"/>
                    </a:lnTo>
                    <a:lnTo>
                      <a:pt x="5278" y="603"/>
                    </a:lnTo>
                    <a:lnTo>
                      <a:pt x="5228" y="553"/>
                    </a:lnTo>
                    <a:lnTo>
                      <a:pt x="5530" y="252"/>
                    </a:lnTo>
                    <a:lnTo>
                      <a:pt x="5580" y="101"/>
                    </a:lnTo>
                    <a:lnTo>
                      <a:pt x="5530" y="50"/>
                    </a:lnTo>
                    <a:lnTo>
                      <a:pt x="3368" y="50"/>
                    </a:lnTo>
                    <a:lnTo>
                      <a:pt x="3167" y="101"/>
                    </a:lnTo>
                    <a:lnTo>
                      <a:pt x="2966" y="252"/>
                    </a:lnTo>
                    <a:lnTo>
                      <a:pt x="2614" y="252"/>
                    </a:lnTo>
                    <a:lnTo>
                      <a:pt x="2514" y="151"/>
                    </a:lnTo>
                    <a:lnTo>
                      <a:pt x="2413" y="101"/>
                    </a:lnTo>
                    <a:lnTo>
                      <a:pt x="2263" y="151"/>
                    </a:lnTo>
                    <a:lnTo>
                      <a:pt x="2061" y="252"/>
                    </a:lnTo>
                    <a:lnTo>
                      <a:pt x="1911" y="252"/>
                    </a:lnTo>
                    <a:lnTo>
                      <a:pt x="1710" y="201"/>
                    </a:lnTo>
                    <a:lnTo>
                      <a:pt x="1559" y="50"/>
                    </a:lnTo>
                    <a:lnTo>
                      <a:pt x="14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559;p47">
                <a:extLst>
                  <a:ext uri="{FF2B5EF4-FFF2-40B4-BE49-F238E27FC236}">
                    <a16:creationId xmlns:a16="http://schemas.microsoft.com/office/drawing/2014/main" id="{847FE79B-7C09-4F57-BD66-64CD4BEFFFA6}"/>
                  </a:ext>
                </a:extLst>
              </p:cNvPr>
              <p:cNvSpPr/>
              <p:nvPr/>
            </p:nvSpPr>
            <p:spPr>
              <a:xfrm>
                <a:off x="1492200" y="3752800"/>
                <a:ext cx="111850" cy="89250"/>
              </a:xfrm>
              <a:custGeom>
                <a:avLst/>
                <a:gdLst/>
                <a:ahLst/>
                <a:cxnLst/>
                <a:rect l="l" t="t" r="r" b="b"/>
                <a:pathLst>
                  <a:path w="4474" h="3570" extrusionOk="0">
                    <a:moveTo>
                      <a:pt x="2463" y="855"/>
                    </a:moveTo>
                    <a:lnTo>
                      <a:pt x="2514" y="1006"/>
                    </a:lnTo>
                    <a:lnTo>
                      <a:pt x="2514" y="1156"/>
                    </a:lnTo>
                    <a:lnTo>
                      <a:pt x="2413" y="1257"/>
                    </a:lnTo>
                    <a:lnTo>
                      <a:pt x="2111" y="905"/>
                    </a:lnTo>
                    <a:lnTo>
                      <a:pt x="2212" y="855"/>
                    </a:lnTo>
                    <a:close/>
                    <a:moveTo>
                      <a:pt x="2011" y="2715"/>
                    </a:moveTo>
                    <a:lnTo>
                      <a:pt x="2111" y="2815"/>
                    </a:lnTo>
                    <a:lnTo>
                      <a:pt x="2011" y="2916"/>
                    </a:lnTo>
                    <a:lnTo>
                      <a:pt x="1961" y="2865"/>
                    </a:lnTo>
                    <a:lnTo>
                      <a:pt x="2011" y="2715"/>
                    </a:lnTo>
                    <a:close/>
                    <a:moveTo>
                      <a:pt x="1760" y="0"/>
                    </a:moveTo>
                    <a:lnTo>
                      <a:pt x="1709" y="101"/>
                    </a:lnTo>
                    <a:lnTo>
                      <a:pt x="1659" y="302"/>
                    </a:lnTo>
                    <a:lnTo>
                      <a:pt x="1508" y="503"/>
                    </a:lnTo>
                    <a:lnTo>
                      <a:pt x="1357" y="604"/>
                    </a:lnTo>
                    <a:lnTo>
                      <a:pt x="1106" y="654"/>
                    </a:lnTo>
                    <a:lnTo>
                      <a:pt x="1106" y="805"/>
                    </a:lnTo>
                    <a:lnTo>
                      <a:pt x="1106" y="955"/>
                    </a:lnTo>
                    <a:lnTo>
                      <a:pt x="1207" y="1006"/>
                    </a:lnTo>
                    <a:lnTo>
                      <a:pt x="1357" y="1056"/>
                    </a:lnTo>
                    <a:lnTo>
                      <a:pt x="1458" y="1006"/>
                    </a:lnTo>
                    <a:lnTo>
                      <a:pt x="1508" y="905"/>
                    </a:lnTo>
                    <a:lnTo>
                      <a:pt x="1609" y="855"/>
                    </a:lnTo>
                    <a:lnTo>
                      <a:pt x="1860" y="1408"/>
                    </a:lnTo>
                    <a:lnTo>
                      <a:pt x="1760" y="1508"/>
                    </a:lnTo>
                    <a:lnTo>
                      <a:pt x="1709" y="1609"/>
                    </a:lnTo>
                    <a:lnTo>
                      <a:pt x="1659" y="1810"/>
                    </a:lnTo>
                    <a:lnTo>
                      <a:pt x="1709" y="2061"/>
                    </a:lnTo>
                    <a:lnTo>
                      <a:pt x="1709" y="2312"/>
                    </a:lnTo>
                    <a:lnTo>
                      <a:pt x="1659" y="2463"/>
                    </a:lnTo>
                    <a:lnTo>
                      <a:pt x="1609" y="2514"/>
                    </a:lnTo>
                    <a:lnTo>
                      <a:pt x="1408" y="2514"/>
                    </a:lnTo>
                    <a:lnTo>
                      <a:pt x="1307" y="2614"/>
                    </a:lnTo>
                    <a:lnTo>
                      <a:pt x="1106" y="2765"/>
                    </a:lnTo>
                    <a:lnTo>
                      <a:pt x="955" y="2916"/>
                    </a:lnTo>
                    <a:lnTo>
                      <a:pt x="252" y="2916"/>
                    </a:lnTo>
                    <a:lnTo>
                      <a:pt x="101" y="2966"/>
                    </a:lnTo>
                    <a:lnTo>
                      <a:pt x="51" y="3016"/>
                    </a:lnTo>
                    <a:lnTo>
                      <a:pt x="0" y="3117"/>
                    </a:lnTo>
                    <a:lnTo>
                      <a:pt x="0" y="3267"/>
                    </a:lnTo>
                    <a:lnTo>
                      <a:pt x="51" y="3418"/>
                    </a:lnTo>
                    <a:lnTo>
                      <a:pt x="51" y="3519"/>
                    </a:lnTo>
                    <a:lnTo>
                      <a:pt x="151" y="3569"/>
                    </a:lnTo>
                    <a:lnTo>
                      <a:pt x="302" y="3569"/>
                    </a:lnTo>
                    <a:lnTo>
                      <a:pt x="503" y="3519"/>
                    </a:lnTo>
                    <a:lnTo>
                      <a:pt x="704" y="3418"/>
                    </a:lnTo>
                    <a:lnTo>
                      <a:pt x="754" y="3368"/>
                    </a:lnTo>
                    <a:lnTo>
                      <a:pt x="1006" y="3368"/>
                    </a:lnTo>
                    <a:lnTo>
                      <a:pt x="1106" y="3469"/>
                    </a:lnTo>
                    <a:lnTo>
                      <a:pt x="1156" y="3519"/>
                    </a:lnTo>
                    <a:lnTo>
                      <a:pt x="1207" y="3519"/>
                    </a:lnTo>
                    <a:lnTo>
                      <a:pt x="1257" y="3469"/>
                    </a:lnTo>
                    <a:lnTo>
                      <a:pt x="1357" y="3418"/>
                    </a:lnTo>
                    <a:lnTo>
                      <a:pt x="1961" y="3368"/>
                    </a:lnTo>
                    <a:lnTo>
                      <a:pt x="2463" y="3368"/>
                    </a:lnTo>
                    <a:lnTo>
                      <a:pt x="2614" y="3318"/>
                    </a:lnTo>
                    <a:lnTo>
                      <a:pt x="2715" y="3267"/>
                    </a:lnTo>
                    <a:lnTo>
                      <a:pt x="2916" y="3117"/>
                    </a:lnTo>
                    <a:lnTo>
                      <a:pt x="2966" y="3016"/>
                    </a:lnTo>
                    <a:lnTo>
                      <a:pt x="2916" y="2966"/>
                    </a:lnTo>
                    <a:lnTo>
                      <a:pt x="2765" y="2966"/>
                    </a:lnTo>
                    <a:lnTo>
                      <a:pt x="2664" y="2916"/>
                    </a:lnTo>
                    <a:lnTo>
                      <a:pt x="2614" y="2865"/>
                    </a:lnTo>
                    <a:lnTo>
                      <a:pt x="2564" y="2765"/>
                    </a:lnTo>
                    <a:lnTo>
                      <a:pt x="2463" y="2564"/>
                    </a:lnTo>
                    <a:lnTo>
                      <a:pt x="2463" y="2514"/>
                    </a:lnTo>
                    <a:lnTo>
                      <a:pt x="2363" y="2463"/>
                    </a:lnTo>
                    <a:lnTo>
                      <a:pt x="2413" y="2363"/>
                    </a:lnTo>
                    <a:lnTo>
                      <a:pt x="2463" y="2312"/>
                    </a:lnTo>
                    <a:lnTo>
                      <a:pt x="2664" y="2312"/>
                    </a:lnTo>
                    <a:lnTo>
                      <a:pt x="2715" y="2463"/>
                    </a:lnTo>
                    <a:lnTo>
                      <a:pt x="2765" y="2564"/>
                    </a:lnTo>
                    <a:lnTo>
                      <a:pt x="2815" y="2664"/>
                    </a:lnTo>
                    <a:lnTo>
                      <a:pt x="2865" y="2715"/>
                    </a:lnTo>
                    <a:lnTo>
                      <a:pt x="3016" y="2614"/>
                    </a:lnTo>
                    <a:lnTo>
                      <a:pt x="3117" y="2463"/>
                    </a:lnTo>
                    <a:lnTo>
                      <a:pt x="3167" y="2262"/>
                    </a:lnTo>
                    <a:lnTo>
                      <a:pt x="3167" y="2111"/>
                    </a:lnTo>
                    <a:lnTo>
                      <a:pt x="3066" y="2061"/>
                    </a:lnTo>
                    <a:lnTo>
                      <a:pt x="3016" y="2011"/>
                    </a:lnTo>
                    <a:lnTo>
                      <a:pt x="2966" y="1810"/>
                    </a:lnTo>
                    <a:lnTo>
                      <a:pt x="2916" y="1760"/>
                    </a:lnTo>
                    <a:lnTo>
                      <a:pt x="2865" y="1659"/>
                    </a:lnTo>
                    <a:lnTo>
                      <a:pt x="2765" y="1860"/>
                    </a:lnTo>
                    <a:lnTo>
                      <a:pt x="2664" y="2011"/>
                    </a:lnTo>
                    <a:lnTo>
                      <a:pt x="2564" y="2111"/>
                    </a:lnTo>
                    <a:lnTo>
                      <a:pt x="2463" y="2061"/>
                    </a:lnTo>
                    <a:lnTo>
                      <a:pt x="2312" y="2011"/>
                    </a:lnTo>
                    <a:lnTo>
                      <a:pt x="2212" y="1860"/>
                    </a:lnTo>
                    <a:lnTo>
                      <a:pt x="2111" y="1760"/>
                    </a:lnTo>
                    <a:lnTo>
                      <a:pt x="2111" y="1609"/>
                    </a:lnTo>
                    <a:lnTo>
                      <a:pt x="2212" y="1508"/>
                    </a:lnTo>
                    <a:lnTo>
                      <a:pt x="2363" y="1458"/>
                    </a:lnTo>
                    <a:lnTo>
                      <a:pt x="2514" y="1458"/>
                    </a:lnTo>
                    <a:lnTo>
                      <a:pt x="2815" y="1408"/>
                    </a:lnTo>
                    <a:lnTo>
                      <a:pt x="2865" y="1357"/>
                    </a:lnTo>
                    <a:lnTo>
                      <a:pt x="2966" y="1307"/>
                    </a:lnTo>
                    <a:lnTo>
                      <a:pt x="2966" y="1257"/>
                    </a:lnTo>
                    <a:lnTo>
                      <a:pt x="2966" y="1106"/>
                    </a:lnTo>
                    <a:lnTo>
                      <a:pt x="2865" y="855"/>
                    </a:lnTo>
                    <a:lnTo>
                      <a:pt x="2815" y="754"/>
                    </a:lnTo>
                    <a:lnTo>
                      <a:pt x="2865" y="654"/>
                    </a:lnTo>
                    <a:lnTo>
                      <a:pt x="2916" y="553"/>
                    </a:lnTo>
                    <a:lnTo>
                      <a:pt x="3016" y="453"/>
                    </a:lnTo>
                    <a:lnTo>
                      <a:pt x="3066" y="453"/>
                    </a:lnTo>
                    <a:lnTo>
                      <a:pt x="3167" y="503"/>
                    </a:lnTo>
                    <a:lnTo>
                      <a:pt x="3267" y="604"/>
                    </a:lnTo>
                    <a:lnTo>
                      <a:pt x="4122" y="604"/>
                    </a:lnTo>
                    <a:lnTo>
                      <a:pt x="4222" y="503"/>
                    </a:lnTo>
                    <a:lnTo>
                      <a:pt x="4424" y="302"/>
                    </a:lnTo>
                    <a:lnTo>
                      <a:pt x="4474" y="201"/>
                    </a:lnTo>
                    <a:lnTo>
                      <a:pt x="4424" y="101"/>
                    </a:lnTo>
                    <a:lnTo>
                      <a:pt x="4373" y="51"/>
                    </a:lnTo>
                    <a:lnTo>
                      <a:pt x="4273" y="0"/>
                    </a:lnTo>
                    <a:lnTo>
                      <a:pt x="4172" y="0"/>
                    </a:lnTo>
                    <a:lnTo>
                      <a:pt x="4072" y="51"/>
                    </a:lnTo>
                    <a:lnTo>
                      <a:pt x="3921" y="151"/>
                    </a:lnTo>
                    <a:lnTo>
                      <a:pt x="3871" y="151"/>
                    </a:lnTo>
                    <a:lnTo>
                      <a:pt x="3770" y="51"/>
                    </a:lnTo>
                    <a:lnTo>
                      <a:pt x="3619" y="0"/>
                    </a:lnTo>
                    <a:lnTo>
                      <a:pt x="3469" y="0"/>
                    </a:lnTo>
                    <a:lnTo>
                      <a:pt x="3167" y="101"/>
                    </a:lnTo>
                    <a:lnTo>
                      <a:pt x="2966" y="151"/>
                    </a:lnTo>
                    <a:lnTo>
                      <a:pt x="2765" y="151"/>
                    </a:lnTo>
                    <a:lnTo>
                      <a:pt x="2463" y="51"/>
                    </a:lnTo>
                    <a:lnTo>
                      <a:pt x="21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560;p47">
                <a:extLst>
                  <a:ext uri="{FF2B5EF4-FFF2-40B4-BE49-F238E27FC236}">
                    <a16:creationId xmlns:a16="http://schemas.microsoft.com/office/drawing/2014/main" id="{2FE1289E-8B4C-4C82-B76E-CDE3F6856B4E}"/>
                  </a:ext>
                </a:extLst>
              </p:cNvPr>
              <p:cNvSpPr/>
              <p:nvPr/>
            </p:nvSpPr>
            <p:spPr>
              <a:xfrm>
                <a:off x="1477125" y="3847050"/>
                <a:ext cx="120650" cy="31425"/>
              </a:xfrm>
              <a:custGeom>
                <a:avLst/>
                <a:gdLst/>
                <a:ahLst/>
                <a:cxnLst/>
                <a:rect l="l" t="t" r="r" b="b"/>
                <a:pathLst>
                  <a:path w="4826" h="1257" extrusionOk="0">
                    <a:moveTo>
                      <a:pt x="2513" y="452"/>
                    </a:moveTo>
                    <a:lnTo>
                      <a:pt x="2513" y="478"/>
                    </a:lnTo>
                    <a:lnTo>
                      <a:pt x="2513" y="478"/>
                    </a:lnTo>
                    <a:lnTo>
                      <a:pt x="2614" y="503"/>
                    </a:lnTo>
                    <a:lnTo>
                      <a:pt x="2564" y="452"/>
                    </a:lnTo>
                    <a:close/>
                    <a:moveTo>
                      <a:pt x="2011" y="402"/>
                    </a:moveTo>
                    <a:lnTo>
                      <a:pt x="2061" y="503"/>
                    </a:lnTo>
                    <a:lnTo>
                      <a:pt x="2011" y="654"/>
                    </a:lnTo>
                    <a:lnTo>
                      <a:pt x="1910" y="553"/>
                    </a:lnTo>
                    <a:lnTo>
                      <a:pt x="2011" y="402"/>
                    </a:lnTo>
                    <a:close/>
                    <a:moveTo>
                      <a:pt x="2212" y="0"/>
                    </a:moveTo>
                    <a:lnTo>
                      <a:pt x="2111" y="101"/>
                    </a:lnTo>
                    <a:lnTo>
                      <a:pt x="2061" y="151"/>
                    </a:lnTo>
                    <a:lnTo>
                      <a:pt x="1960" y="201"/>
                    </a:lnTo>
                    <a:lnTo>
                      <a:pt x="1257" y="201"/>
                    </a:lnTo>
                    <a:lnTo>
                      <a:pt x="1106" y="251"/>
                    </a:lnTo>
                    <a:lnTo>
                      <a:pt x="1005" y="352"/>
                    </a:lnTo>
                    <a:lnTo>
                      <a:pt x="855" y="452"/>
                    </a:lnTo>
                    <a:lnTo>
                      <a:pt x="654" y="452"/>
                    </a:lnTo>
                    <a:lnTo>
                      <a:pt x="553" y="402"/>
                    </a:lnTo>
                    <a:lnTo>
                      <a:pt x="302" y="251"/>
                    </a:lnTo>
                    <a:lnTo>
                      <a:pt x="201" y="201"/>
                    </a:lnTo>
                    <a:lnTo>
                      <a:pt x="0" y="201"/>
                    </a:lnTo>
                    <a:lnTo>
                      <a:pt x="151" y="503"/>
                    </a:lnTo>
                    <a:lnTo>
                      <a:pt x="402" y="754"/>
                    </a:lnTo>
                    <a:lnTo>
                      <a:pt x="654" y="955"/>
                    </a:lnTo>
                    <a:lnTo>
                      <a:pt x="905" y="1206"/>
                    </a:lnTo>
                    <a:lnTo>
                      <a:pt x="955" y="1257"/>
                    </a:lnTo>
                    <a:lnTo>
                      <a:pt x="1558" y="1257"/>
                    </a:lnTo>
                    <a:lnTo>
                      <a:pt x="1759" y="1106"/>
                    </a:lnTo>
                    <a:lnTo>
                      <a:pt x="1810" y="1056"/>
                    </a:lnTo>
                    <a:lnTo>
                      <a:pt x="1910" y="1056"/>
                    </a:lnTo>
                    <a:lnTo>
                      <a:pt x="2011" y="1106"/>
                    </a:lnTo>
                    <a:lnTo>
                      <a:pt x="2111" y="1156"/>
                    </a:lnTo>
                    <a:lnTo>
                      <a:pt x="2162" y="1257"/>
                    </a:lnTo>
                    <a:lnTo>
                      <a:pt x="2363" y="1257"/>
                    </a:lnTo>
                    <a:lnTo>
                      <a:pt x="2463" y="1206"/>
                    </a:lnTo>
                    <a:lnTo>
                      <a:pt x="2664" y="1106"/>
                    </a:lnTo>
                    <a:lnTo>
                      <a:pt x="2865" y="955"/>
                    </a:lnTo>
                    <a:lnTo>
                      <a:pt x="3318" y="804"/>
                    </a:lnTo>
                    <a:lnTo>
                      <a:pt x="3368" y="704"/>
                    </a:lnTo>
                    <a:lnTo>
                      <a:pt x="3468" y="654"/>
                    </a:lnTo>
                    <a:lnTo>
                      <a:pt x="3569" y="905"/>
                    </a:lnTo>
                    <a:lnTo>
                      <a:pt x="3619" y="1005"/>
                    </a:lnTo>
                    <a:lnTo>
                      <a:pt x="3669" y="1056"/>
                    </a:lnTo>
                    <a:lnTo>
                      <a:pt x="3770" y="955"/>
                    </a:lnTo>
                    <a:lnTo>
                      <a:pt x="3870" y="905"/>
                    </a:lnTo>
                    <a:lnTo>
                      <a:pt x="3921" y="905"/>
                    </a:lnTo>
                    <a:lnTo>
                      <a:pt x="3971" y="955"/>
                    </a:lnTo>
                    <a:lnTo>
                      <a:pt x="4122" y="1005"/>
                    </a:lnTo>
                    <a:lnTo>
                      <a:pt x="4222" y="1056"/>
                    </a:lnTo>
                    <a:lnTo>
                      <a:pt x="4474" y="905"/>
                    </a:lnTo>
                    <a:lnTo>
                      <a:pt x="4775" y="804"/>
                    </a:lnTo>
                    <a:lnTo>
                      <a:pt x="4825" y="754"/>
                    </a:lnTo>
                    <a:lnTo>
                      <a:pt x="4725" y="654"/>
                    </a:lnTo>
                    <a:lnTo>
                      <a:pt x="4574" y="452"/>
                    </a:lnTo>
                    <a:lnTo>
                      <a:pt x="4474" y="352"/>
                    </a:lnTo>
                    <a:lnTo>
                      <a:pt x="4373" y="302"/>
                    </a:lnTo>
                    <a:lnTo>
                      <a:pt x="4122" y="201"/>
                    </a:lnTo>
                    <a:lnTo>
                      <a:pt x="3921" y="50"/>
                    </a:lnTo>
                    <a:lnTo>
                      <a:pt x="3669" y="0"/>
                    </a:lnTo>
                    <a:lnTo>
                      <a:pt x="3418" y="0"/>
                    </a:lnTo>
                    <a:lnTo>
                      <a:pt x="3217" y="50"/>
                    </a:lnTo>
                    <a:lnTo>
                      <a:pt x="3016" y="151"/>
                    </a:lnTo>
                    <a:lnTo>
                      <a:pt x="2815" y="251"/>
                    </a:lnTo>
                    <a:lnTo>
                      <a:pt x="2564" y="251"/>
                    </a:lnTo>
                    <a:lnTo>
                      <a:pt x="2513" y="302"/>
                    </a:lnTo>
                    <a:lnTo>
                      <a:pt x="2513" y="402"/>
                    </a:lnTo>
                    <a:lnTo>
                      <a:pt x="2564" y="452"/>
                    </a:lnTo>
                    <a:lnTo>
                      <a:pt x="2664" y="452"/>
                    </a:lnTo>
                    <a:lnTo>
                      <a:pt x="2614" y="503"/>
                    </a:lnTo>
                    <a:lnTo>
                      <a:pt x="2664" y="603"/>
                    </a:lnTo>
                    <a:lnTo>
                      <a:pt x="2614" y="603"/>
                    </a:lnTo>
                    <a:lnTo>
                      <a:pt x="2513" y="503"/>
                    </a:lnTo>
                    <a:lnTo>
                      <a:pt x="2513" y="478"/>
                    </a:lnTo>
                    <a:lnTo>
                      <a:pt x="2513" y="478"/>
                    </a:lnTo>
                    <a:lnTo>
                      <a:pt x="2413" y="452"/>
                    </a:lnTo>
                    <a:lnTo>
                      <a:pt x="2363" y="352"/>
                    </a:lnTo>
                    <a:lnTo>
                      <a:pt x="2312" y="251"/>
                    </a:lnTo>
                    <a:lnTo>
                      <a:pt x="2312" y="151"/>
                    </a:lnTo>
                    <a:lnTo>
                      <a:pt x="2262" y="50"/>
                    </a:lnTo>
                    <a:lnTo>
                      <a:pt x="22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561;p47">
                <a:extLst>
                  <a:ext uri="{FF2B5EF4-FFF2-40B4-BE49-F238E27FC236}">
                    <a16:creationId xmlns:a16="http://schemas.microsoft.com/office/drawing/2014/main" id="{048A9051-D6AB-493F-AE98-DB2AB7B6E06A}"/>
                  </a:ext>
                </a:extLst>
              </p:cNvPr>
              <p:cNvSpPr/>
              <p:nvPr/>
            </p:nvSpPr>
            <p:spPr>
              <a:xfrm>
                <a:off x="361250" y="3894800"/>
                <a:ext cx="74175" cy="36450"/>
              </a:xfrm>
              <a:custGeom>
                <a:avLst/>
                <a:gdLst/>
                <a:ahLst/>
                <a:cxnLst/>
                <a:rect l="l" t="t" r="r" b="b"/>
                <a:pathLst>
                  <a:path w="2967" h="1458" extrusionOk="0">
                    <a:moveTo>
                      <a:pt x="1559" y="0"/>
                    </a:moveTo>
                    <a:lnTo>
                      <a:pt x="1308" y="302"/>
                    </a:lnTo>
                    <a:lnTo>
                      <a:pt x="1207" y="352"/>
                    </a:lnTo>
                    <a:lnTo>
                      <a:pt x="1056" y="302"/>
                    </a:lnTo>
                    <a:lnTo>
                      <a:pt x="906" y="201"/>
                    </a:lnTo>
                    <a:lnTo>
                      <a:pt x="805" y="151"/>
                    </a:lnTo>
                    <a:lnTo>
                      <a:pt x="705" y="201"/>
                    </a:lnTo>
                    <a:lnTo>
                      <a:pt x="554" y="402"/>
                    </a:lnTo>
                    <a:lnTo>
                      <a:pt x="453" y="553"/>
                    </a:lnTo>
                    <a:lnTo>
                      <a:pt x="403" y="603"/>
                    </a:lnTo>
                    <a:lnTo>
                      <a:pt x="202" y="603"/>
                    </a:lnTo>
                    <a:lnTo>
                      <a:pt x="101" y="654"/>
                    </a:lnTo>
                    <a:lnTo>
                      <a:pt x="51" y="704"/>
                    </a:lnTo>
                    <a:lnTo>
                      <a:pt x="1" y="754"/>
                    </a:lnTo>
                    <a:lnTo>
                      <a:pt x="1" y="905"/>
                    </a:lnTo>
                    <a:lnTo>
                      <a:pt x="1" y="1106"/>
                    </a:lnTo>
                    <a:lnTo>
                      <a:pt x="101" y="1307"/>
                    </a:lnTo>
                    <a:lnTo>
                      <a:pt x="252" y="1408"/>
                    </a:lnTo>
                    <a:lnTo>
                      <a:pt x="453" y="1458"/>
                    </a:lnTo>
                    <a:lnTo>
                      <a:pt x="554" y="1408"/>
                    </a:lnTo>
                    <a:lnTo>
                      <a:pt x="604" y="1357"/>
                    </a:lnTo>
                    <a:lnTo>
                      <a:pt x="705" y="1307"/>
                    </a:lnTo>
                    <a:lnTo>
                      <a:pt x="855" y="1257"/>
                    </a:lnTo>
                    <a:lnTo>
                      <a:pt x="1358" y="1257"/>
                    </a:lnTo>
                    <a:lnTo>
                      <a:pt x="1459" y="1206"/>
                    </a:lnTo>
                    <a:lnTo>
                      <a:pt x="1559" y="1106"/>
                    </a:lnTo>
                    <a:lnTo>
                      <a:pt x="1609" y="1056"/>
                    </a:lnTo>
                    <a:lnTo>
                      <a:pt x="1760" y="1206"/>
                    </a:lnTo>
                    <a:lnTo>
                      <a:pt x="1911" y="1257"/>
                    </a:lnTo>
                    <a:lnTo>
                      <a:pt x="2816" y="1257"/>
                    </a:lnTo>
                    <a:lnTo>
                      <a:pt x="2916" y="1206"/>
                    </a:lnTo>
                    <a:lnTo>
                      <a:pt x="2966" y="1106"/>
                    </a:lnTo>
                    <a:lnTo>
                      <a:pt x="2966" y="1056"/>
                    </a:lnTo>
                    <a:lnTo>
                      <a:pt x="2966" y="754"/>
                    </a:lnTo>
                    <a:lnTo>
                      <a:pt x="2866" y="704"/>
                    </a:lnTo>
                    <a:lnTo>
                      <a:pt x="2816" y="654"/>
                    </a:lnTo>
                    <a:lnTo>
                      <a:pt x="2715" y="754"/>
                    </a:lnTo>
                    <a:lnTo>
                      <a:pt x="2665" y="804"/>
                    </a:lnTo>
                    <a:lnTo>
                      <a:pt x="2564" y="754"/>
                    </a:lnTo>
                    <a:lnTo>
                      <a:pt x="2514" y="603"/>
                    </a:lnTo>
                    <a:lnTo>
                      <a:pt x="2514" y="503"/>
                    </a:lnTo>
                    <a:lnTo>
                      <a:pt x="2414" y="453"/>
                    </a:lnTo>
                    <a:lnTo>
                      <a:pt x="2313" y="302"/>
                    </a:lnTo>
                    <a:lnTo>
                      <a:pt x="2212" y="201"/>
                    </a:lnTo>
                    <a:lnTo>
                      <a:pt x="2162" y="251"/>
                    </a:lnTo>
                    <a:lnTo>
                      <a:pt x="2011" y="402"/>
                    </a:lnTo>
                    <a:lnTo>
                      <a:pt x="1961" y="402"/>
                    </a:lnTo>
                    <a:lnTo>
                      <a:pt x="1961" y="352"/>
                    </a:lnTo>
                    <a:lnTo>
                      <a:pt x="1911" y="151"/>
                    </a:lnTo>
                    <a:lnTo>
                      <a:pt x="1861" y="50"/>
                    </a:lnTo>
                    <a:lnTo>
                      <a:pt x="17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562;p47">
                <a:extLst>
                  <a:ext uri="{FF2B5EF4-FFF2-40B4-BE49-F238E27FC236}">
                    <a16:creationId xmlns:a16="http://schemas.microsoft.com/office/drawing/2014/main" id="{896AB72A-22BA-4A15-B1DD-6D268D52E9AD}"/>
                  </a:ext>
                </a:extLst>
              </p:cNvPr>
              <p:cNvSpPr/>
              <p:nvPr/>
            </p:nvSpPr>
            <p:spPr>
              <a:xfrm>
                <a:off x="1782475" y="3731425"/>
                <a:ext cx="56575" cy="51550"/>
              </a:xfrm>
              <a:custGeom>
                <a:avLst/>
                <a:gdLst/>
                <a:ahLst/>
                <a:cxnLst/>
                <a:rect l="l" t="t" r="r" b="b"/>
                <a:pathLst>
                  <a:path w="2263" h="2062" extrusionOk="0">
                    <a:moveTo>
                      <a:pt x="1106" y="1"/>
                    </a:moveTo>
                    <a:lnTo>
                      <a:pt x="754" y="51"/>
                    </a:lnTo>
                    <a:lnTo>
                      <a:pt x="402" y="202"/>
                    </a:lnTo>
                    <a:lnTo>
                      <a:pt x="402" y="302"/>
                    </a:lnTo>
                    <a:lnTo>
                      <a:pt x="453" y="403"/>
                    </a:lnTo>
                    <a:lnTo>
                      <a:pt x="654" y="403"/>
                    </a:lnTo>
                    <a:lnTo>
                      <a:pt x="754" y="453"/>
                    </a:lnTo>
                    <a:lnTo>
                      <a:pt x="804" y="503"/>
                    </a:lnTo>
                    <a:lnTo>
                      <a:pt x="754" y="604"/>
                    </a:lnTo>
                    <a:lnTo>
                      <a:pt x="654" y="654"/>
                    </a:lnTo>
                    <a:lnTo>
                      <a:pt x="603" y="705"/>
                    </a:lnTo>
                    <a:lnTo>
                      <a:pt x="603" y="956"/>
                    </a:lnTo>
                    <a:lnTo>
                      <a:pt x="553" y="1006"/>
                    </a:lnTo>
                    <a:lnTo>
                      <a:pt x="503" y="1056"/>
                    </a:lnTo>
                    <a:lnTo>
                      <a:pt x="0" y="1056"/>
                    </a:lnTo>
                    <a:lnTo>
                      <a:pt x="51" y="1408"/>
                    </a:lnTo>
                    <a:lnTo>
                      <a:pt x="252" y="1459"/>
                    </a:lnTo>
                    <a:lnTo>
                      <a:pt x="453" y="1609"/>
                    </a:lnTo>
                    <a:lnTo>
                      <a:pt x="603" y="1660"/>
                    </a:lnTo>
                    <a:lnTo>
                      <a:pt x="704" y="1710"/>
                    </a:lnTo>
                    <a:lnTo>
                      <a:pt x="855" y="1710"/>
                    </a:lnTo>
                    <a:lnTo>
                      <a:pt x="1156" y="1660"/>
                    </a:lnTo>
                    <a:lnTo>
                      <a:pt x="1458" y="1660"/>
                    </a:lnTo>
                    <a:lnTo>
                      <a:pt x="1408" y="1559"/>
                    </a:lnTo>
                    <a:lnTo>
                      <a:pt x="1307" y="1459"/>
                    </a:lnTo>
                    <a:lnTo>
                      <a:pt x="955" y="1459"/>
                    </a:lnTo>
                    <a:lnTo>
                      <a:pt x="855" y="1358"/>
                    </a:lnTo>
                    <a:lnTo>
                      <a:pt x="804" y="1207"/>
                    </a:lnTo>
                    <a:lnTo>
                      <a:pt x="955" y="1006"/>
                    </a:lnTo>
                    <a:lnTo>
                      <a:pt x="1156" y="855"/>
                    </a:lnTo>
                    <a:lnTo>
                      <a:pt x="1257" y="805"/>
                    </a:lnTo>
                    <a:lnTo>
                      <a:pt x="1357" y="855"/>
                    </a:lnTo>
                    <a:lnTo>
                      <a:pt x="1408" y="906"/>
                    </a:lnTo>
                    <a:lnTo>
                      <a:pt x="1408" y="956"/>
                    </a:lnTo>
                    <a:lnTo>
                      <a:pt x="1307" y="1056"/>
                    </a:lnTo>
                    <a:lnTo>
                      <a:pt x="1257" y="1157"/>
                    </a:lnTo>
                    <a:lnTo>
                      <a:pt x="1257" y="1207"/>
                    </a:lnTo>
                    <a:lnTo>
                      <a:pt x="1357" y="1308"/>
                    </a:lnTo>
                    <a:lnTo>
                      <a:pt x="1458" y="1358"/>
                    </a:lnTo>
                    <a:lnTo>
                      <a:pt x="1458" y="1459"/>
                    </a:lnTo>
                    <a:lnTo>
                      <a:pt x="1307" y="1459"/>
                    </a:lnTo>
                    <a:lnTo>
                      <a:pt x="1558" y="1509"/>
                    </a:lnTo>
                    <a:lnTo>
                      <a:pt x="1609" y="1559"/>
                    </a:lnTo>
                    <a:lnTo>
                      <a:pt x="1609" y="1609"/>
                    </a:lnTo>
                    <a:lnTo>
                      <a:pt x="1558" y="1660"/>
                    </a:lnTo>
                    <a:lnTo>
                      <a:pt x="1458" y="1660"/>
                    </a:lnTo>
                    <a:lnTo>
                      <a:pt x="1458" y="1810"/>
                    </a:lnTo>
                    <a:lnTo>
                      <a:pt x="1508" y="1861"/>
                    </a:lnTo>
                    <a:lnTo>
                      <a:pt x="1659" y="2011"/>
                    </a:lnTo>
                    <a:lnTo>
                      <a:pt x="1760" y="2062"/>
                    </a:lnTo>
                    <a:lnTo>
                      <a:pt x="1810" y="2062"/>
                    </a:lnTo>
                    <a:lnTo>
                      <a:pt x="1961" y="1911"/>
                    </a:lnTo>
                    <a:lnTo>
                      <a:pt x="2061" y="1710"/>
                    </a:lnTo>
                    <a:lnTo>
                      <a:pt x="2162" y="1559"/>
                    </a:lnTo>
                    <a:lnTo>
                      <a:pt x="2262" y="1408"/>
                    </a:lnTo>
                    <a:lnTo>
                      <a:pt x="2011" y="1107"/>
                    </a:lnTo>
                    <a:lnTo>
                      <a:pt x="1910" y="1006"/>
                    </a:lnTo>
                    <a:lnTo>
                      <a:pt x="1860" y="956"/>
                    </a:lnTo>
                    <a:lnTo>
                      <a:pt x="1961" y="855"/>
                    </a:lnTo>
                    <a:lnTo>
                      <a:pt x="2061" y="755"/>
                    </a:lnTo>
                    <a:lnTo>
                      <a:pt x="2061" y="654"/>
                    </a:lnTo>
                    <a:lnTo>
                      <a:pt x="2061" y="403"/>
                    </a:lnTo>
                    <a:lnTo>
                      <a:pt x="2061" y="252"/>
                    </a:lnTo>
                    <a:lnTo>
                      <a:pt x="1961" y="202"/>
                    </a:lnTo>
                    <a:lnTo>
                      <a:pt x="1810" y="202"/>
                    </a:lnTo>
                    <a:lnTo>
                      <a:pt x="1709" y="152"/>
                    </a:lnTo>
                    <a:lnTo>
                      <a:pt x="1408" y="51"/>
                    </a:lnTo>
                    <a:lnTo>
                      <a:pt x="110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563;p47">
                <a:extLst>
                  <a:ext uri="{FF2B5EF4-FFF2-40B4-BE49-F238E27FC236}">
                    <a16:creationId xmlns:a16="http://schemas.microsoft.com/office/drawing/2014/main" id="{6D70131D-6B96-4857-B93D-9C601E00C045}"/>
                  </a:ext>
                </a:extLst>
              </p:cNvPr>
              <p:cNvSpPr/>
              <p:nvPr/>
            </p:nvSpPr>
            <p:spPr>
              <a:xfrm>
                <a:off x="493200" y="3899825"/>
                <a:ext cx="62850" cy="32700"/>
              </a:xfrm>
              <a:custGeom>
                <a:avLst/>
                <a:gdLst/>
                <a:ahLst/>
                <a:cxnLst/>
                <a:rect l="l" t="t" r="r" b="b"/>
                <a:pathLst>
                  <a:path w="2514" h="1308" extrusionOk="0">
                    <a:moveTo>
                      <a:pt x="2011" y="0"/>
                    </a:moveTo>
                    <a:lnTo>
                      <a:pt x="1911" y="101"/>
                    </a:lnTo>
                    <a:lnTo>
                      <a:pt x="1710" y="201"/>
                    </a:lnTo>
                    <a:lnTo>
                      <a:pt x="1559" y="252"/>
                    </a:lnTo>
                    <a:lnTo>
                      <a:pt x="1408" y="201"/>
                    </a:lnTo>
                    <a:lnTo>
                      <a:pt x="1257" y="101"/>
                    </a:lnTo>
                    <a:lnTo>
                      <a:pt x="1106" y="50"/>
                    </a:lnTo>
                    <a:lnTo>
                      <a:pt x="1006" y="151"/>
                    </a:lnTo>
                    <a:lnTo>
                      <a:pt x="855" y="201"/>
                    </a:lnTo>
                    <a:lnTo>
                      <a:pt x="553" y="201"/>
                    </a:lnTo>
                    <a:lnTo>
                      <a:pt x="302" y="252"/>
                    </a:lnTo>
                    <a:lnTo>
                      <a:pt x="101" y="402"/>
                    </a:lnTo>
                    <a:lnTo>
                      <a:pt x="1" y="603"/>
                    </a:lnTo>
                    <a:lnTo>
                      <a:pt x="1" y="905"/>
                    </a:lnTo>
                    <a:lnTo>
                      <a:pt x="51" y="1005"/>
                    </a:lnTo>
                    <a:lnTo>
                      <a:pt x="101" y="1056"/>
                    </a:lnTo>
                    <a:lnTo>
                      <a:pt x="704" y="1056"/>
                    </a:lnTo>
                    <a:lnTo>
                      <a:pt x="805" y="1005"/>
                    </a:lnTo>
                    <a:lnTo>
                      <a:pt x="905" y="1056"/>
                    </a:lnTo>
                    <a:lnTo>
                      <a:pt x="1056" y="1156"/>
                    </a:lnTo>
                    <a:lnTo>
                      <a:pt x="1207" y="1257"/>
                    </a:lnTo>
                    <a:lnTo>
                      <a:pt x="1257" y="1307"/>
                    </a:lnTo>
                    <a:lnTo>
                      <a:pt x="1358" y="1257"/>
                    </a:lnTo>
                    <a:lnTo>
                      <a:pt x="1609" y="1257"/>
                    </a:lnTo>
                    <a:lnTo>
                      <a:pt x="1810" y="1207"/>
                    </a:lnTo>
                    <a:lnTo>
                      <a:pt x="1961" y="1106"/>
                    </a:lnTo>
                    <a:lnTo>
                      <a:pt x="2112" y="855"/>
                    </a:lnTo>
                    <a:lnTo>
                      <a:pt x="2162" y="754"/>
                    </a:lnTo>
                    <a:lnTo>
                      <a:pt x="2212" y="654"/>
                    </a:lnTo>
                    <a:lnTo>
                      <a:pt x="2363" y="453"/>
                    </a:lnTo>
                    <a:lnTo>
                      <a:pt x="2463" y="402"/>
                    </a:lnTo>
                    <a:lnTo>
                      <a:pt x="2514" y="302"/>
                    </a:lnTo>
                    <a:lnTo>
                      <a:pt x="2514" y="201"/>
                    </a:lnTo>
                    <a:lnTo>
                      <a:pt x="2514" y="101"/>
                    </a:lnTo>
                    <a:lnTo>
                      <a:pt x="2463" y="50"/>
                    </a:lnTo>
                    <a:lnTo>
                      <a:pt x="236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564;p47">
                <a:extLst>
                  <a:ext uri="{FF2B5EF4-FFF2-40B4-BE49-F238E27FC236}">
                    <a16:creationId xmlns:a16="http://schemas.microsoft.com/office/drawing/2014/main" id="{E507B446-0925-4589-B895-177E0D0ED0AA}"/>
                  </a:ext>
                </a:extLst>
              </p:cNvPr>
              <p:cNvSpPr/>
              <p:nvPr/>
            </p:nvSpPr>
            <p:spPr>
              <a:xfrm>
                <a:off x="1823925" y="3089325"/>
                <a:ext cx="62875" cy="32675"/>
              </a:xfrm>
              <a:custGeom>
                <a:avLst/>
                <a:gdLst/>
                <a:ahLst/>
                <a:cxnLst/>
                <a:rect l="l" t="t" r="r" b="b"/>
                <a:pathLst>
                  <a:path w="2515" h="1307" extrusionOk="0">
                    <a:moveTo>
                      <a:pt x="1107" y="0"/>
                    </a:moveTo>
                    <a:lnTo>
                      <a:pt x="1107" y="50"/>
                    </a:lnTo>
                    <a:lnTo>
                      <a:pt x="51" y="50"/>
                    </a:lnTo>
                    <a:lnTo>
                      <a:pt x="51" y="101"/>
                    </a:lnTo>
                    <a:lnTo>
                      <a:pt x="1" y="201"/>
                    </a:lnTo>
                    <a:lnTo>
                      <a:pt x="102" y="251"/>
                    </a:lnTo>
                    <a:lnTo>
                      <a:pt x="152" y="302"/>
                    </a:lnTo>
                    <a:lnTo>
                      <a:pt x="202" y="402"/>
                    </a:lnTo>
                    <a:lnTo>
                      <a:pt x="202" y="553"/>
                    </a:lnTo>
                    <a:lnTo>
                      <a:pt x="202" y="704"/>
                    </a:lnTo>
                    <a:lnTo>
                      <a:pt x="353" y="855"/>
                    </a:lnTo>
                    <a:lnTo>
                      <a:pt x="403" y="754"/>
                    </a:lnTo>
                    <a:lnTo>
                      <a:pt x="554" y="603"/>
                    </a:lnTo>
                    <a:lnTo>
                      <a:pt x="654" y="503"/>
                    </a:lnTo>
                    <a:lnTo>
                      <a:pt x="805" y="503"/>
                    </a:lnTo>
                    <a:lnTo>
                      <a:pt x="906" y="603"/>
                    </a:lnTo>
                    <a:lnTo>
                      <a:pt x="1107" y="654"/>
                    </a:lnTo>
                    <a:lnTo>
                      <a:pt x="1207" y="704"/>
                    </a:lnTo>
                    <a:lnTo>
                      <a:pt x="1258" y="754"/>
                    </a:lnTo>
                    <a:lnTo>
                      <a:pt x="1258" y="905"/>
                    </a:lnTo>
                    <a:lnTo>
                      <a:pt x="1258" y="1106"/>
                    </a:lnTo>
                    <a:lnTo>
                      <a:pt x="1308" y="1206"/>
                    </a:lnTo>
                    <a:lnTo>
                      <a:pt x="1358" y="1257"/>
                    </a:lnTo>
                    <a:lnTo>
                      <a:pt x="1710" y="1307"/>
                    </a:lnTo>
                    <a:lnTo>
                      <a:pt x="1911" y="1257"/>
                    </a:lnTo>
                    <a:lnTo>
                      <a:pt x="2062" y="1206"/>
                    </a:lnTo>
                    <a:lnTo>
                      <a:pt x="2313" y="1005"/>
                    </a:lnTo>
                    <a:lnTo>
                      <a:pt x="2514" y="754"/>
                    </a:lnTo>
                    <a:lnTo>
                      <a:pt x="2514" y="654"/>
                    </a:lnTo>
                    <a:lnTo>
                      <a:pt x="2514" y="553"/>
                    </a:lnTo>
                    <a:lnTo>
                      <a:pt x="2414" y="352"/>
                    </a:lnTo>
                    <a:lnTo>
                      <a:pt x="2313" y="251"/>
                    </a:lnTo>
                    <a:lnTo>
                      <a:pt x="2313" y="151"/>
                    </a:lnTo>
                    <a:lnTo>
                      <a:pt x="2213" y="50"/>
                    </a:lnTo>
                    <a:lnTo>
                      <a:pt x="21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565;p47">
                <a:extLst>
                  <a:ext uri="{FF2B5EF4-FFF2-40B4-BE49-F238E27FC236}">
                    <a16:creationId xmlns:a16="http://schemas.microsoft.com/office/drawing/2014/main" id="{2565D370-682E-45E7-A85F-68C8D2ACA3B7}"/>
                  </a:ext>
                </a:extLst>
              </p:cNvPr>
              <p:cNvSpPr/>
              <p:nvPr/>
            </p:nvSpPr>
            <p:spPr>
              <a:xfrm>
                <a:off x="554775" y="3899825"/>
                <a:ext cx="54050" cy="42750"/>
              </a:xfrm>
              <a:custGeom>
                <a:avLst/>
                <a:gdLst/>
                <a:ahLst/>
                <a:cxnLst/>
                <a:rect l="l" t="t" r="r" b="b"/>
                <a:pathLst>
                  <a:path w="2162" h="1710" extrusionOk="0">
                    <a:moveTo>
                      <a:pt x="1508" y="0"/>
                    </a:moveTo>
                    <a:lnTo>
                      <a:pt x="1358" y="50"/>
                    </a:lnTo>
                    <a:lnTo>
                      <a:pt x="1257" y="151"/>
                    </a:lnTo>
                    <a:lnTo>
                      <a:pt x="1056" y="352"/>
                    </a:lnTo>
                    <a:lnTo>
                      <a:pt x="905" y="402"/>
                    </a:lnTo>
                    <a:lnTo>
                      <a:pt x="754" y="402"/>
                    </a:lnTo>
                    <a:lnTo>
                      <a:pt x="604" y="453"/>
                    </a:lnTo>
                    <a:lnTo>
                      <a:pt x="503" y="503"/>
                    </a:lnTo>
                    <a:lnTo>
                      <a:pt x="0" y="905"/>
                    </a:lnTo>
                    <a:lnTo>
                      <a:pt x="151" y="1005"/>
                    </a:lnTo>
                    <a:lnTo>
                      <a:pt x="302" y="1056"/>
                    </a:lnTo>
                    <a:lnTo>
                      <a:pt x="704" y="1056"/>
                    </a:lnTo>
                    <a:lnTo>
                      <a:pt x="855" y="1156"/>
                    </a:lnTo>
                    <a:lnTo>
                      <a:pt x="956" y="1207"/>
                    </a:lnTo>
                    <a:lnTo>
                      <a:pt x="1106" y="1257"/>
                    </a:lnTo>
                    <a:lnTo>
                      <a:pt x="1307" y="1257"/>
                    </a:lnTo>
                    <a:lnTo>
                      <a:pt x="1408" y="1307"/>
                    </a:lnTo>
                    <a:lnTo>
                      <a:pt x="1508" y="1408"/>
                    </a:lnTo>
                    <a:lnTo>
                      <a:pt x="1559" y="1609"/>
                    </a:lnTo>
                    <a:lnTo>
                      <a:pt x="1609" y="1659"/>
                    </a:lnTo>
                    <a:lnTo>
                      <a:pt x="1659" y="1709"/>
                    </a:lnTo>
                    <a:lnTo>
                      <a:pt x="1860" y="1659"/>
                    </a:lnTo>
                    <a:lnTo>
                      <a:pt x="1911" y="1609"/>
                    </a:lnTo>
                    <a:lnTo>
                      <a:pt x="1911" y="1558"/>
                    </a:lnTo>
                    <a:lnTo>
                      <a:pt x="1860" y="1458"/>
                    </a:lnTo>
                    <a:lnTo>
                      <a:pt x="1810" y="1408"/>
                    </a:lnTo>
                    <a:lnTo>
                      <a:pt x="1810" y="1307"/>
                    </a:lnTo>
                    <a:lnTo>
                      <a:pt x="2112" y="1005"/>
                    </a:lnTo>
                    <a:lnTo>
                      <a:pt x="2162" y="855"/>
                    </a:lnTo>
                    <a:lnTo>
                      <a:pt x="2061" y="855"/>
                    </a:lnTo>
                    <a:lnTo>
                      <a:pt x="1961" y="704"/>
                    </a:lnTo>
                    <a:lnTo>
                      <a:pt x="1961" y="503"/>
                    </a:lnTo>
                    <a:lnTo>
                      <a:pt x="1961" y="352"/>
                    </a:lnTo>
                    <a:lnTo>
                      <a:pt x="1961" y="151"/>
                    </a:lnTo>
                    <a:lnTo>
                      <a:pt x="1911" y="50"/>
                    </a:lnTo>
                    <a:lnTo>
                      <a:pt x="170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566;p47">
                <a:extLst>
                  <a:ext uri="{FF2B5EF4-FFF2-40B4-BE49-F238E27FC236}">
                    <a16:creationId xmlns:a16="http://schemas.microsoft.com/office/drawing/2014/main" id="{68B6FCD2-05F5-42CD-B66D-69CBB255AB75}"/>
                  </a:ext>
                </a:extLst>
              </p:cNvPr>
              <p:cNvSpPr/>
              <p:nvPr/>
            </p:nvSpPr>
            <p:spPr>
              <a:xfrm>
                <a:off x="1975975" y="3642225"/>
                <a:ext cx="52800" cy="21375"/>
              </a:xfrm>
              <a:custGeom>
                <a:avLst/>
                <a:gdLst/>
                <a:ahLst/>
                <a:cxnLst/>
                <a:rect l="l" t="t" r="r" b="b"/>
                <a:pathLst>
                  <a:path w="2112" h="855" extrusionOk="0">
                    <a:moveTo>
                      <a:pt x="152" y="0"/>
                    </a:moveTo>
                    <a:lnTo>
                      <a:pt x="51" y="50"/>
                    </a:lnTo>
                    <a:lnTo>
                      <a:pt x="1" y="201"/>
                    </a:lnTo>
                    <a:lnTo>
                      <a:pt x="1" y="402"/>
                    </a:lnTo>
                    <a:lnTo>
                      <a:pt x="1" y="553"/>
                    </a:lnTo>
                    <a:lnTo>
                      <a:pt x="51" y="704"/>
                    </a:lnTo>
                    <a:lnTo>
                      <a:pt x="51" y="754"/>
                    </a:lnTo>
                    <a:lnTo>
                      <a:pt x="101" y="804"/>
                    </a:lnTo>
                    <a:lnTo>
                      <a:pt x="252" y="754"/>
                    </a:lnTo>
                    <a:lnTo>
                      <a:pt x="453" y="654"/>
                    </a:lnTo>
                    <a:lnTo>
                      <a:pt x="654" y="603"/>
                    </a:lnTo>
                    <a:lnTo>
                      <a:pt x="855" y="654"/>
                    </a:lnTo>
                    <a:lnTo>
                      <a:pt x="1056" y="754"/>
                    </a:lnTo>
                    <a:lnTo>
                      <a:pt x="1207" y="804"/>
                    </a:lnTo>
                    <a:lnTo>
                      <a:pt x="1308" y="855"/>
                    </a:lnTo>
                    <a:lnTo>
                      <a:pt x="1408" y="804"/>
                    </a:lnTo>
                    <a:lnTo>
                      <a:pt x="1509" y="704"/>
                    </a:lnTo>
                    <a:lnTo>
                      <a:pt x="1609" y="654"/>
                    </a:lnTo>
                    <a:lnTo>
                      <a:pt x="1710" y="603"/>
                    </a:lnTo>
                    <a:lnTo>
                      <a:pt x="2011" y="603"/>
                    </a:lnTo>
                    <a:lnTo>
                      <a:pt x="2112" y="553"/>
                    </a:lnTo>
                    <a:lnTo>
                      <a:pt x="2112" y="453"/>
                    </a:lnTo>
                    <a:lnTo>
                      <a:pt x="2112" y="352"/>
                    </a:lnTo>
                    <a:lnTo>
                      <a:pt x="2062" y="251"/>
                    </a:lnTo>
                    <a:lnTo>
                      <a:pt x="1911" y="201"/>
                    </a:lnTo>
                    <a:lnTo>
                      <a:pt x="1006" y="201"/>
                    </a:lnTo>
                    <a:lnTo>
                      <a:pt x="906" y="101"/>
                    </a:lnTo>
                    <a:lnTo>
                      <a:pt x="755" y="0"/>
                    </a:lnTo>
                    <a:lnTo>
                      <a:pt x="705" y="50"/>
                    </a:lnTo>
                    <a:lnTo>
                      <a:pt x="604" y="151"/>
                    </a:lnTo>
                    <a:lnTo>
                      <a:pt x="554" y="151"/>
                    </a:lnTo>
                    <a:lnTo>
                      <a:pt x="403" y="50"/>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567;p47">
                <a:extLst>
                  <a:ext uri="{FF2B5EF4-FFF2-40B4-BE49-F238E27FC236}">
                    <a16:creationId xmlns:a16="http://schemas.microsoft.com/office/drawing/2014/main" id="{FAB9D213-51F1-46C5-A10F-50C12864FE3A}"/>
                  </a:ext>
                </a:extLst>
              </p:cNvPr>
              <p:cNvSpPr/>
              <p:nvPr/>
            </p:nvSpPr>
            <p:spPr>
              <a:xfrm>
                <a:off x="1724675" y="3363250"/>
                <a:ext cx="62850" cy="18875"/>
              </a:xfrm>
              <a:custGeom>
                <a:avLst/>
                <a:gdLst/>
                <a:ahLst/>
                <a:cxnLst/>
                <a:rect l="l" t="t" r="r" b="b"/>
                <a:pathLst>
                  <a:path w="2514" h="755" extrusionOk="0">
                    <a:moveTo>
                      <a:pt x="955" y="1"/>
                    </a:moveTo>
                    <a:lnTo>
                      <a:pt x="855" y="51"/>
                    </a:lnTo>
                    <a:lnTo>
                      <a:pt x="704" y="151"/>
                    </a:lnTo>
                    <a:lnTo>
                      <a:pt x="503" y="202"/>
                    </a:lnTo>
                    <a:lnTo>
                      <a:pt x="402" y="302"/>
                    </a:lnTo>
                    <a:lnTo>
                      <a:pt x="302" y="352"/>
                    </a:lnTo>
                    <a:lnTo>
                      <a:pt x="201" y="403"/>
                    </a:lnTo>
                    <a:lnTo>
                      <a:pt x="101" y="403"/>
                    </a:lnTo>
                    <a:lnTo>
                      <a:pt x="50" y="453"/>
                    </a:lnTo>
                    <a:lnTo>
                      <a:pt x="0" y="554"/>
                    </a:lnTo>
                    <a:lnTo>
                      <a:pt x="50" y="654"/>
                    </a:lnTo>
                    <a:lnTo>
                      <a:pt x="201" y="704"/>
                    </a:lnTo>
                    <a:lnTo>
                      <a:pt x="302" y="755"/>
                    </a:lnTo>
                    <a:lnTo>
                      <a:pt x="352" y="755"/>
                    </a:lnTo>
                    <a:lnTo>
                      <a:pt x="503" y="654"/>
                    </a:lnTo>
                    <a:lnTo>
                      <a:pt x="654" y="604"/>
                    </a:lnTo>
                    <a:lnTo>
                      <a:pt x="754" y="554"/>
                    </a:lnTo>
                    <a:lnTo>
                      <a:pt x="905" y="453"/>
                    </a:lnTo>
                    <a:lnTo>
                      <a:pt x="1156" y="453"/>
                    </a:lnTo>
                    <a:lnTo>
                      <a:pt x="1257" y="554"/>
                    </a:lnTo>
                    <a:lnTo>
                      <a:pt x="1307" y="604"/>
                    </a:lnTo>
                    <a:lnTo>
                      <a:pt x="1508" y="654"/>
                    </a:lnTo>
                    <a:lnTo>
                      <a:pt x="1910" y="654"/>
                    </a:lnTo>
                    <a:lnTo>
                      <a:pt x="2312" y="604"/>
                    </a:lnTo>
                    <a:lnTo>
                      <a:pt x="2413" y="604"/>
                    </a:lnTo>
                    <a:lnTo>
                      <a:pt x="2513" y="403"/>
                    </a:lnTo>
                    <a:lnTo>
                      <a:pt x="2463" y="302"/>
                    </a:lnTo>
                    <a:lnTo>
                      <a:pt x="2413" y="202"/>
                    </a:lnTo>
                    <a:lnTo>
                      <a:pt x="2212" y="51"/>
                    </a:lnTo>
                    <a:lnTo>
                      <a:pt x="2111" y="1"/>
                    </a:lnTo>
                    <a:lnTo>
                      <a:pt x="2011" y="1"/>
                    </a:lnTo>
                    <a:lnTo>
                      <a:pt x="1860" y="101"/>
                    </a:lnTo>
                    <a:lnTo>
                      <a:pt x="1709" y="202"/>
                    </a:lnTo>
                    <a:lnTo>
                      <a:pt x="1558" y="252"/>
                    </a:lnTo>
                    <a:lnTo>
                      <a:pt x="1357" y="202"/>
                    </a:lnTo>
                    <a:lnTo>
                      <a:pt x="1206" y="101"/>
                    </a:lnTo>
                    <a:lnTo>
                      <a:pt x="115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568;p47">
                <a:extLst>
                  <a:ext uri="{FF2B5EF4-FFF2-40B4-BE49-F238E27FC236}">
                    <a16:creationId xmlns:a16="http://schemas.microsoft.com/office/drawing/2014/main" id="{641BF2B9-B7FB-42B8-B297-E93756303E3A}"/>
                  </a:ext>
                </a:extLst>
              </p:cNvPr>
              <p:cNvSpPr/>
              <p:nvPr/>
            </p:nvSpPr>
            <p:spPr>
              <a:xfrm>
                <a:off x="1392925" y="3115700"/>
                <a:ext cx="41500" cy="32700"/>
              </a:xfrm>
              <a:custGeom>
                <a:avLst/>
                <a:gdLst/>
                <a:ahLst/>
                <a:cxnLst/>
                <a:rect l="l" t="t" r="r" b="b"/>
                <a:pathLst>
                  <a:path w="1660" h="1308" extrusionOk="0">
                    <a:moveTo>
                      <a:pt x="101" y="1"/>
                    </a:moveTo>
                    <a:lnTo>
                      <a:pt x="51" y="51"/>
                    </a:lnTo>
                    <a:lnTo>
                      <a:pt x="0" y="151"/>
                    </a:lnTo>
                    <a:lnTo>
                      <a:pt x="0" y="252"/>
                    </a:lnTo>
                    <a:lnTo>
                      <a:pt x="51" y="353"/>
                    </a:lnTo>
                    <a:lnTo>
                      <a:pt x="101" y="453"/>
                    </a:lnTo>
                    <a:lnTo>
                      <a:pt x="151" y="554"/>
                    </a:lnTo>
                    <a:lnTo>
                      <a:pt x="252" y="805"/>
                    </a:lnTo>
                    <a:lnTo>
                      <a:pt x="352" y="855"/>
                    </a:lnTo>
                    <a:lnTo>
                      <a:pt x="855" y="855"/>
                    </a:lnTo>
                    <a:lnTo>
                      <a:pt x="955" y="905"/>
                    </a:lnTo>
                    <a:lnTo>
                      <a:pt x="1006" y="1006"/>
                    </a:lnTo>
                    <a:lnTo>
                      <a:pt x="1056" y="1157"/>
                    </a:lnTo>
                    <a:lnTo>
                      <a:pt x="1106" y="1207"/>
                    </a:lnTo>
                    <a:lnTo>
                      <a:pt x="1207" y="1257"/>
                    </a:lnTo>
                    <a:lnTo>
                      <a:pt x="1307" y="1308"/>
                    </a:lnTo>
                    <a:lnTo>
                      <a:pt x="1358" y="1257"/>
                    </a:lnTo>
                    <a:lnTo>
                      <a:pt x="1609" y="1056"/>
                    </a:lnTo>
                    <a:lnTo>
                      <a:pt x="1659" y="905"/>
                    </a:lnTo>
                    <a:lnTo>
                      <a:pt x="1659" y="755"/>
                    </a:lnTo>
                    <a:lnTo>
                      <a:pt x="1659" y="604"/>
                    </a:lnTo>
                    <a:lnTo>
                      <a:pt x="1609" y="503"/>
                    </a:lnTo>
                    <a:lnTo>
                      <a:pt x="1559" y="453"/>
                    </a:lnTo>
                    <a:lnTo>
                      <a:pt x="1408" y="453"/>
                    </a:lnTo>
                    <a:lnTo>
                      <a:pt x="1207" y="403"/>
                    </a:lnTo>
                    <a:lnTo>
                      <a:pt x="1006" y="453"/>
                    </a:lnTo>
                    <a:lnTo>
                      <a:pt x="855" y="503"/>
                    </a:lnTo>
                    <a:lnTo>
                      <a:pt x="704" y="604"/>
                    </a:lnTo>
                    <a:lnTo>
                      <a:pt x="553" y="252"/>
                    </a:lnTo>
                    <a:lnTo>
                      <a:pt x="453" y="151"/>
                    </a:lnTo>
                    <a:lnTo>
                      <a:pt x="403" y="101"/>
                    </a:lnTo>
                    <a:lnTo>
                      <a:pt x="252"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569;p47">
                <a:extLst>
                  <a:ext uri="{FF2B5EF4-FFF2-40B4-BE49-F238E27FC236}">
                    <a16:creationId xmlns:a16="http://schemas.microsoft.com/office/drawing/2014/main" id="{5E30AFA2-478E-4505-99B1-31DBAF7F5498}"/>
                  </a:ext>
                </a:extLst>
              </p:cNvPr>
              <p:cNvSpPr/>
              <p:nvPr/>
            </p:nvSpPr>
            <p:spPr>
              <a:xfrm>
                <a:off x="403975" y="3169750"/>
                <a:ext cx="36475" cy="26400"/>
              </a:xfrm>
              <a:custGeom>
                <a:avLst/>
                <a:gdLst/>
                <a:ahLst/>
                <a:cxnLst/>
                <a:rect l="l" t="t" r="r" b="b"/>
                <a:pathLst>
                  <a:path w="1459" h="1056" extrusionOk="0">
                    <a:moveTo>
                      <a:pt x="1107" y="0"/>
                    </a:moveTo>
                    <a:lnTo>
                      <a:pt x="1006" y="50"/>
                    </a:lnTo>
                    <a:lnTo>
                      <a:pt x="604" y="503"/>
                    </a:lnTo>
                    <a:lnTo>
                      <a:pt x="503" y="553"/>
                    </a:lnTo>
                    <a:lnTo>
                      <a:pt x="453" y="503"/>
                    </a:lnTo>
                    <a:lnTo>
                      <a:pt x="302" y="402"/>
                    </a:lnTo>
                    <a:lnTo>
                      <a:pt x="202" y="452"/>
                    </a:lnTo>
                    <a:lnTo>
                      <a:pt x="152" y="553"/>
                    </a:lnTo>
                    <a:lnTo>
                      <a:pt x="51" y="603"/>
                    </a:lnTo>
                    <a:lnTo>
                      <a:pt x="1" y="653"/>
                    </a:lnTo>
                    <a:lnTo>
                      <a:pt x="1" y="704"/>
                    </a:lnTo>
                    <a:lnTo>
                      <a:pt x="1" y="754"/>
                    </a:lnTo>
                    <a:lnTo>
                      <a:pt x="51" y="754"/>
                    </a:lnTo>
                    <a:lnTo>
                      <a:pt x="252" y="804"/>
                    </a:lnTo>
                    <a:lnTo>
                      <a:pt x="453" y="955"/>
                    </a:lnTo>
                    <a:lnTo>
                      <a:pt x="654" y="1056"/>
                    </a:lnTo>
                    <a:lnTo>
                      <a:pt x="805" y="1056"/>
                    </a:lnTo>
                    <a:lnTo>
                      <a:pt x="906" y="1005"/>
                    </a:lnTo>
                    <a:lnTo>
                      <a:pt x="1056" y="1005"/>
                    </a:lnTo>
                    <a:lnTo>
                      <a:pt x="1207" y="955"/>
                    </a:lnTo>
                    <a:lnTo>
                      <a:pt x="1408" y="704"/>
                    </a:lnTo>
                    <a:lnTo>
                      <a:pt x="1408" y="653"/>
                    </a:lnTo>
                    <a:lnTo>
                      <a:pt x="1358" y="603"/>
                    </a:lnTo>
                    <a:lnTo>
                      <a:pt x="1157" y="553"/>
                    </a:lnTo>
                    <a:lnTo>
                      <a:pt x="1056" y="503"/>
                    </a:lnTo>
                    <a:lnTo>
                      <a:pt x="1107" y="452"/>
                    </a:lnTo>
                    <a:lnTo>
                      <a:pt x="1157" y="402"/>
                    </a:lnTo>
                    <a:lnTo>
                      <a:pt x="1257" y="352"/>
                    </a:lnTo>
                    <a:lnTo>
                      <a:pt x="1408" y="352"/>
                    </a:lnTo>
                    <a:lnTo>
                      <a:pt x="1458" y="302"/>
                    </a:lnTo>
                    <a:lnTo>
                      <a:pt x="1408" y="251"/>
                    </a:lnTo>
                    <a:lnTo>
                      <a:pt x="1308" y="151"/>
                    </a:lnTo>
                    <a:lnTo>
                      <a:pt x="120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570;p47">
                <a:extLst>
                  <a:ext uri="{FF2B5EF4-FFF2-40B4-BE49-F238E27FC236}">
                    <a16:creationId xmlns:a16="http://schemas.microsoft.com/office/drawing/2014/main" id="{35F2825B-DC99-4760-B49C-F0C1380131EE}"/>
                  </a:ext>
                </a:extLst>
              </p:cNvPr>
              <p:cNvSpPr/>
              <p:nvPr/>
            </p:nvSpPr>
            <p:spPr>
              <a:xfrm>
                <a:off x="377600" y="3184825"/>
                <a:ext cx="26400" cy="31425"/>
              </a:xfrm>
              <a:custGeom>
                <a:avLst/>
                <a:gdLst/>
                <a:ahLst/>
                <a:cxnLst/>
                <a:rect l="l" t="t" r="r" b="b"/>
                <a:pathLst>
                  <a:path w="1056" h="1257" extrusionOk="0">
                    <a:moveTo>
                      <a:pt x="553" y="0"/>
                    </a:moveTo>
                    <a:lnTo>
                      <a:pt x="453" y="50"/>
                    </a:lnTo>
                    <a:lnTo>
                      <a:pt x="402" y="101"/>
                    </a:lnTo>
                    <a:lnTo>
                      <a:pt x="252" y="201"/>
                    </a:lnTo>
                    <a:lnTo>
                      <a:pt x="252" y="302"/>
                    </a:lnTo>
                    <a:lnTo>
                      <a:pt x="302" y="402"/>
                    </a:lnTo>
                    <a:lnTo>
                      <a:pt x="352" y="503"/>
                    </a:lnTo>
                    <a:lnTo>
                      <a:pt x="402" y="553"/>
                    </a:lnTo>
                    <a:lnTo>
                      <a:pt x="302" y="603"/>
                    </a:lnTo>
                    <a:lnTo>
                      <a:pt x="201" y="603"/>
                    </a:lnTo>
                    <a:lnTo>
                      <a:pt x="51" y="654"/>
                    </a:lnTo>
                    <a:lnTo>
                      <a:pt x="0" y="704"/>
                    </a:lnTo>
                    <a:lnTo>
                      <a:pt x="0" y="754"/>
                    </a:lnTo>
                    <a:lnTo>
                      <a:pt x="51" y="905"/>
                    </a:lnTo>
                    <a:lnTo>
                      <a:pt x="101" y="1005"/>
                    </a:lnTo>
                    <a:lnTo>
                      <a:pt x="252" y="1005"/>
                    </a:lnTo>
                    <a:lnTo>
                      <a:pt x="352" y="1056"/>
                    </a:lnTo>
                    <a:lnTo>
                      <a:pt x="503" y="1257"/>
                    </a:lnTo>
                    <a:lnTo>
                      <a:pt x="603" y="1207"/>
                    </a:lnTo>
                    <a:lnTo>
                      <a:pt x="654" y="1156"/>
                    </a:lnTo>
                    <a:lnTo>
                      <a:pt x="704" y="1056"/>
                    </a:lnTo>
                    <a:lnTo>
                      <a:pt x="805" y="1005"/>
                    </a:lnTo>
                    <a:lnTo>
                      <a:pt x="955" y="1005"/>
                    </a:lnTo>
                    <a:lnTo>
                      <a:pt x="1056" y="905"/>
                    </a:lnTo>
                    <a:lnTo>
                      <a:pt x="1056" y="704"/>
                    </a:lnTo>
                    <a:lnTo>
                      <a:pt x="1056" y="603"/>
                    </a:lnTo>
                    <a:lnTo>
                      <a:pt x="1056" y="503"/>
                    </a:lnTo>
                    <a:lnTo>
                      <a:pt x="805" y="251"/>
                    </a:lnTo>
                    <a:lnTo>
                      <a:pt x="5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571;p47">
                <a:extLst>
                  <a:ext uri="{FF2B5EF4-FFF2-40B4-BE49-F238E27FC236}">
                    <a16:creationId xmlns:a16="http://schemas.microsoft.com/office/drawing/2014/main" id="{363EC9EB-69B7-4DFD-920F-F9602F276FF8}"/>
                  </a:ext>
                </a:extLst>
              </p:cNvPr>
              <p:cNvSpPr/>
              <p:nvPr/>
            </p:nvSpPr>
            <p:spPr>
              <a:xfrm>
                <a:off x="1913150" y="3341900"/>
                <a:ext cx="41500" cy="21375"/>
              </a:xfrm>
              <a:custGeom>
                <a:avLst/>
                <a:gdLst/>
                <a:ahLst/>
                <a:cxnLst/>
                <a:rect l="l" t="t" r="r" b="b"/>
                <a:pathLst>
                  <a:path w="1660" h="855" extrusionOk="0">
                    <a:moveTo>
                      <a:pt x="654" y="0"/>
                    </a:moveTo>
                    <a:lnTo>
                      <a:pt x="503" y="50"/>
                    </a:lnTo>
                    <a:lnTo>
                      <a:pt x="353" y="201"/>
                    </a:lnTo>
                    <a:lnTo>
                      <a:pt x="252" y="201"/>
                    </a:lnTo>
                    <a:lnTo>
                      <a:pt x="152" y="251"/>
                    </a:lnTo>
                    <a:lnTo>
                      <a:pt x="101" y="251"/>
                    </a:lnTo>
                    <a:lnTo>
                      <a:pt x="1" y="352"/>
                    </a:lnTo>
                    <a:lnTo>
                      <a:pt x="101" y="402"/>
                    </a:lnTo>
                    <a:lnTo>
                      <a:pt x="302" y="603"/>
                    </a:lnTo>
                    <a:lnTo>
                      <a:pt x="403" y="654"/>
                    </a:lnTo>
                    <a:lnTo>
                      <a:pt x="554" y="654"/>
                    </a:lnTo>
                    <a:lnTo>
                      <a:pt x="1006" y="603"/>
                    </a:lnTo>
                    <a:lnTo>
                      <a:pt x="1207" y="704"/>
                    </a:lnTo>
                    <a:lnTo>
                      <a:pt x="1308" y="754"/>
                    </a:lnTo>
                    <a:lnTo>
                      <a:pt x="1408" y="855"/>
                    </a:lnTo>
                    <a:lnTo>
                      <a:pt x="1509" y="855"/>
                    </a:lnTo>
                    <a:lnTo>
                      <a:pt x="1659" y="754"/>
                    </a:lnTo>
                    <a:lnTo>
                      <a:pt x="1659" y="603"/>
                    </a:lnTo>
                    <a:lnTo>
                      <a:pt x="1659" y="503"/>
                    </a:lnTo>
                    <a:lnTo>
                      <a:pt x="1458" y="302"/>
                    </a:lnTo>
                    <a:lnTo>
                      <a:pt x="1358" y="251"/>
                    </a:lnTo>
                    <a:lnTo>
                      <a:pt x="1207" y="201"/>
                    </a:lnTo>
                    <a:lnTo>
                      <a:pt x="956" y="201"/>
                    </a:lnTo>
                    <a:lnTo>
                      <a:pt x="755" y="50"/>
                    </a:lnTo>
                    <a:lnTo>
                      <a:pt x="6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572;p47">
                <a:extLst>
                  <a:ext uri="{FF2B5EF4-FFF2-40B4-BE49-F238E27FC236}">
                    <a16:creationId xmlns:a16="http://schemas.microsoft.com/office/drawing/2014/main" id="{6F470665-055D-4B39-818F-FC3313DDD882}"/>
                  </a:ext>
                </a:extLst>
              </p:cNvPr>
              <p:cNvSpPr/>
              <p:nvPr/>
            </p:nvSpPr>
            <p:spPr>
              <a:xfrm>
                <a:off x="2081550" y="3647250"/>
                <a:ext cx="41475" cy="16350"/>
              </a:xfrm>
              <a:custGeom>
                <a:avLst/>
                <a:gdLst/>
                <a:ahLst/>
                <a:cxnLst/>
                <a:rect l="l" t="t" r="r" b="b"/>
                <a:pathLst>
                  <a:path w="1659" h="654" extrusionOk="0">
                    <a:moveTo>
                      <a:pt x="151" y="0"/>
                    </a:moveTo>
                    <a:lnTo>
                      <a:pt x="50" y="101"/>
                    </a:lnTo>
                    <a:lnTo>
                      <a:pt x="0" y="201"/>
                    </a:lnTo>
                    <a:lnTo>
                      <a:pt x="50" y="302"/>
                    </a:lnTo>
                    <a:lnTo>
                      <a:pt x="101" y="402"/>
                    </a:lnTo>
                    <a:lnTo>
                      <a:pt x="302" y="453"/>
                    </a:lnTo>
                    <a:lnTo>
                      <a:pt x="452" y="553"/>
                    </a:lnTo>
                    <a:lnTo>
                      <a:pt x="603" y="654"/>
                    </a:lnTo>
                    <a:lnTo>
                      <a:pt x="704" y="654"/>
                    </a:lnTo>
                    <a:lnTo>
                      <a:pt x="955" y="603"/>
                    </a:lnTo>
                    <a:lnTo>
                      <a:pt x="1106" y="503"/>
                    </a:lnTo>
                    <a:lnTo>
                      <a:pt x="1257" y="453"/>
                    </a:lnTo>
                    <a:lnTo>
                      <a:pt x="1609" y="402"/>
                    </a:lnTo>
                    <a:lnTo>
                      <a:pt x="1659" y="352"/>
                    </a:lnTo>
                    <a:lnTo>
                      <a:pt x="1609" y="252"/>
                    </a:lnTo>
                    <a:lnTo>
                      <a:pt x="1458" y="101"/>
                    </a:lnTo>
                    <a:lnTo>
                      <a:pt x="1257" y="0"/>
                    </a:lnTo>
                    <a:lnTo>
                      <a:pt x="1106" y="0"/>
                    </a:lnTo>
                    <a:lnTo>
                      <a:pt x="905" y="50"/>
                    </a:lnTo>
                    <a:lnTo>
                      <a:pt x="754" y="151"/>
                    </a:lnTo>
                    <a:lnTo>
                      <a:pt x="603" y="201"/>
                    </a:lnTo>
                    <a:lnTo>
                      <a:pt x="452" y="151"/>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573;p47">
                <a:extLst>
                  <a:ext uri="{FF2B5EF4-FFF2-40B4-BE49-F238E27FC236}">
                    <a16:creationId xmlns:a16="http://schemas.microsoft.com/office/drawing/2014/main" id="{F51C7BA1-E172-4754-9855-2260E8E7DBEF}"/>
                  </a:ext>
                </a:extLst>
              </p:cNvPr>
              <p:cNvSpPr/>
              <p:nvPr/>
            </p:nvSpPr>
            <p:spPr>
              <a:xfrm>
                <a:off x="2012425" y="3184825"/>
                <a:ext cx="21400" cy="30175"/>
              </a:xfrm>
              <a:custGeom>
                <a:avLst/>
                <a:gdLst/>
                <a:ahLst/>
                <a:cxnLst/>
                <a:rect l="l" t="t" r="r" b="b"/>
                <a:pathLst>
                  <a:path w="856" h="1207" extrusionOk="0">
                    <a:moveTo>
                      <a:pt x="352" y="0"/>
                    </a:moveTo>
                    <a:lnTo>
                      <a:pt x="252" y="101"/>
                    </a:lnTo>
                    <a:lnTo>
                      <a:pt x="202" y="251"/>
                    </a:lnTo>
                    <a:lnTo>
                      <a:pt x="101" y="453"/>
                    </a:lnTo>
                    <a:lnTo>
                      <a:pt x="51" y="603"/>
                    </a:lnTo>
                    <a:lnTo>
                      <a:pt x="1" y="704"/>
                    </a:lnTo>
                    <a:lnTo>
                      <a:pt x="51" y="804"/>
                    </a:lnTo>
                    <a:lnTo>
                      <a:pt x="51" y="1056"/>
                    </a:lnTo>
                    <a:lnTo>
                      <a:pt x="51" y="1156"/>
                    </a:lnTo>
                    <a:lnTo>
                      <a:pt x="101" y="1207"/>
                    </a:lnTo>
                    <a:lnTo>
                      <a:pt x="202" y="1207"/>
                    </a:lnTo>
                    <a:lnTo>
                      <a:pt x="654" y="905"/>
                    </a:lnTo>
                    <a:lnTo>
                      <a:pt x="553" y="804"/>
                    </a:lnTo>
                    <a:lnTo>
                      <a:pt x="503" y="704"/>
                    </a:lnTo>
                    <a:lnTo>
                      <a:pt x="503" y="603"/>
                    </a:lnTo>
                    <a:lnTo>
                      <a:pt x="604" y="553"/>
                    </a:lnTo>
                    <a:lnTo>
                      <a:pt x="755" y="453"/>
                    </a:lnTo>
                    <a:lnTo>
                      <a:pt x="805" y="402"/>
                    </a:lnTo>
                    <a:lnTo>
                      <a:pt x="855" y="302"/>
                    </a:lnTo>
                    <a:lnTo>
                      <a:pt x="855" y="201"/>
                    </a:lnTo>
                    <a:lnTo>
                      <a:pt x="855" y="101"/>
                    </a:lnTo>
                    <a:lnTo>
                      <a:pt x="805" y="50"/>
                    </a:lnTo>
                    <a:lnTo>
                      <a:pt x="6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574;p47">
                <a:extLst>
                  <a:ext uri="{FF2B5EF4-FFF2-40B4-BE49-F238E27FC236}">
                    <a16:creationId xmlns:a16="http://schemas.microsoft.com/office/drawing/2014/main" id="{BE5AF0D0-0144-4119-A4FD-7D86DBAEFD1F}"/>
                  </a:ext>
                </a:extLst>
              </p:cNvPr>
              <p:cNvSpPr/>
              <p:nvPr/>
            </p:nvSpPr>
            <p:spPr>
              <a:xfrm>
                <a:off x="1997350" y="3125750"/>
                <a:ext cx="26400" cy="21400"/>
              </a:xfrm>
              <a:custGeom>
                <a:avLst/>
                <a:gdLst/>
                <a:ahLst/>
                <a:cxnLst/>
                <a:rect l="l" t="t" r="r" b="b"/>
                <a:pathLst>
                  <a:path w="1056" h="856" extrusionOk="0">
                    <a:moveTo>
                      <a:pt x="503" y="1"/>
                    </a:moveTo>
                    <a:lnTo>
                      <a:pt x="352" y="51"/>
                    </a:lnTo>
                    <a:lnTo>
                      <a:pt x="252" y="101"/>
                    </a:lnTo>
                    <a:lnTo>
                      <a:pt x="151" y="202"/>
                    </a:lnTo>
                    <a:lnTo>
                      <a:pt x="51" y="302"/>
                    </a:lnTo>
                    <a:lnTo>
                      <a:pt x="0" y="403"/>
                    </a:lnTo>
                    <a:lnTo>
                      <a:pt x="0" y="554"/>
                    </a:lnTo>
                    <a:lnTo>
                      <a:pt x="0" y="755"/>
                    </a:lnTo>
                    <a:lnTo>
                      <a:pt x="101" y="855"/>
                    </a:lnTo>
                    <a:lnTo>
                      <a:pt x="252" y="855"/>
                    </a:lnTo>
                    <a:lnTo>
                      <a:pt x="604" y="704"/>
                    </a:lnTo>
                    <a:lnTo>
                      <a:pt x="805" y="604"/>
                    </a:lnTo>
                    <a:lnTo>
                      <a:pt x="905" y="453"/>
                    </a:lnTo>
                    <a:lnTo>
                      <a:pt x="1056" y="353"/>
                    </a:lnTo>
                    <a:lnTo>
                      <a:pt x="855" y="152"/>
                    </a:lnTo>
                    <a:lnTo>
                      <a:pt x="654" y="51"/>
                    </a:lnTo>
                    <a:lnTo>
                      <a:pt x="5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575;p47">
                <a:extLst>
                  <a:ext uri="{FF2B5EF4-FFF2-40B4-BE49-F238E27FC236}">
                    <a16:creationId xmlns:a16="http://schemas.microsoft.com/office/drawing/2014/main" id="{55B704AA-52ED-4B1C-B8FE-90AA001F0175}"/>
                  </a:ext>
                </a:extLst>
              </p:cNvPr>
              <p:cNvSpPr/>
              <p:nvPr/>
            </p:nvSpPr>
            <p:spPr>
              <a:xfrm>
                <a:off x="1924475" y="3221250"/>
                <a:ext cx="40225" cy="15100"/>
              </a:xfrm>
              <a:custGeom>
                <a:avLst/>
                <a:gdLst/>
                <a:ahLst/>
                <a:cxnLst/>
                <a:rect l="l" t="t" r="r" b="b"/>
                <a:pathLst>
                  <a:path w="1609" h="604" extrusionOk="0">
                    <a:moveTo>
                      <a:pt x="101" y="1"/>
                    </a:moveTo>
                    <a:lnTo>
                      <a:pt x="0" y="51"/>
                    </a:lnTo>
                    <a:lnTo>
                      <a:pt x="0" y="152"/>
                    </a:lnTo>
                    <a:lnTo>
                      <a:pt x="0" y="252"/>
                    </a:lnTo>
                    <a:lnTo>
                      <a:pt x="0" y="453"/>
                    </a:lnTo>
                    <a:lnTo>
                      <a:pt x="101" y="604"/>
                    </a:lnTo>
                    <a:lnTo>
                      <a:pt x="151" y="554"/>
                    </a:lnTo>
                    <a:lnTo>
                      <a:pt x="201" y="453"/>
                    </a:lnTo>
                    <a:lnTo>
                      <a:pt x="201" y="353"/>
                    </a:lnTo>
                    <a:lnTo>
                      <a:pt x="251" y="252"/>
                    </a:lnTo>
                    <a:lnTo>
                      <a:pt x="302" y="252"/>
                    </a:lnTo>
                    <a:lnTo>
                      <a:pt x="452" y="353"/>
                    </a:lnTo>
                    <a:lnTo>
                      <a:pt x="603" y="403"/>
                    </a:lnTo>
                    <a:lnTo>
                      <a:pt x="905" y="503"/>
                    </a:lnTo>
                    <a:lnTo>
                      <a:pt x="1056" y="503"/>
                    </a:lnTo>
                    <a:lnTo>
                      <a:pt x="1156" y="353"/>
                    </a:lnTo>
                    <a:lnTo>
                      <a:pt x="1357" y="252"/>
                    </a:lnTo>
                    <a:lnTo>
                      <a:pt x="1458" y="202"/>
                    </a:lnTo>
                    <a:lnTo>
                      <a:pt x="1558" y="202"/>
                    </a:lnTo>
                    <a:lnTo>
                      <a:pt x="1609" y="152"/>
                    </a:lnTo>
                    <a:lnTo>
                      <a:pt x="1609" y="51"/>
                    </a:lnTo>
                    <a:lnTo>
                      <a:pt x="15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576;p47">
                <a:extLst>
                  <a:ext uri="{FF2B5EF4-FFF2-40B4-BE49-F238E27FC236}">
                    <a16:creationId xmlns:a16="http://schemas.microsoft.com/office/drawing/2014/main" id="{C999F194-C882-4CE8-AC1F-4FE769C7FC9B}"/>
                  </a:ext>
                </a:extLst>
              </p:cNvPr>
              <p:cNvSpPr/>
              <p:nvPr/>
            </p:nvSpPr>
            <p:spPr>
              <a:xfrm>
                <a:off x="1846550" y="3736450"/>
                <a:ext cx="25175" cy="26425"/>
              </a:xfrm>
              <a:custGeom>
                <a:avLst/>
                <a:gdLst/>
                <a:ahLst/>
                <a:cxnLst/>
                <a:rect l="l" t="t" r="r" b="b"/>
                <a:pathLst>
                  <a:path w="1007" h="1057" extrusionOk="0">
                    <a:moveTo>
                      <a:pt x="302" y="1"/>
                    </a:moveTo>
                    <a:lnTo>
                      <a:pt x="202" y="51"/>
                    </a:lnTo>
                    <a:lnTo>
                      <a:pt x="152" y="152"/>
                    </a:lnTo>
                    <a:lnTo>
                      <a:pt x="51" y="453"/>
                    </a:lnTo>
                    <a:lnTo>
                      <a:pt x="1" y="554"/>
                    </a:lnTo>
                    <a:lnTo>
                      <a:pt x="1" y="604"/>
                    </a:lnTo>
                    <a:lnTo>
                      <a:pt x="51" y="604"/>
                    </a:lnTo>
                    <a:lnTo>
                      <a:pt x="152" y="654"/>
                    </a:lnTo>
                    <a:lnTo>
                      <a:pt x="453" y="654"/>
                    </a:lnTo>
                    <a:lnTo>
                      <a:pt x="554" y="755"/>
                    </a:lnTo>
                    <a:lnTo>
                      <a:pt x="554" y="906"/>
                    </a:lnTo>
                    <a:lnTo>
                      <a:pt x="604" y="1006"/>
                    </a:lnTo>
                    <a:lnTo>
                      <a:pt x="704" y="1056"/>
                    </a:lnTo>
                    <a:lnTo>
                      <a:pt x="905" y="1056"/>
                    </a:lnTo>
                    <a:lnTo>
                      <a:pt x="956" y="956"/>
                    </a:lnTo>
                    <a:lnTo>
                      <a:pt x="1006" y="855"/>
                    </a:lnTo>
                    <a:lnTo>
                      <a:pt x="1006" y="755"/>
                    </a:lnTo>
                    <a:lnTo>
                      <a:pt x="855" y="654"/>
                    </a:lnTo>
                    <a:lnTo>
                      <a:pt x="805" y="504"/>
                    </a:lnTo>
                    <a:lnTo>
                      <a:pt x="755" y="302"/>
                    </a:lnTo>
                    <a:lnTo>
                      <a:pt x="654" y="202"/>
                    </a:lnTo>
                    <a:lnTo>
                      <a:pt x="503" y="51"/>
                    </a:lnTo>
                    <a:lnTo>
                      <a:pt x="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77;p47">
                <a:extLst>
                  <a:ext uri="{FF2B5EF4-FFF2-40B4-BE49-F238E27FC236}">
                    <a16:creationId xmlns:a16="http://schemas.microsoft.com/office/drawing/2014/main" id="{F67E53C4-480E-4D86-B125-65CE7C7A0AE1}"/>
                  </a:ext>
                </a:extLst>
              </p:cNvPr>
              <p:cNvSpPr/>
              <p:nvPr/>
            </p:nvSpPr>
            <p:spPr>
              <a:xfrm>
                <a:off x="1871700" y="3394675"/>
                <a:ext cx="25150" cy="21375"/>
              </a:xfrm>
              <a:custGeom>
                <a:avLst/>
                <a:gdLst/>
                <a:ahLst/>
                <a:cxnLst/>
                <a:rect l="l" t="t" r="r" b="b"/>
                <a:pathLst>
                  <a:path w="1006" h="855" extrusionOk="0">
                    <a:moveTo>
                      <a:pt x="553" y="0"/>
                    </a:moveTo>
                    <a:lnTo>
                      <a:pt x="302" y="50"/>
                    </a:lnTo>
                    <a:lnTo>
                      <a:pt x="101" y="201"/>
                    </a:lnTo>
                    <a:lnTo>
                      <a:pt x="0" y="402"/>
                    </a:lnTo>
                    <a:lnTo>
                      <a:pt x="0" y="654"/>
                    </a:lnTo>
                    <a:lnTo>
                      <a:pt x="0" y="754"/>
                    </a:lnTo>
                    <a:lnTo>
                      <a:pt x="101" y="804"/>
                    </a:lnTo>
                    <a:lnTo>
                      <a:pt x="201" y="855"/>
                    </a:lnTo>
                    <a:lnTo>
                      <a:pt x="251" y="855"/>
                    </a:lnTo>
                    <a:lnTo>
                      <a:pt x="452" y="704"/>
                    </a:lnTo>
                    <a:lnTo>
                      <a:pt x="553" y="553"/>
                    </a:lnTo>
                    <a:lnTo>
                      <a:pt x="653" y="503"/>
                    </a:lnTo>
                    <a:lnTo>
                      <a:pt x="704" y="453"/>
                    </a:lnTo>
                    <a:lnTo>
                      <a:pt x="804" y="402"/>
                    </a:lnTo>
                    <a:lnTo>
                      <a:pt x="854" y="302"/>
                    </a:lnTo>
                    <a:lnTo>
                      <a:pt x="905" y="252"/>
                    </a:lnTo>
                    <a:lnTo>
                      <a:pt x="955" y="201"/>
                    </a:lnTo>
                    <a:lnTo>
                      <a:pt x="1005" y="101"/>
                    </a:lnTo>
                    <a:lnTo>
                      <a:pt x="955" y="50"/>
                    </a:lnTo>
                    <a:lnTo>
                      <a:pt x="7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78;p47">
                <a:extLst>
                  <a:ext uri="{FF2B5EF4-FFF2-40B4-BE49-F238E27FC236}">
                    <a16:creationId xmlns:a16="http://schemas.microsoft.com/office/drawing/2014/main" id="{73148B55-6C67-407D-8BDD-4A78BA77D5AA}"/>
                  </a:ext>
                </a:extLst>
              </p:cNvPr>
              <p:cNvSpPr/>
              <p:nvPr/>
            </p:nvSpPr>
            <p:spPr>
              <a:xfrm>
                <a:off x="1434400" y="3815625"/>
                <a:ext cx="21375" cy="26425"/>
              </a:xfrm>
              <a:custGeom>
                <a:avLst/>
                <a:gdLst/>
                <a:ahLst/>
                <a:cxnLst/>
                <a:rect l="l" t="t" r="r" b="b"/>
                <a:pathLst>
                  <a:path w="855" h="1057" extrusionOk="0">
                    <a:moveTo>
                      <a:pt x="453" y="1"/>
                    </a:moveTo>
                    <a:lnTo>
                      <a:pt x="302" y="51"/>
                    </a:lnTo>
                    <a:lnTo>
                      <a:pt x="201" y="101"/>
                    </a:lnTo>
                    <a:lnTo>
                      <a:pt x="201" y="252"/>
                    </a:lnTo>
                    <a:lnTo>
                      <a:pt x="151" y="403"/>
                    </a:lnTo>
                    <a:lnTo>
                      <a:pt x="50" y="503"/>
                    </a:lnTo>
                    <a:lnTo>
                      <a:pt x="0" y="604"/>
                    </a:lnTo>
                    <a:lnTo>
                      <a:pt x="0" y="855"/>
                    </a:lnTo>
                    <a:lnTo>
                      <a:pt x="0" y="956"/>
                    </a:lnTo>
                    <a:lnTo>
                      <a:pt x="50" y="1006"/>
                    </a:lnTo>
                    <a:lnTo>
                      <a:pt x="201" y="1056"/>
                    </a:lnTo>
                    <a:lnTo>
                      <a:pt x="302" y="1056"/>
                    </a:lnTo>
                    <a:lnTo>
                      <a:pt x="352" y="1006"/>
                    </a:lnTo>
                    <a:lnTo>
                      <a:pt x="453" y="805"/>
                    </a:lnTo>
                    <a:lnTo>
                      <a:pt x="553" y="654"/>
                    </a:lnTo>
                    <a:lnTo>
                      <a:pt x="804" y="352"/>
                    </a:lnTo>
                    <a:lnTo>
                      <a:pt x="855" y="252"/>
                    </a:lnTo>
                    <a:lnTo>
                      <a:pt x="855" y="151"/>
                    </a:lnTo>
                    <a:lnTo>
                      <a:pt x="804" y="51"/>
                    </a:lnTo>
                    <a:lnTo>
                      <a:pt x="7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79;p47">
                <a:extLst>
                  <a:ext uri="{FF2B5EF4-FFF2-40B4-BE49-F238E27FC236}">
                    <a16:creationId xmlns:a16="http://schemas.microsoft.com/office/drawing/2014/main" id="{B202B7EF-16CE-42E8-A499-B853DD36DE97}"/>
                  </a:ext>
                </a:extLst>
              </p:cNvPr>
              <p:cNvSpPr/>
              <p:nvPr/>
            </p:nvSpPr>
            <p:spPr>
              <a:xfrm>
                <a:off x="2055150" y="3579375"/>
                <a:ext cx="21400" cy="20150"/>
              </a:xfrm>
              <a:custGeom>
                <a:avLst/>
                <a:gdLst/>
                <a:ahLst/>
                <a:cxnLst/>
                <a:rect l="l" t="t" r="r" b="b"/>
                <a:pathLst>
                  <a:path w="856" h="806" extrusionOk="0">
                    <a:moveTo>
                      <a:pt x="553" y="1"/>
                    </a:moveTo>
                    <a:lnTo>
                      <a:pt x="453" y="51"/>
                    </a:lnTo>
                    <a:lnTo>
                      <a:pt x="352" y="152"/>
                    </a:lnTo>
                    <a:lnTo>
                      <a:pt x="202" y="202"/>
                    </a:lnTo>
                    <a:lnTo>
                      <a:pt x="101" y="252"/>
                    </a:lnTo>
                    <a:lnTo>
                      <a:pt x="1" y="353"/>
                    </a:lnTo>
                    <a:lnTo>
                      <a:pt x="1" y="453"/>
                    </a:lnTo>
                    <a:lnTo>
                      <a:pt x="51" y="504"/>
                    </a:lnTo>
                    <a:lnTo>
                      <a:pt x="101" y="604"/>
                    </a:lnTo>
                    <a:lnTo>
                      <a:pt x="202" y="604"/>
                    </a:lnTo>
                    <a:lnTo>
                      <a:pt x="352" y="654"/>
                    </a:lnTo>
                    <a:lnTo>
                      <a:pt x="453" y="755"/>
                    </a:lnTo>
                    <a:lnTo>
                      <a:pt x="654" y="805"/>
                    </a:lnTo>
                    <a:lnTo>
                      <a:pt x="754" y="805"/>
                    </a:lnTo>
                    <a:lnTo>
                      <a:pt x="805" y="755"/>
                    </a:lnTo>
                    <a:lnTo>
                      <a:pt x="855" y="554"/>
                    </a:lnTo>
                    <a:lnTo>
                      <a:pt x="855" y="403"/>
                    </a:lnTo>
                    <a:lnTo>
                      <a:pt x="805" y="303"/>
                    </a:lnTo>
                    <a:lnTo>
                      <a:pt x="604" y="51"/>
                    </a:lnTo>
                    <a:lnTo>
                      <a:pt x="5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80;p47">
                <a:extLst>
                  <a:ext uri="{FF2B5EF4-FFF2-40B4-BE49-F238E27FC236}">
                    <a16:creationId xmlns:a16="http://schemas.microsoft.com/office/drawing/2014/main" id="{BF5CF473-EE78-4DA2-80CC-71D63E361D2D}"/>
                  </a:ext>
                </a:extLst>
              </p:cNvPr>
              <p:cNvSpPr/>
              <p:nvPr/>
            </p:nvSpPr>
            <p:spPr>
              <a:xfrm>
                <a:off x="2104150" y="3588175"/>
                <a:ext cx="35225" cy="11350"/>
              </a:xfrm>
              <a:custGeom>
                <a:avLst/>
                <a:gdLst/>
                <a:ahLst/>
                <a:cxnLst/>
                <a:rect l="l" t="t" r="r" b="b"/>
                <a:pathLst>
                  <a:path w="1409" h="454" extrusionOk="0">
                    <a:moveTo>
                      <a:pt x="956" y="1"/>
                    </a:moveTo>
                    <a:lnTo>
                      <a:pt x="805" y="51"/>
                    </a:lnTo>
                    <a:lnTo>
                      <a:pt x="554" y="152"/>
                    </a:lnTo>
                    <a:lnTo>
                      <a:pt x="302" y="252"/>
                    </a:lnTo>
                    <a:lnTo>
                      <a:pt x="202" y="302"/>
                    </a:lnTo>
                    <a:lnTo>
                      <a:pt x="51" y="252"/>
                    </a:lnTo>
                    <a:lnTo>
                      <a:pt x="1" y="353"/>
                    </a:lnTo>
                    <a:lnTo>
                      <a:pt x="1" y="403"/>
                    </a:lnTo>
                    <a:lnTo>
                      <a:pt x="51" y="453"/>
                    </a:lnTo>
                    <a:lnTo>
                      <a:pt x="1308" y="453"/>
                    </a:lnTo>
                    <a:lnTo>
                      <a:pt x="1358" y="403"/>
                    </a:lnTo>
                    <a:lnTo>
                      <a:pt x="1408" y="302"/>
                    </a:lnTo>
                    <a:lnTo>
                      <a:pt x="1358" y="152"/>
                    </a:lnTo>
                    <a:lnTo>
                      <a:pt x="1308" y="51"/>
                    </a:lnTo>
                    <a:lnTo>
                      <a:pt x="1107" y="51"/>
                    </a:lnTo>
                    <a:lnTo>
                      <a:pt x="95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81;p47">
                <a:extLst>
                  <a:ext uri="{FF2B5EF4-FFF2-40B4-BE49-F238E27FC236}">
                    <a16:creationId xmlns:a16="http://schemas.microsoft.com/office/drawing/2014/main" id="{B7818BAD-78BE-4FB1-BAA7-C31FCA1A804F}"/>
                  </a:ext>
                </a:extLst>
              </p:cNvPr>
              <p:cNvSpPr/>
              <p:nvPr/>
            </p:nvSpPr>
            <p:spPr>
              <a:xfrm>
                <a:off x="1944575" y="3643475"/>
                <a:ext cx="21375" cy="20125"/>
              </a:xfrm>
              <a:custGeom>
                <a:avLst/>
                <a:gdLst/>
                <a:ahLst/>
                <a:cxnLst/>
                <a:rect l="l" t="t" r="r" b="b"/>
                <a:pathLst>
                  <a:path w="855" h="805" extrusionOk="0">
                    <a:moveTo>
                      <a:pt x="302" y="0"/>
                    </a:moveTo>
                    <a:lnTo>
                      <a:pt x="201" y="51"/>
                    </a:lnTo>
                    <a:lnTo>
                      <a:pt x="101" y="151"/>
                    </a:lnTo>
                    <a:lnTo>
                      <a:pt x="51" y="252"/>
                    </a:lnTo>
                    <a:lnTo>
                      <a:pt x="0" y="352"/>
                    </a:lnTo>
                    <a:lnTo>
                      <a:pt x="51" y="453"/>
                    </a:lnTo>
                    <a:lnTo>
                      <a:pt x="151" y="604"/>
                    </a:lnTo>
                    <a:lnTo>
                      <a:pt x="302" y="754"/>
                    </a:lnTo>
                    <a:lnTo>
                      <a:pt x="453" y="805"/>
                    </a:lnTo>
                    <a:lnTo>
                      <a:pt x="654" y="805"/>
                    </a:lnTo>
                    <a:lnTo>
                      <a:pt x="855" y="704"/>
                    </a:lnTo>
                    <a:lnTo>
                      <a:pt x="704" y="553"/>
                    </a:lnTo>
                    <a:lnTo>
                      <a:pt x="603" y="553"/>
                    </a:lnTo>
                    <a:lnTo>
                      <a:pt x="453" y="453"/>
                    </a:lnTo>
                    <a:lnTo>
                      <a:pt x="603" y="352"/>
                    </a:lnTo>
                    <a:lnTo>
                      <a:pt x="855" y="252"/>
                    </a:lnTo>
                    <a:lnTo>
                      <a:pt x="654" y="151"/>
                    </a:lnTo>
                    <a:lnTo>
                      <a:pt x="553" y="151"/>
                    </a:lnTo>
                    <a:lnTo>
                      <a:pt x="503" y="101"/>
                    </a:lnTo>
                    <a:lnTo>
                      <a:pt x="4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82;p47">
                <a:extLst>
                  <a:ext uri="{FF2B5EF4-FFF2-40B4-BE49-F238E27FC236}">
                    <a16:creationId xmlns:a16="http://schemas.microsoft.com/office/drawing/2014/main" id="{D1CE9E0B-CA4D-4D80-BD45-BEA8B7377634}"/>
                  </a:ext>
                </a:extLst>
              </p:cNvPr>
              <p:cNvSpPr/>
              <p:nvPr/>
            </p:nvSpPr>
            <p:spPr>
              <a:xfrm>
                <a:off x="1886775" y="3441150"/>
                <a:ext cx="21375" cy="21400"/>
              </a:xfrm>
              <a:custGeom>
                <a:avLst/>
                <a:gdLst/>
                <a:ahLst/>
                <a:cxnLst/>
                <a:rect l="l" t="t" r="r" b="b"/>
                <a:pathLst>
                  <a:path w="855" h="856" extrusionOk="0">
                    <a:moveTo>
                      <a:pt x="251" y="1"/>
                    </a:moveTo>
                    <a:lnTo>
                      <a:pt x="101" y="101"/>
                    </a:lnTo>
                    <a:lnTo>
                      <a:pt x="0" y="152"/>
                    </a:lnTo>
                    <a:lnTo>
                      <a:pt x="0" y="353"/>
                    </a:lnTo>
                    <a:lnTo>
                      <a:pt x="0" y="554"/>
                    </a:lnTo>
                    <a:lnTo>
                      <a:pt x="352" y="855"/>
                    </a:lnTo>
                    <a:lnTo>
                      <a:pt x="603" y="805"/>
                    </a:lnTo>
                    <a:lnTo>
                      <a:pt x="754" y="654"/>
                    </a:lnTo>
                    <a:lnTo>
                      <a:pt x="855" y="604"/>
                    </a:lnTo>
                    <a:lnTo>
                      <a:pt x="754" y="504"/>
                    </a:lnTo>
                    <a:lnTo>
                      <a:pt x="704" y="453"/>
                    </a:lnTo>
                    <a:lnTo>
                      <a:pt x="302" y="453"/>
                    </a:lnTo>
                    <a:lnTo>
                      <a:pt x="251" y="403"/>
                    </a:lnTo>
                    <a:lnTo>
                      <a:pt x="302" y="353"/>
                    </a:lnTo>
                    <a:lnTo>
                      <a:pt x="352" y="202"/>
                    </a:lnTo>
                    <a:lnTo>
                      <a:pt x="453" y="152"/>
                    </a:lnTo>
                    <a:lnTo>
                      <a:pt x="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83;p47">
                <a:extLst>
                  <a:ext uri="{FF2B5EF4-FFF2-40B4-BE49-F238E27FC236}">
                    <a16:creationId xmlns:a16="http://schemas.microsoft.com/office/drawing/2014/main" id="{BCEE7ACA-3AEF-45E0-9AFA-28C4549D9174}"/>
                  </a:ext>
                </a:extLst>
              </p:cNvPr>
              <p:cNvSpPr/>
              <p:nvPr/>
            </p:nvSpPr>
            <p:spPr>
              <a:xfrm>
                <a:off x="1960900" y="3153400"/>
                <a:ext cx="31450" cy="15100"/>
              </a:xfrm>
              <a:custGeom>
                <a:avLst/>
                <a:gdLst/>
                <a:ahLst/>
                <a:cxnLst/>
                <a:rect l="l" t="t" r="r" b="b"/>
                <a:pathLst>
                  <a:path w="1258" h="604" extrusionOk="0">
                    <a:moveTo>
                      <a:pt x="755" y="1"/>
                    </a:moveTo>
                    <a:lnTo>
                      <a:pt x="654" y="51"/>
                    </a:lnTo>
                    <a:lnTo>
                      <a:pt x="554" y="151"/>
                    </a:lnTo>
                    <a:lnTo>
                      <a:pt x="403" y="202"/>
                    </a:lnTo>
                    <a:lnTo>
                      <a:pt x="101" y="202"/>
                    </a:lnTo>
                    <a:lnTo>
                      <a:pt x="1" y="252"/>
                    </a:lnTo>
                    <a:lnTo>
                      <a:pt x="51" y="352"/>
                    </a:lnTo>
                    <a:lnTo>
                      <a:pt x="101" y="403"/>
                    </a:lnTo>
                    <a:lnTo>
                      <a:pt x="403" y="403"/>
                    </a:lnTo>
                    <a:lnTo>
                      <a:pt x="554" y="453"/>
                    </a:lnTo>
                    <a:lnTo>
                      <a:pt x="704" y="553"/>
                    </a:lnTo>
                    <a:lnTo>
                      <a:pt x="805" y="604"/>
                    </a:lnTo>
                    <a:lnTo>
                      <a:pt x="1157" y="604"/>
                    </a:lnTo>
                    <a:lnTo>
                      <a:pt x="1257" y="503"/>
                    </a:lnTo>
                    <a:lnTo>
                      <a:pt x="7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84;p47">
                <a:extLst>
                  <a:ext uri="{FF2B5EF4-FFF2-40B4-BE49-F238E27FC236}">
                    <a16:creationId xmlns:a16="http://schemas.microsoft.com/office/drawing/2014/main" id="{8D6A0EFD-A73F-4E02-B1C9-AF628A824F3C}"/>
                  </a:ext>
                </a:extLst>
              </p:cNvPr>
              <p:cNvSpPr/>
              <p:nvPr/>
            </p:nvSpPr>
            <p:spPr>
              <a:xfrm>
                <a:off x="1440675" y="3858350"/>
                <a:ext cx="25150" cy="20125"/>
              </a:xfrm>
              <a:custGeom>
                <a:avLst/>
                <a:gdLst/>
                <a:ahLst/>
                <a:cxnLst/>
                <a:rect l="l" t="t" r="r" b="b"/>
                <a:pathLst>
                  <a:path w="1006" h="805" extrusionOk="0">
                    <a:moveTo>
                      <a:pt x="704" y="0"/>
                    </a:moveTo>
                    <a:lnTo>
                      <a:pt x="553" y="101"/>
                    </a:lnTo>
                    <a:lnTo>
                      <a:pt x="352" y="202"/>
                    </a:lnTo>
                    <a:lnTo>
                      <a:pt x="151" y="302"/>
                    </a:lnTo>
                    <a:lnTo>
                      <a:pt x="51" y="453"/>
                    </a:lnTo>
                    <a:lnTo>
                      <a:pt x="1" y="503"/>
                    </a:lnTo>
                    <a:lnTo>
                      <a:pt x="252" y="805"/>
                    </a:lnTo>
                    <a:lnTo>
                      <a:pt x="403" y="553"/>
                    </a:lnTo>
                    <a:lnTo>
                      <a:pt x="453" y="453"/>
                    </a:lnTo>
                    <a:lnTo>
                      <a:pt x="453" y="403"/>
                    </a:lnTo>
                    <a:lnTo>
                      <a:pt x="553" y="453"/>
                    </a:lnTo>
                    <a:lnTo>
                      <a:pt x="704" y="604"/>
                    </a:lnTo>
                    <a:lnTo>
                      <a:pt x="1006" y="302"/>
                    </a:lnTo>
                    <a:lnTo>
                      <a:pt x="7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5;p47">
                <a:extLst>
                  <a:ext uri="{FF2B5EF4-FFF2-40B4-BE49-F238E27FC236}">
                    <a16:creationId xmlns:a16="http://schemas.microsoft.com/office/drawing/2014/main" id="{E45308C5-21F1-4F70-A7CB-3E95F06A4126}"/>
                  </a:ext>
                </a:extLst>
              </p:cNvPr>
              <p:cNvSpPr/>
              <p:nvPr/>
            </p:nvSpPr>
            <p:spPr>
              <a:xfrm>
                <a:off x="2018700" y="3500225"/>
                <a:ext cx="20150" cy="15100"/>
              </a:xfrm>
              <a:custGeom>
                <a:avLst/>
                <a:gdLst/>
                <a:ahLst/>
                <a:cxnLst/>
                <a:rect l="l" t="t" r="r" b="b"/>
                <a:pathLst>
                  <a:path w="806" h="604" extrusionOk="0">
                    <a:moveTo>
                      <a:pt x="1" y="0"/>
                    </a:moveTo>
                    <a:lnTo>
                      <a:pt x="1" y="51"/>
                    </a:lnTo>
                    <a:lnTo>
                      <a:pt x="1" y="201"/>
                    </a:lnTo>
                    <a:lnTo>
                      <a:pt x="1" y="402"/>
                    </a:lnTo>
                    <a:lnTo>
                      <a:pt x="1" y="553"/>
                    </a:lnTo>
                    <a:lnTo>
                      <a:pt x="152" y="604"/>
                    </a:lnTo>
                    <a:lnTo>
                      <a:pt x="755" y="604"/>
                    </a:lnTo>
                    <a:lnTo>
                      <a:pt x="805" y="553"/>
                    </a:lnTo>
                    <a:lnTo>
                      <a:pt x="755" y="453"/>
                    </a:lnTo>
                    <a:lnTo>
                      <a:pt x="705" y="402"/>
                    </a:lnTo>
                    <a:lnTo>
                      <a:pt x="604" y="402"/>
                    </a:lnTo>
                    <a:lnTo>
                      <a:pt x="504" y="352"/>
                    </a:lnTo>
                    <a:lnTo>
                      <a:pt x="453" y="302"/>
                    </a:lnTo>
                    <a:lnTo>
                      <a:pt x="403" y="151"/>
                    </a:lnTo>
                    <a:lnTo>
                      <a:pt x="353" y="51"/>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86;p47">
                <a:extLst>
                  <a:ext uri="{FF2B5EF4-FFF2-40B4-BE49-F238E27FC236}">
                    <a16:creationId xmlns:a16="http://schemas.microsoft.com/office/drawing/2014/main" id="{C00034E0-074E-4E3D-8F35-0C3F03D37B42}"/>
                  </a:ext>
                </a:extLst>
              </p:cNvPr>
              <p:cNvSpPr/>
              <p:nvPr/>
            </p:nvSpPr>
            <p:spPr>
              <a:xfrm>
                <a:off x="2023725" y="3132050"/>
                <a:ext cx="21400" cy="16350"/>
              </a:xfrm>
              <a:custGeom>
                <a:avLst/>
                <a:gdLst/>
                <a:ahLst/>
                <a:cxnLst/>
                <a:rect l="l" t="t" r="r" b="b"/>
                <a:pathLst>
                  <a:path w="856" h="654" extrusionOk="0">
                    <a:moveTo>
                      <a:pt x="504" y="0"/>
                    </a:moveTo>
                    <a:lnTo>
                      <a:pt x="303" y="251"/>
                    </a:lnTo>
                    <a:lnTo>
                      <a:pt x="51" y="452"/>
                    </a:lnTo>
                    <a:lnTo>
                      <a:pt x="1" y="503"/>
                    </a:lnTo>
                    <a:lnTo>
                      <a:pt x="101" y="603"/>
                    </a:lnTo>
                    <a:lnTo>
                      <a:pt x="152" y="603"/>
                    </a:lnTo>
                    <a:lnTo>
                      <a:pt x="303" y="654"/>
                    </a:lnTo>
                    <a:lnTo>
                      <a:pt x="403" y="654"/>
                    </a:lnTo>
                    <a:lnTo>
                      <a:pt x="554" y="603"/>
                    </a:lnTo>
                    <a:lnTo>
                      <a:pt x="705" y="452"/>
                    </a:lnTo>
                    <a:lnTo>
                      <a:pt x="855" y="302"/>
                    </a:lnTo>
                    <a:lnTo>
                      <a:pt x="855" y="151"/>
                    </a:lnTo>
                    <a:lnTo>
                      <a:pt x="755" y="50"/>
                    </a:lnTo>
                    <a:lnTo>
                      <a:pt x="6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587;p47">
                <a:extLst>
                  <a:ext uri="{FF2B5EF4-FFF2-40B4-BE49-F238E27FC236}">
                    <a16:creationId xmlns:a16="http://schemas.microsoft.com/office/drawing/2014/main" id="{EE271711-3537-4990-8031-F76FF0AD2BBB}"/>
                  </a:ext>
                </a:extLst>
              </p:cNvPr>
              <p:cNvSpPr/>
              <p:nvPr/>
            </p:nvSpPr>
            <p:spPr>
              <a:xfrm>
                <a:off x="1981000" y="3574350"/>
                <a:ext cx="32700" cy="10100"/>
              </a:xfrm>
              <a:custGeom>
                <a:avLst/>
                <a:gdLst/>
                <a:ahLst/>
                <a:cxnLst/>
                <a:rect l="l" t="t" r="r" b="b"/>
                <a:pathLst>
                  <a:path w="1308" h="404" extrusionOk="0">
                    <a:moveTo>
                      <a:pt x="101" y="1"/>
                    </a:moveTo>
                    <a:lnTo>
                      <a:pt x="51" y="101"/>
                    </a:lnTo>
                    <a:lnTo>
                      <a:pt x="1" y="202"/>
                    </a:lnTo>
                    <a:lnTo>
                      <a:pt x="51" y="302"/>
                    </a:lnTo>
                    <a:lnTo>
                      <a:pt x="51" y="403"/>
                    </a:lnTo>
                    <a:lnTo>
                      <a:pt x="1207" y="403"/>
                    </a:lnTo>
                    <a:lnTo>
                      <a:pt x="1258" y="353"/>
                    </a:lnTo>
                    <a:lnTo>
                      <a:pt x="1308" y="252"/>
                    </a:lnTo>
                    <a:lnTo>
                      <a:pt x="1308" y="152"/>
                    </a:lnTo>
                    <a:lnTo>
                      <a:pt x="1258" y="51"/>
                    </a:lnTo>
                    <a:lnTo>
                      <a:pt x="1207" y="1"/>
                    </a:lnTo>
                    <a:lnTo>
                      <a:pt x="1107" y="51"/>
                    </a:lnTo>
                    <a:lnTo>
                      <a:pt x="906" y="152"/>
                    </a:lnTo>
                    <a:lnTo>
                      <a:pt x="705" y="202"/>
                    </a:lnTo>
                    <a:lnTo>
                      <a:pt x="453" y="152"/>
                    </a:lnTo>
                    <a:lnTo>
                      <a:pt x="252" y="101"/>
                    </a:lnTo>
                    <a:lnTo>
                      <a:pt x="1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588;p47">
                <a:extLst>
                  <a:ext uri="{FF2B5EF4-FFF2-40B4-BE49-F238E27FC236}">
                    <a16:creationId xmlns:a16="http://schemas.microsoft.com/office/drawing/2014/main" id="{75512B72-DB02-4AFC-A7B6-C0CC85C09EAC}"/>
                  </a:ext>
                </a:extLst>
              </p:cNvPr>
              <p:cNvSpPr/>
              <p:nvPr/>
            </p:nvSpPr>
            <p:spPr>
              <a:xfrm>
                <a:off x="1462025" y="3815625"/>
                <a:ext cx="25175" cy="15100"/>
              </a:xfrm>
              <a:custGeom>
                <a:avLst/>
                <a:gdLst/>
                <a:ahLst/>
                <a:cxnLst/>
                <a:rect l="l" t="t" r="r" b="b"/>
                <a:pathLst>
                  <a:path w="1007" h="604" extrusionOk="0">
                    <a:moveTo>
                      <a:pt x="51" y="1"/>
                    </a:moveTo>
                    <a:lnTo>
                      <a:pt x="1" y="51"/>
                    </a:lnTo>
                    <a:lnTo>
                      <a:pt x="1" y="101"/>
                    </a:lnTo>
                    <a:lnTo>
                      <a:pt x="51" y="151"/>
                    </a:lnTo>
                    <a:lnTo>
                      <a:pt x="152" y="302"/>
                    </a:lnTo>
                    <a:lnTo>
                      <a:pt x="152" y="503"/>
                    </a:lnTo>
                    <a:lnTo>
                      <a:pt x="303" y="604"/>
                    </a:lnTo>
                    <a:lnTo>
                      <a:pt x="353" y="503"/>
                    </a:lnTo>
                    <a:lnTo>
                      <a:pt x="453" y="453"/>
                    </a:lnTo>
                    <a:lnTo>
                      <a:pt x="604" y="403"/>
                    </a:lnTo>
                    <a:lnTo>
                      <a:pt x="956" y="403"/>
                    </a:lnTo>
                    <a:lnTo>
                      <a:pt x="1006" y="302"/>
                    </a:lnTo>
                    <a:lnTo>
                      <a:pt x="956" y="252"/>
                    </a:lnTo>
                    <a:lnTo>
                      <a:pt x="755" y="202"/>
                    </a:lnTo>
                    <a:lnTo>
                      <a:pt x="554" y="101"/>
                    </a:lnTo>
                    <a:lnTo>
                      <a:pt x="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589;p47">
                <a:extLst>
                  <a:ext uri="{FF2B5EF4-FFF2-40B4-BE49-F238E27FC236}">
                    <a16:creationId xmlns:a16="http://schemas.microsoft.com/office/drawing/2014/main" id="{A433BBA5-735B-4C24-A782-EC1EC946E118}"/>
                  </a:ext>
                </a:extLst>
              </p:cNvPr>
              <p:cNvSpPr/>
              <p:nvPr/>
            </p:nvSpPr>
            <p:spPr>
              <a:xfrm>
                <a:off x="1619100" y="3774150"/>
                <a:ext cx="15125" cy="20150"/>
              </a:xfrm>
              <a:custGeom>
                <a:avLst/>
                <a:gdLst/>
                <a:ahLst/>
                <a:cxnLst/>
                <a:rect l="l" t="t" r="r" b="b"/>
                <a:pathLst>
                  <a:path w="605" h="806" extrusionOk="0">
                    <a:moveTo>
                      <a:pt x="102" y="1"/>
                    </a:moveTo>
                    <a:lnTo>
                      <a:pt x="1" y="51"/>
                    </a:lnTo>
                    <a:lnTo>
                      <a:pt x="1" y="353"/>
                    </a:lnTo>
                    <a:lnTo>
                      <a:pt x="1" y="503"/>
                    </a:lnTo>
                    <a:lnTo>
                      <a:pt x="102" y="604"/>
                    </a:lnTo>
                    <a:lnTo>
                      <a:pt x="252" y="755"/>
                    </a:lnTo>
                    <a:lnTo>
                      <a:pt x="303" y="805"/>
                    </a:lnTo>
                    <a:lnTo>
                      <a:pt x="453" y="654"/>
                    </a:lnTo>
                    <a:lnTo>
                      <a:pt x="604" y="503"/>
                    </a:lnTo>
                    <a:lnTo>
                      <a:pt x="554" y="453"/>
                    </a:lnTo>
                    <a:lnTo>
                      <a:pt x="453" y="353"/>
                    </a:lnTo>
                    <a:lnTo>
                      <a:pt x="403" y="252"/>
                    </a:lnTo>
                    <a:lnTo>
                      <a:pt x="403" y="101"/>
                    </a:lnTo>
                    <a:lnTo>
                      <a:pt x="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590;p47">
                <a:extLst>
                  <a:ext uri="{FF2B5EF4-FFF2-40B4-BE49-F238E27FC236}">
                    <a16:creationId xmlns:a16="http://schemas.microsoft.com/office/drawing/2014/main" id="{110FEB0A-7B75-42CA-A032-AA3ECF84EA93}"/>
                  </a:ext>
                </a:extLst>
              </p:cNvPr>
              <p:cNvSpPr/>
              <p:nvPr/>
            </p:nvSpPr>
            <p:spPr>
              <a:xfrm>
                <a:off x="1792525" y="3389650"/>
                <a:ext cx="21375" cy="10075"/>
              </a:xfrm>
              <a:custGeom>
                <a:avLst/>
                <a:gdLst/>
                <a:ahLst/>
                <a:cxnLst/>
                <a:rect l="l" t="t" r="r" b="b"/>
                <a:pathLst>
                  <a:path w="855" h="403" extrusionOk="0">
                    <a:moveTo>
                      <a:pt x="654" y="0"/>
                    </a:moveTo>
                    <a:lnTo>
                      <a:pt x="51" y="50"/>
                    </a:lnTo>
                    <a:lnTo>
                      <a:pt x="0" y="101"/>
                    </a:lnTo>
                    <a:lnTo>
                      <a:pt x="0" y="201"/>
                    </a:lnTo>
                    <a:lnTo>
                      <a:pt x="0" y="302"/>
                    </a:lnTo>
                    <a:lnTo>
                      <a:pt x="51" y="352"/>
                    </a:lnTo>
                    <a:lnTo>
                      <a:pt x="201" y="402"/>
                    </a:lnTo>
                    <a:lnTo>
                      <a:pt x="654" y="402"/>
                    </a:lnTo>
                    <a:lnTo>
                      <a:pt x="805" y="352"/>
                    </a:lnTo>
                    <a:lnTo>
                      <a:pt x="855" y="201"/>
                    </a:lnTo>
                    <a:lnTo>
                      <a:pt x="805" y="50"/>
                    </a:lnTo>
                    <a:lnTo>
                      <a:pt x="7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591;p47">
                <a:extLst>
                  <a:ext uri="{FF2B5EF4-FFF2-40B4-BE49-F238E27FC236}">
                    <a16:creationId xmlns:a16="http://schemas.microsoft.com/office/drawing/2014/main" id="{16717A10-1EAF-4D7A-BBC3-C10BC6E38458}"/>
                  </a:ext>
                </a:extLst>
              </p:cNvPr>
              <p:cNvSpPr/>
              <p:nvPr/>
            </p:nvSpPr>
            <p:spPr>
              <a:xfrm>
                <a:off x="1998600" y="3153400"/>
                <a:ext cx="20125" cy="20125"/>
              </a:xfrm>
              <a:custGeom>
                <a:avLst/>
                <a:gdLst/>
                <a:ahLst/>
                <a:cxnLst/>
                <a:rect l="l" t="t" r="r" b="b"/>
                <a:pathLst>
                  <a:path w="805" h="805" extrusionOk="0">
                    <a:moveTo>
                      <a:pt x="453" y="1"/>
                    </a:moveTo>
                    <a:lnTo>
                      <a:pt x="353" y="101"/>
                    </a:lnTo>
                    <a:lnTo>
                      <a:pt x="202" y="202"/>
                    </a:lnTo>
                    <a:lnTo>
                      <a:pt x="51" y="202"/>
                    </a:lnTo>
                    <a:lnTo>
                      <a:pt x="1" y="352"/>
                    </a:lnTo>
                    <a:lnTo>
                      <a:pt x="101" y="403"/>
                    </a:lnTo>
                    <a:lnTo>
                      <a:pt x="151" y="553"/>
                    </a:lnTo>
                    <a:lnTo>
                      <a:pt x="202" y="654"/>
                    </a:lnTo>
                    <a:lnTo>
                      <a:pt x="202" y="755"/>
                    </a:lnTo>
                    <a:lnTo>
                      <a:pt x="302" y="805"/>
                    </a:lnTo>
                    <a:lnTo>
                      <a:pt x="353" y="704"/>
                    </a:lnTo>
                    <a:lnTo>
                      <a:pt x="353" y="604"/>
                    </a:lnTo>
                    <a:lnTo>
                      <a:pt x="403" y="503"/>
                    </a:lnTo>
                    <a:lnTo>
                      <a:pt x="503" y="352"/>
                    </a:lnTo>
                    <a:lnTo>
                      <a:pt x="654" y="202"/>
                    </a:lnTo>
                    <a:lnTo>
                      <a:pt x="805" y="51"/>
                    </a:lnTo>
                    <a:lnTo>
                      <a:pt x="7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592;p47">
                <a:extLst>
                  <a:ext uri="{FF2B5EF4-FFF2-40B4-BE49-F238E27FC236}">
                    <a16:creationId xmlns:a16="http://schemas.microsoft.com/office/drawing/2014/main" id="{F7270A17-AC30-4FEB-A3D7-A32334444149}"/>
                  </a:ext>
                </a:extLst>
              </p:cNvPr>
              <p:cNvSpPr/>
              <p:nvPr/>
            </p:nvSpPr>
            <p:spPr>
              <a:xfrm>
                <a:off x="1751050" y="3242625"/>
                <a:ext cx="20125" cy="15100"/>
              </a:xfrm>
              <a:custGeom>
                <a:avLst/>
                <a:gdLst/>
                <a:ahLst/>
                <a:cxnLst/>
                <a:rect l="l" t="t" r="r" b="b"/>
                <a:pathLst>
                  <a:path w="805" h="604" extrusionOk="0">
                    <a:moveTo>
                      <a:pt x="503" y="0"/>
                    </a:moveTo>
                    <a:lnTo>
                      <a:pt x="453" y="51"/>
                    </a:lnTo>
                    <a:lnTo>
                      <a:pt x="403" y="101"/>
                    </a:lnTo>
                    <a:lnTo>
                      <a:pt x="202" y="201"/>
                    </a:lnTo>
                    <a:lnTo>
                      <a:pt x="1" y="302"/>
                    </a:lnTo>
                    <a:lnTo>
                      <a:pt x="101" y="453"/>
                    </a:lnTo>
                    <a:lnTo>
                      <a:pt x="202" y="553"/>
                    </a:lnTo>
                    <a:lnTo>
                      <a:pt x="353" y="603"/>
                    </a:lnTo>
                    <a:lnTo>
                      <a:pt x="503" y="603"/>
                    </a:lnTo>
                    <a:lnTo>
                      <a:pt x="654" y="453"/>
                    </a:lnTo>
                    <a:lnTo>
                      <a:pt x="805" y="302"/>
                    </a:lnTo>
                    <a:lnTo>
                      <a:pt x="604" y="101"/>
                    </a:lnTo>
                    <a:lnTo>
                      <a:pt x="5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593;p47">
                <a:extLst>
                  <a:ext uri="{FF2B5EF4-FFF2-40B4-BE49-F238E27FC236}">
                    <a16:creationId xmlns:a16="http://schemas.microsoft.com/office/drawing/2014/main" id="{A946E3B3-2141-4CEA-A48B-5AEC6DBDB85E}"/>
                  </a:ext>
                </a:extLst>
              </p:cNvPr>
              <p:cNvSpPr/>
              <p:nvPr/>
            </p:nvSpPr>
            <p:spPr>
              <a:xfrm>
                <a:off x="1982275" y="3452475"/>
                <a:ext cx="15100" cy="26400"/>
              </a:xfrm>
              <a:custGeom>
                <a:avLst/>
                <a:gdLst/>
                <a:ahLst/>
                <a:cxnLst/>
                <a:rect l="l" t="t" r="r" b="b"/>
                <a:pathLst>
                  <a:path w="604" h="1056" extrusionOk="0">
                    <a:moveTo>
                      <a:pt x="503" y="0"/>
                    </a:moveTo>
                    <a:lnTo>
                      <a:pt x="402" y="101"/>
                    </a:lnTo>
                    <a:lnTo>
                      <a:pt x="302" y="201"/>
                    </a:lnTo>
                    <a:lnTo>
                      <a:pt x="201" y="453"/>
                    </a:lnTo>
                    <a:lnTo>
                      <a:pt x="151" y="704"/>
                    </a:lnTo>
                    <a:lnTo>
                      <a:pt x="101" y="855"/>
                    </a:lnTo>
                    <a:lnTo>
                      <a:pt x="0" y="955"/>
                    </a:lnTo>
                    <a:lnTo>
                      <a:pt x="50" y="1006"/>
                    </a:lnTo>
                    <a:lnTo>
                      <a:pt x="101" y="1056"/>
                    </a:lnTo>
                    <a:lnTo>
                      <a:pt x="302" y="1006"/>
                    </a:lnTo>
                    <a:lnTo>
                      <a:pt x="402" y="955"/>
                    </a:lnTo>
                    <a:lnTo>
                      <a:pt x="352" y="754"/>
                    </a:lnTo>
                    <a:lnTo>
                      <a:pt x="453" y="553"/>
                    </a:lnTo>
                    <a:lnTo>
                      <a:pt x="603" y="201"/>
                    </a:lnTo>
                    <a:lnTo>
                      <a:pt x="603" y="101"/>
                    </a:lnTo>
                    <a:lnTo>
                      <a:pt x="6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594;p47">
                <a:extLst>
                  <a:ext uri="{FF2B5EF4-FFF2-40B4-BE49-F238E27FC236}">
                    <a16:creationId xmlns:a16="http://schemas.microsoft.com/office/drawing/2014/main" id="{38E239CA-D081-435D-90FA-495132999BF1}"/>
                  </a:ext>
                </a:extLst>
              </p:cNvPr>
              <p:cNvSpPr/>
              <p:nvPr/>
            </p:nvSpPr>
            <p:spPr>
              <a:xfrm>
                <a:off x="1949600" y="3584425"/>
                <a:ext cx="16350" cy="21375"/>
              </a:xfrm>
              <a:custGeom>
                <a:avLst/>
                <a:gdLst/>
                <a:ahLst/>
                <a:cxnLst/>
                <a:rect l="l" t="t" r="r" b="b"/>
                <a:pathLst>
                  <a:path w="654" h="855" extrusionOk="0">
                    <a:moveTo>
                      <a:pt x="553" y="0"/>
                    </a:moveTo>
                    <a:lnTo>
                      <a:pt x="352" y="151"/>
                    </a:lnTo>
                    <a:lnTo>
                      <a:pt x="252" y="201"/>
                    </a:lnTo>
                    <a:lnTo>
                      <a:pt x="151" y="201"/>
                    </a:lnTo>
                    <a:lnTo>
                      <a:pt x="51" y="251"/>
                    </a:lnTo>
                    <a:lnTo>
                      <a:pt x="51" y="352"/>
                    </a:lnTo>
                    <a:lnTo>
                      <a:pt x="0" y="603"/>
                    </a:lnTo>
                    <a:lnTo>
                      <a:pt x="51" y="754"/>
                    </a:lnTo>
                    <a:lnTo>
                      <a:pt x="151" y="854"/>
                    </a:lnTo>
                    <a:lnTo>
                      <a:pt x="604" y="352"/>
                    </a:lnTo>
                    <a:lnTo>
                      <a:pt x="654" y="251"/>
                    </a:lnTo>
                    <a:lnTo>
                      <a:pt x="654" y="151"/>
                    </a:lnTo>
                    <a:lnTo>
                      <a:pt x="604" y="50"/>
                    </a:lnTo>
                    <a:lnTo>
                      <a:pt x="5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595;p47">
                <a:extLst>
                  <a:ext uri="{FF2B5EF4-FFF2-40B4-BE49-F238E27FC236}">
                    <a16:creationId xmlns:a16="http://schemas.microsoft.com/office/drawing/2014/main" id="{F24DBE78-A325-45D7-8B22-655E871C62C8}"/>
                  </a:ext>
                </a:extLst>
              </p:cNvPr>
              <p:cNvSpPr/>
              <p:nvPr/>
            </p:nvSpPr>
            <p:spPr>
              <a:xfrm>
                <a:off x="2028750" y="3457500"/>
                <a:ext cx="26425" cy="11325"/>
              </a:xfrm>
              <a:custGeom>
                <a:avLst/>
                <a:gdLst/>
                <a:ahLst/>
                <a:cxnLst/>
                <a:rect l="l" t="t" r="r" b="b"/>
                <a:pathLst>
                  <a:path w="1057" h="453" extrusionOk="0">
                    <a:moveTo>
                      <a:pt x="1" y="0"/>
                    </a:moveTo>
                    <a:lnTo>
                      <a:pt x="1" y="101"/>
                    </a:lnTo>
                    <a:lnTo>
                      <a:pt x="152" y="252"/>
                    </a:lnTo>
                    <a:lnTo>
                      <a:pt x="303" y="402"/>
                    </a:lnTo>
                    <a:lnTo>
                      <a:pt x="504" y="453"/>
                    </a:lnTo>
                    <a:lnTo>
                      <a:pt x="906" y="453"/>
                    </a:lnTo>
                    <a:lnTo>
                      <a:pt x="1006" y="402"/>
                    </a:lnTo>
                    <a:lnTo>
                      <a:pt x="1057" y="302"/>
                    </a:lnTo>
                    <a:lnTo>
                      <a:pt x="956" y="252"/>
                    </a:lnTo>
                    <a:lnTo>
                      <a:pt x="604" y="201"/>
                    </a:lnTo>
                    <a:lnTo>
                      <a:pt x="453" y="151"/>
                    </a:lnTo>
                    <a:lnTo>
                      <a:pt x="3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596;p47">
                <a:extLst>
                  <a:ext uri="{FF2B5EF4-FFF2-40B4-BE49-F238E27FC236}">
                    <a16:creationId xmlns:a16="http://schemas.microsoft.com/office/drawing/2014/main" id="{ABDBA992-1E75-440F-8124-E6C89EC0D4BE}"/>
                  </a:ext>
                </a:extLst>
              </p:cNvPr>
              <p:cNvSpPr/>
              <p:nvPr/>
            </p:nvSpPr>
            <p:spPr>
              <a:xfrm>
                <a:off x="1960900" y="3610800"/>
                <a:ext cx="15100" cy="13850"/>
              </a:xfrm>
              <a:custGeom>
                <a:avLst/>
                <a:gdLst/>
                <a:ahLst/>
                <a:cxnLst/>
                <a:rect l="l" t="t" r="r" b="b"/>
                <a:pathLst>
                  <a:path w="604" h="554" extrusionOk="0">
                    <a:moveTo>
                      <a:pt x="252" y="1"/>
                    </a:moveTo>
                    <a:lnTo>
                      <a:pt x="152" y="151"/>
                    </a:lnTo>
                    <a:lnTo>
                      <a:pt x="51" y="252"/>
                    </a:lnTo>
                    <a:lnTo>
                      <a:pt x="1" y="302"/>
                    </a:lnTo>
                    <a:lnTo>
                      <a:pt x="51" y="352"/>
                    </a:lnTo>
                    <a:lnTo>
                      <a:pt x="152" y="453"/>
                    </a:lnTo>
                    <a:lnTo>
                      <a:pt x="353" y="553"/>
                    </a:lnTo>
                    <a:lnTo>
                      <a:pt x="503" y="403"/>
                    </a:lnTo>
                    <a:lnTo>
                      <a:pt x="604" y="302"/>
                    </a:lnTo>
                    <a:lnTo>
                      <a:pt x="604" y="151"/>
                    </a:lnTo>
                    <a:lnTo>
                      <a:pt x="554" y="51"/>
                    </a:lnTo>
                    <a:lnTo>
                      <a:pt x="4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597;p47">
                <a:extLst>
                  <a:ext uri="{FF2B5EF4-FFF2-40B4-BE49-F238E27FC236}">
                    <a16:creationId xmlns:a16="http://schemas.microsoft.com/office/drawing/2014/main" id="{41D15DC9-936F-41DC-97F3-C6386AF43B4F}"/>
                  </a:ext>
                </a:extLst>
              </p:cNvPr>
              <p:cNvSpPr/>
              <p:nvPr/>
            </p:nvSpPr>
            <p:spPr>
              <a:xfrm>
                <a:off x="1888025" y="3336875"/>
                <a:ext cx="20125" cy="11325"/>
              </a:xfrm>
              <a:custGeom>
                <a:avLst/>
                <a:gdLst/>
                <a:ahLst/>
                <a:cxnLst/>
                <a:rect l="l" t="t" r="r" b="b"/>
                <a:pathLst>
                  <a:path w="805" h="453" extrusionOk="0">
                    <a:moveTo>
                      <a:pt x="704" y="0"/>
                    </a:moveTo>
                    <a:lnTo>
                      <a:pt x="654" y="50"/>
                    </a:lnTo>
                    <a:lnTo>
                      <a:pt x="503" y="201"/>
                    </a:lnTo>
                    <a:lnTo>
                      <a:pt x="51" y="201"/>
                    </a:lnTo>
                    <a:lnTo>
                      <a:pt x="0" y="302"/>
                    </a:lnTo>
                    <a:lnTo>
                      <a:pt x="51" y="352"/>
                    </a:lnTo>
                    <a:lnTo>
                      <a:pt x="51" y="402"/>
                    </a:lnTo>
                    <a:lnTo>
                      <a:pt x="151" y="452"/>
                    </a:lnTo>
                    <a:lnTo>
                      <a:pt x="302" y="402"/>
                    </a:lnTo>
                    <a:lnTo>
                      <a:pt x="704" y="402"/>
                    </a:lnTo>
                    <a:lnTo>
                      <a:pt x="754" y="352"/>
                    </a:lnTo>
                    <a:lnTo>
                      <a:pt x="805" y="251"/>
                    </a:lnTo>
                    <a:lnTo>
                      <a:pt x="805" y="151"/>
                    </a:lnTo>
                    <a:lnTo>
                      <a:pt x="754" y="101"/>
                    </a:lnTo>
                    <a:lnTo>
                      <a:pt x="7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598;p47">
                <a:extLst>
                  <a:ext uri="{FF2B5EF4-FFF2-40B4-BE49-F238E27FC236}">
                    <a16:creationId xmlns:a16="http://schemas.microsoft.com/office/drawing/2014/main" id="{182AEB85-C11B-4259-88DE-9C343BEF3DAD}"/>
                  </a:ext>
                </a:extLst>
              </p:cNvPr>
              <p:cNvSpPr/>
              <p:nvPr/>
            </p:nvSpPr>
            <p:spPr>
              <a:xfrm>
                <a:off x="1602775" y="3790500"/>
                <a:ext cx="10075" cy="20125"/>
              </a:xfrm>
              <a:custGeom>
                <a:avLst/>
                <a:gdLst/>
                <a:ahLst/>
                <a:cxnLst/>
                <a:rect l="l" t="t" r="r" b="b"/>
                <a:pathLst>
                  <a:path w="403" h="805" extrusionOk="0">
                    <a:moveTo>
                      <a:pt x="101" y="0"/>
                    </a:moveTo>
                    <a:lnTo>
                      <a:pt x="1" y="51"/>
                    </a:lnTo>
                    <a:lnTo>
                      <a:pt x="1" y="704"/>
                    </a:lnTo>
                    <a:lnTo>
                      <a:pt x="1" y="804"/>
                    </a:lnTo>
                    <a:lnTo>
                      <a:pt x="101" y="804"/>
                    </a:lnTo>
                    <a:lnTo>
                      <a:pt x="202" y="704"/>
                    </a:lnTo>
                    <a:lnTo>
                      <a:pt x="403" y="503"/>
                    </a:lnTo>
                    <a:lnTo>
                      <a:pt x="252" y="252"/>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599;p47">
                <a:extLst>
                  <a:ext uri="{FF2B5EF4-FFF2-40B4-BE49-F238E27FC236}">
                    <a16:creationId xmlns:a16="http://schemas.microsoft.com/office/drawing/2014/main" id="{4380ACC0-1D72-4281-AAFD-3F6CF14AF5CF}"/>
                  </a:ext>
                </a:extLst>
              </p:cNvPr>
              <p:cNvSpPr/>
              <p:nvPr/>
            </p:nvSpPr>
            <p:spPr>
              <a:xfrm>
                <a:off x="1934525" y="3457500"/>
                <a:ext cx="10075" cy="16350"/>
              </a:xfrm>
              <a:custGeom>
                <a:avLst/>
                <a:gdLst/>
                <a:ahLst/>
                <a:cxnLst/>
                <a:rect l="l" t="t" r="r" b="b"/>
                <a:pathLst>
                  <a:path w="403" h="654" extrusionOk="0">
                    <a:moveTo>
                      <a:pt x="302" y="0"/>
                    </a:moveTo>
                    <a:lnTo>
                      <a:pt x="151" y="151"/>
                    </a:lnTo>
                    <a:lnTo>
                      <a:pt x="101" y="252"/>
                    </a:lnTo>
                    <a:lnTo>
                      <a:pt x="0" y="402"/>
                    </a:lnTo>
                    <a:lnTo>
                      <a:pt x="0" y="503"/>
                    </a:lnTo>
                    <a:lnTo>
                      <a:pt x="50" y="553"/>
                    </a:lnTo>
                    <a:lnTo>
                      <a:pt x="101" y="604"/>
                    </a:lnTo>
                    <a:lnTo>
                      <a:pt x="201" y="654"/>
                    </a:lnTo>
                    <a:lnTo>
                      <a:pt x="302" y="654"/>
                    </a:lnTo>
                    <a:lnTo>
                      <a:pt x="352" y="604"/>
                    </a:lnTo>
                    <a:lnTo>
                      <a:pt x="402" y="503"/>
                    </a:lnTo>
                    <a:lnTo>
                      <a:pt x="402" y="201"/>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600;p47">
                <a:extLst>
                  <a:ext uri="{FF2B5EF4-FFF2-40B4-BE49-F238E27FC236}">
                    <a16:creationId xmlns:a16="http://schemas.microsoft.com/office/drawing/2014/main" id="{03E4E88D-B0A2-4580-91EA-551497B2D94C}"/>
                  </a:ext>
                </a:extLst>
              </p:cNvPr>
              <p:cNvSpPr/>
              <p:nvPr/>
            </p:nvSpPr>
            <p:spPr>
              <a:xfrm>
                <a:off x="2087825" y="3115700"/>
                <a:ext cx="18875" cy="10075"/>
              </a:xfrm>
              <a:custGeom>
                <a:avLst/>
                <a:gdLst/>
                <a:ahLst/>
                <a:cxnLst/>
                <a:rect l="l" t="t" r="r" b="b"/>
                <a:pathLst>
                  <a:path w="755" h="403" extrusionOk="0">
                    <a:moveTo>
                      <a:pt x="101" y="1"/>
                    </a:moveTo>
                    <a:lnTo>
                      <a:pt x="0" y="101"/>
                    </a:lnTo>
                    <a:lnTo>
                      <a:pt x="51" y="202"/>
                    </a:lnTo>
                    <a:lnTo>
                      <a:pt x="201" y="202"/>
                    </a:lnTo>
                    <a:lnTo>
                      <a:pt x="302" y="252"/>
                    </a:lnTo>
                    <a:lnTo>
                      <a:pt x="503" y="403"/>
                    </a:lnTo>
                    <a:lnTo>
                      <a:pt x="604" y="403"/>
                    </a:lnTo>
                    <a:lnTo>
                      <a:pt x="754" y="353"/>
                    </a:lnTo>
                    <a:lnTo>
                      <a:pt x="704" y="202"/>
                    </a:lnTo>
                    <a:lnTo>
                      <a:pt x="553" y="51"/>
                    </a:lnTo>
                    <a:lnTo>
                      <a:pt x="4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601;p47">
                <a:extLst>
                  <a:ext uri="{FF2B5EF4-FFF2-40B4-BE49-F238E27FC236}">
                    <a16:creationId xmlns:a16="http://schemas.microsoft.com/office/drawing/2014/main" id="{4FF3ABF2-23ED-4537-BFE9-7C7E626447B0}"/>
                  </a:ext>
                </a:extLst>
              </p:cNvPr>
              <p:cNvSpPr/>
              <p:nvPr/>
            </p:nvSpPr>
            <p:spPr>
              <a:xfrm>
                <a:off x="1797550" y="3715100"/>
                <a:ext cx="21375" cy="10075"/>
              </a:xfrm>
              <a:custGeom>
                <a:avLst/>
                <a:gdLst/>
                <a:ahLst/>
                <a:cxnLst/>
                <a:rect l="l" t="t" r="r" b="b"/>
                <a:pathLst>
                  <a:path w="855" h="403" extrusionOk="0">
                    <a:moveTo>
                      <a:pt x="352" y="0"/>
                    </a:moveTo>
                    <a:lnTo>
                      <a:pt x="151" y="51"/>
                    </a:lnTo>
                    <a:lnTo>
                      <a:pt x="51" y="51"/>
                    </a:lnTo>
                    <a:lnTo>
                      <a:pt x="0" y="151"/>
                    </a:lnTo>
                    <a:lnTo>
                      <a:pt x="0" y="252"/>
                    </a:lnTo>
                    <a:lnTo>
                      <a:pt x="0" y="352"/>
                    </a:lnTo>
                    <a:lnTo>
                      <a:pt x="101" y="403"/>
                    </a:lnTo>
                    <a:lnTo>
                      <a:pt x="201" y="352"/>
                    </a:lnTo>
                    <a:lnTo>
                      <a:pt x="252" y="302"/>
                    </a:lnTo>
                    <a:lnTo>
                      <a:pt x="302" y="252"/>
                    </a:lnTo>
                    <a:lnTo>
                      <a:pt x="704" y="252"/>
                    </a:lnTo>
                    <a:lnTo>
                      <a:pt x="754" y="201"/>
                    </a:lnTo>
                    <a:lnTo>
                      <a:pt x="855" y="101"/>
                    </a:lnTo>
                    <a:lnTo>
                      <a:pt x="855" y="51"/>
                    </a:lnTo>
                    <a:lnTo>
                      <a:pt x="7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602;p47">
                <a:extLst>
                  <a:ext uri="{FF2B5EF4-FFF2-40B4-BE49-F238E27FC236}">
                    <a16:creationId xmlns:a16="http://schemas.microsoft.com/office/drawing/2014/main" id="{A19E1E22-1345-49A8-8496-5C29C9DA6069}"/>
                  </a:ext>
                </a:extLst>
              </p:cNvPr>
              <p:cNvSpPr/>
              <p:nvPr/>
            </p:nvSpPr>
            <p:spPr>
              <a:xfrm>
                <a:off x="1945825" y="3615825"/>
                <a:ext cx="8825" cy="15100"/>
              </a:xfrm>
              <a:custGeom>
                <a:avLst/>
                <a:gdLst/>
                <a:ahLst/>
                <a:cxnLst/>
                <a:rect l="l" t="t" r="r" b="b"/>
                <a:pathLst>
                  <a:path w="353" h="604" extrusionOk="0">
                    <a:moveTo>
                      <a:pt x="51" y="1"/>
                    </a:moveTo>
                    <a:lnTo>
                      <a:pt x="1" y="51"/>
                    </a:lnTo>
                    <a:lnTo>
                      <a:pt x="1" y="554"/>
                    </a:lnTo>
                    <a:lnTo>
                      <a:pt x="51" y="604"/>
                    </a:lnTo>
                    <a:lnTo>
                      <a:pt x="252" y="604"/>
                    </a:lnTo>
                    <a:lnTo>
                      <a:pt x="352" y="554"/>
                    </a:lnTo>
                    <a:lnTo>
                      <a:pt x="352" y="403"/>
                    </a:lnTo>
                    <a:lnTo>
                      <a:pt x="302" y="252"/>
                    </a:lnTo>
                    <a:lnTo>
                      <a:pt x="202"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603;p47">
                <a:extLst>
                  <a:ext uri="{FF2B5EF4-FFF2-40B4-BE49-F238E27FC236}">
                    <a16:creationId xmlns:a16="http://schemas.microsoft.com/office/drawing/2014/main" id="{0777DEEC-F324-45E3-BA45-462DEC020203}"/>
                  </a:ext>
                </a:extLst>
              </p:cNvPr>
              <p:cNvSpPr/>
              <p:nvPr/>
            </p:nvSpPr>
            <p:spPr>
              <a:xfrm>
                <a:off x="2170750" y="3604525"/>
                <a:ext cx="16375" cy="15100"/>
              </a:xfrm>
              <a:custGeom>
                <a:avLst/>
                <a:gdLst/>
                <a:ahLst/>
                <a:cxnLst/>
                <a:rect l="l" t="t" r="r" b="b"/>
                <a:pathLst>
                  <a:path w="655" h="604" extrusionOk="0">
                    <a:moveTo>
                      <a:pt x="202" y="0"/>
                    </a:moveTo>
                    <a:lnTo>
                      <a:pt x="101" y="50"/>
                    </a:lnTo>
                    <a:lnTo>
                      <a:pt x="1" y="151"/>
                    </a:lnTo>
                    <a:lnTo>
                      <a:pt x="503" y="603"/>
                    </a:lnTo>
                    <a:lnTo>
                      <a:pt x="654" y="553"/>
                    </a:lnTo>
                    <a:lnTo>
                      <a:pt x="654" y="453"/>
                    </a:lnTo>
                    <a:lnTo>
                      <a:pt x="604" y="302"/>
                    </a:lnTo>
                    <a:lnTo>
                      <a:pt x="503" y="151"/>
                    </a:lnTo>
                    <a:lnTo>
                      <a:pt x="353" y="50"/>
                    </a:lnTo>
                    <a:lnTo>
                      <a:pt x="2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604;p47">
                <a:extLst>
                  <a:ext uri="{FF2B5EF4-FFF2-40B4-BE49-F238E27FC236}">
                    <a16:creationId xmlns:a16="http://schemas.microsoft.com/office/drawing/2014/main" id="{656D33F3-BB97-4243-8C20-7094C5DC7AB5}"/>
                  </a:ext>
                </a:extLst>
              </p:cNvPr>
              <p:cNvSpPr/>
              <p:nvPr/>
            </p:nvSpPr>
            <p:spPr>
              <a:xfrm>
                <a:off x="1982275" y="3510275"/>
                <a:ext cx="13850" cy="11325"/>
              </a:xfrm>
              <a:custGeom>
                <a:avLst/>
                <a:gdLst/>
                <a:ahLst/>
                <a:cxnLst/>
                <a:rect l="l" t="t" r="r" b="b"/>
                <a:pathLst>
                  <a:path w="554" h="453" extrusionOk="0">
                    <a:moveTo>
                      <a:pt x="151" y="0"/>
                    </a:moveTo>
                    <a:lnTo>
                      <a:pt x="50" y="51"/>
                    </a:lnTo>
                    <a:lnTo>
                      <a:pt x="0" y="202"/>
                    </a:lnTo>
                    <a:lnTo>
                      <a:pt x="0" y="352"/>
                    </a:lnTo>
                    <a:lnTo>
                      <a:pt x="0" y="403"/>
                    </a:lnTo>
                    <a:lnTo>
                      <a:pt x="50" y="453"/>
                    </a:lnTo>
                    <a:lnTo>
                      <a:pt x="101" y="403"/>
                    </a:lnTo>
                    <a:lnTo>
                      <a:pt x="151" y="453"/>
                    </a:lnTo>
                    <a:lnTo>
                      <a:pt x="503" y="453"/>
                    </a:lnTo>
                    <a:lnTo>
                      <a:pt x="553" y="403"/>
                    </a:lnTo>
                    <a:lnTo>
                      <a:pt x="503" y="252"/>
                    </a:lnTo>
                    <a:lnTo>
                      <a:pt x="402" y="101"/>
                    </a:lnTo>
                    <a:lnTo>
                      <a:pt x="302"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605;p47">
                <a:extLst>
                  <a:ext uri="{FF2B5EF4-FFF2-40B4-BE49-F238E27FC236}">
                    <a16:creationId xmlns:a16="http://schemas.microsoft.com/office/drawing/2014/main" id="{0074BF18-B1E3-4B1C-B6D8-94F986F40293}"/>
                  </a:ext>
                </a:extLst>
              </p:cNvPr>
              <p:cNvSpPr/>
              <p:nvPr/>
            </p:nvSpPr>
            <p:spPr>
              <a:xfrm>
                <a:off x="1635450" y="3084300"/>
                <a:ext cx="18875" cy="5050"/>
              </a:xfrm>
              <a:custGeom>
                <a:avLst/>
                <a:gdLst/>
                <a:ahLst/>
                <a:cxnLst/>
                <a:rect l="l" t="t" r="r" b="b"/>
                <a:pathLst>
                  <a:path w="755" h="202" extrusionOk="0">
                    <a:moveTo>
                      <a:pt x="101" y="0"/>
                    </a:moveTo>
                    <a:lnTo>
                      <a:pt x="51" y="50"/>
                    </a:lnTo>
                    <a:lnTo>
                      <a:pt x="0" y="151"/>
                    </a:lnTo>
                    <a:lnTo>
                      <a:pt x="51" y="201"/>
                    </a:lnTo>
                    <a:lnTo>
                      <a:pt x="704" y="201"/>
                    </a:lnTo>
                    <a:lnTo>
                      <a:pt x="754" y="151"/>
                    </a:lnTo>
                    <a:lnTo>
                      <a:pt x="754" y="50"/>
                    </a:lnTo>
                    <a:lnTo>
                      <a:pt x="7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606;p47">
                <a:extLst>
                  <a:ext uri="{FF2B5EF4-FFF2-40B4-BE49-F238E27FC236}">
                    <a16:creationId xmlns:a16="http://schemas.microsoft.com/office/drawing/2014/main" id="{CBD364F6-A9E0-4559-8336-CFFC4953A13A}"/>
                  </a:ext>
                </a:extLst>
              </p:cNvPr>
              <p:cNvSpPr/>
              <p:nvPr/>
            </p:nvSpPr>
            <p:spPr>
              <a:xfrm>
                <a:off x="1250925" y="3100625"/>
                <a:ext cx="20125" cy="5050"/>
              </a:xfrm>
              <a:custGeom>
                <a:avLst/>
                <a:gdLst/>
                <a:ahLst/>
                <a:cxnLst/>
                <a:rect l="l" t="t" r="r" b="b"/>
                <a:pathLst>
                  <a:path w="805" h="202" extrusionOk="0">
                    <a:moveTo>
                      <a:pt x="202" y="1"/>
                    </a:moveTo>
                    <a:lnTo>
                      <a:pt x="1" y="51"/>
                    </a:lnTo>
                    <a:lnTo>
                      <a:pt x="151" y="202"/>
                    </a:lnTo>
                    <a:lnTo>
                      <a:pt x="704" y="202"/>
                    </a:lnTo>
                    <a:lnTo>
                      <a:pt x="805" y="101"/>
                    </a:lnTo>
                    <a:lnTo>
                      <a:pt x="7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607;p47">
                <a:extLst>
                  <a:ext uri="{FF2B5EF4-FFF2-40B4-BE49-F238E27FC236}">
                    <a16:creationId xmlns:a16="http://schemas.microsoft.com/office/drawing/2014/main" id="{A85ED4E8-AC81-475D-A8F2-88ABC0DA9540}"/>
                  </a:ext>
                </a:extLst>
              </p:cNvPr>
              <p:cNvSpPr/>
              <p:nvPr/>
            </p:nvSpPr>
            <p:spPr>
              <a:xfrm>
                <a:off x="1051125" y="3110675"/>
                <a:ext cx="20125" cy="5050"/>
              </a:xfrm>
              <a:custGeom>
                <a:avLst/>
                <a:gdLst/>
                <a:ahLst/>
                <a:cxnLst/>
                <a:rect l="l" t="t" r="r" b="b"/>
                <a:pathLst>
                  <a:path w="805" h="202" extrusionOk="0">
                    <a:moveTo>
                      <a:pt x="101" y="1"/>
                    </a:moveTo>
                    <a:lnTo>
                      <a:pt x="51" y="51"/>
                    </a:lnTo>
                    <a:lnTo>
                      <a:pt x="1" y="151"/>
                    </a:lnTo>
                    <a:lnTo>
                      <a:pt x="101" y="202"/>
                    </a:lnTo>
                    <a:lnTo>
                      <a:pt x="704" y="202"/>
                    </a:lnTo>
                    <a:lnTo>
                      <a:pt x="755" y="151"/>
                    </a:lnTo>
                    <a:lnTo>
                      <a:pt x="805" y="51"/>
                    </a:lnTo>
                    <a:lnTo>
                      <a:pt x="7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608;p47">
                <a:extLst>
                  <a:ext uri="{FF2B5EF4-FFF2-40B4-BE49-F238E27FC236}">
                    <a16:creationId xmlns:a16="http://schemas.microsoft.com/office/drawing/2014/main" id="{99E69047-B619-420D-9164-E719AFDDCED2}"/>
                  </a:ext>
                </a:extLst>
              </p:cNvPr>
              <p:cNvSpPr/>
              <p:nvPr/>
            </p:nvSpPr>
            <p:spPr>
              <a:xfrm>
                <a:off x="809875" y="3120725"/>
                <a:ext cx="13825" cy="11350"/>
              </a:xfrm>
              <a:custGeom>
                <a:avLst/>
                <a:gdLst/>
                <a:ahLst/>
                <a:cxnLst/>
                <a:rect l="l" t="t" r="r" b="b"/>
                <a:pathLst>
                  <a:path w="553" h="454" extrusionOk="0">
                    <a:moveTo>
                      <a:pt x="352" y="1"/>
                    </a:moveTo>
                    <a:lnTo>
                      <a:pt x="251" y="51"/>
                    </a:lnTo>
                    <a:lnTo>
                      <a:pt x="151" y="101"/>
                    </a:lnTo>
                    <a:lnTo>
                      <a:pt x="0" y="302"/>
                    </a:lnTo>
                    <a:lnTo>
                      <a:pt x="0" y="353"/>
                    </a:lnTo>
                    <a:lnTo>
                      <a:pt x="50" y="453"/>
                    </a:lnTo>
                    <a:lnTo>
                      <a:pt x="201" y="403"/>
                    </a:lnTo>
                    <a:lnTo>
                      <a:pt x="352" y="353"/>
                    </a:lnTo>
                    <a:lnTo>
                      <a:pt x="503" y="202"/>
                    </a:lnTo>
                    <a:lnTo>
                      <a:pt x="553" y="101"/>
                    </a:lnTo>
                    <a:lnTo>
                      <a:pt x="3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609;p47">
                <a:extLst>
                  <a:ext uri="{FF2B5EF4-FFF2-40B4-BE49-F238E27FC236}">
                    <a16:creationId xmlns:a16="http://schemas.microsoft.com/office/drawing/2014/main" id="{2EB5371C-3A61-4E68-B1DC-D5C51CA0BD89}"/>
                  </a:ext>
                </a:extLst>
              </p:cNvPr>
              <p:cNvSpPr/>
              <p:nvPr/>
            </p:nvSpPr>
            <p:spPr>
              <a:xfrm>
                <a:off x="2019975" y="3163450"/>
                <a:ext cx="18875" cy="5050"/>
              </a:xfrm>
              <a:custGeom>
                <a:avLst/>
                <a:gdLst/>
                <a:ahLst/>
                <a:cxnLst/>
                <a:rect l="l" t="t" r="r" b="b"/>
                <a:pathLst>
                  <a:path w="755" h="202" extrusionOk="0">
                    <a:moveTo>
                      <a:pt x="50" y="1"/>
                    </a:moveTo>
                    <a:lnTo>
                      <a:pt x="0" y="51"/>
                    </a:lnTo>
                    <a:lnTo>
                      <a:pt x="0" y="151"/>
                    </a:lnTo>
                    <a:lnTo>
                      <a:pt x="50" y="202"/>
                    </a:lnTo>
                    <a:lnTo>
                      <a:pt x="654" y="202"/>
                    </a:lnTo>
                    <a:lnTo>
                      <a:pt x="704" y="151"/>
                    </a:lnTo>
                    <a:lnTo>
                      <a:pt x="754" y="51"/>
                    </a:lnTo>
                    <a:lnTo>
                      <a:pt x="7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610;p47">
                <a:extLst>
                  <a:ext uri="{FF2B5EF4-FFF2-40B4-BE49-F238E27FC236}">
                    <a16:creationId xmlns:a16="http://schemas.microsoft.com/office/drawing/2014/main" id="{3F483A9E-ABC8-4B42-8EAF-00E7DECBA0DD}"/>
                  </a:ext>
                </a:extLst>
              </p:cNvPr>
              <p:cNvSpPr/>
              <p:nvPr/>
            </p:nvSpPr>
            <p:spPr>
              <a:xfrm>
                <a:off x="1919450" y="3374550"/>
                <a:ext cx="10075" cy="13850"/>
              </a:xfrm>
              <a:custGeom>
                <a:avLst/>
                <a:gdLst/>
                <a:ahLst/>
                <a:cxnLst/>
                <a:rect l="l" t="t" r="r" b="b"/>
                <a:pathLst>
                  <a:path w="403" h="554" extrusionOk="0">
                    <a:moveTo>
                      <a:pt x="251" y="1"/>
                    </a:moveTo>
                    <a:lnTo>
                      <a:pt x="101" y="152"/>
                    </a:lnTo>
                    <a:lnTo>
                      <a:pt x="0" y="303"/>
                    </a:lnTo>
                    <a:lnTo>
                      <a:pt x="50" y="353"/>
                    </a:lnTo>
                    <a:lnTo>
                      <a:pt x="201" y="504"/>
                    </a:lnTo>
                    <a:lnTo>
                      <a:pt x="302" y="554"/>
                    </a:lnTo>
                    <a:lnTo>
                      <a:pt x="402" y="403"/>
                    </a:lnTo>
                    <a:lnTo>
                      <a:pt x="402" y="303"/>
                    </a:lnTo>
                    <a:lnTo>
                      <a:pt x="402" y="102"/>
                    </a:lnTo>
                    <a:lnTo>
                      <a:pt x="302" y="51"/>
                    </a:lnTo>
                    <a:lnTo>
                      <a:pt x="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611;p47">
                <a:extLst>
                  <a:ext uri="{FF2B5EF4-FFF2-40B4-BE49-F238E27FC236}">
                    <a16:creationId xmlns:a16="http://schemas.microsoft.com/office/drawing/2014/main" id="{F0B24DF3-4512-466B-A85C-BFAABBAD0CF8}"/>
                  </a:ext>
                </a:extLst>
              </p:cNvPr>
              <p:cNvSpPr/>
              <p:nvPr/>
            </p:nvSpPr>
            <p:spPr>
              <a:xfrm>
                <a:off x="1835250" y="3389650"/>
                <a:ext cx="15100" cy="10075"/>
              </a:xfrm>
              <a:custGeom>
                <a:avLst/>
                <a:gdLst/>
                <a:ahLst/>
                <a:cxnLst/>
                <a:rect l="l" t="t" r="r" b="b"/>
                <a:pathLst>
                  <a:path w="604" h="403" extrusionOk="0">
                    <a:moveTo>
                      <a:pt x="503" y="0"/>
                    </a:moveTo>
                    <a:lnTo>
                      <a:pt x="402" y="50"/>
                    </a:lnTo>
                    <a:lnTo>
                      <a:pt x="352" y="151"/>
                    </a:lnTo>
                    <a:lnTo>
                      <a:pt x="252" y="201"/>
                    </a:lnTo>
                    <a:lnTo>
                      <a:pt x="101" y="201"/>
                    </a:lnTo>
                    <a:lnTo>
                      <a:pt x="0" y="352"/>
                    </a:lnTo>
                    <a:lnTo>
                      <a:pt x="101" y="402"/>
                    </a:lnTo>
                    <a:lnTo>
                      <a:pt x="453" y="402"/>
                    </a:lnTo>
                    <a:lnTo>
                      <a:pt x="553" y="352"/>
                    </a:lnTo>
                    <a:lnTo>
                      <a:pt x="604" y="201"/>
                    </a:lnTo>
                    <a:lnTo>
                      <a:pt x="553" y="50"/>
                    </a:lnTo>
                    <a:lnTo>
                      <a:pt x="5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612;p47">
                <a:extLst>
                  <a:ext uri="{FF2B5EF4-FFF2-40B4-BE49-F238E27FC236}">
                    <a16:creationId xmlns:a16="http://schemas.microsoft.com/office/drawing/2014/main" id="{24E91F17-14B7-4DF6-BDB4-AEAB45625419}"/>
                  </a:ext>
                </a:extLst>
              </p:cNvPr>
              <p:cNvSpPr/>
              <p:nvPr/>
            </p:nvSpPr>
            <p:spPr>
              <a:xfrm>
                <a:off x="1891800" y="3404725"/>
                <a:ext cx="21375" cy="6300"/>
              </a:xfrm>
              <a:custGeom>
                <a:avLst/>
                <a:gdLst/>
                <a:ahLst/>
                <a:cxnLst/>
                <a:rect l="l" t="t" r="r" b="b"/>
                <a:pathLst>
                  <a:path w="855" h="252" extrusionOk="0">
                    <a:moveTo>
                      <a:pt x="101" y="0"/>
                    </a:moveTo>
                    <a:lnTo>
                      <a:pt x="0" y="51"/>
                    </a:lnTo>
                    <a:lnTo>
                      <a:pt x="50" y="101"/>
                    </a:lnTo>
                    <a:lnTo>
                      <a:pt x="101" y="201"/>
                    </a:lnTo>
                    <a:lnTo>
                      <a:pt x="201" y="252"/>
                    </a:lnTo>
                    <a:lnTo>
                      <a:pt x="503" y="252"/>
                    </a:lnTo>
                    <a:lnTo>
                      <a:pt x="754" y="201"/>
                    </a:lnTo>
                    <a:lnTo>
                      <a:pt x="855" y="151"/>
                    </a:lnTo>
                    <a:lnTo>
                      <a:pt x="804" y="51"/>
                    </a:lnTo>
                    <a:lnTo>
                      <a:pt x="704" y="5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613;p47">
                <a:extLst>
                  <a:ext uri="{FF2B5EF4-FFF2-40B4-BE49-F238E27FC236}">
                    <a16:creationId xmlns:a16="http://schemas.microsoft.com/office/drawing/2014/main" id="{3D4617E0-8617-4AD1-8A64-C4A13206928D}"/>
                  </a:ext>
                </a:extLst>
              </p:cNvPr>
              <p:cNvSpPr/>
              <p:nvPr/>
            </p:nvSpPr>
            <p:spPr>
              <a:xfrm>
                <a:off x="1866650" y="3422325"/>
                <a:ext cx="10100" cy="15100"/>
              </a:xfrm>
              <a:custGeom>
                <a:avLst/>
                <a:gdLst/>
                <a:ahLst/>
                <a:cxnLst/>
                <a:rect l="l" t="t" r="r" b="b"/>
                <a:pathLst>
                  <a:path w="404" h="604" extrusionOk="0">
                    <a:moveTo>
                      <a:pt x="353" y="0"/>
                    </a:moveTo>
                    <a:lnTo>
                      <a:pt x="202" y="50"/>
                    </a:lnTo>
                    <a:lnTo>
                      <a:pt x="202" y="151"/>
                    </a:lnTo>
                    <a:lnTo>
                      <a:pt x="202" y="201"/>
                    </a:lnTo>
                    <a:lnTo>
                      <a:pt x="101" y="352"/>
                    </a:lnTo>
                    <a:lnTo>
                      <a:pt x="1" y="452"/>
                    </a:lnTo>
                    <a:lnTo>
                      <a:pt x="1" y="603"/>
                    </a:lnTo>
                    <a:lnTo>
                      <a:pt x="403" y="603"/>
                    </a:lnTo>
                    <a:lnTo>
                      <a:pt x="403" y="50"/>
                    </a:lnTo>
                    <a:lnTo>
                      <a:pt x="3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614;p47">
                <a:extLst>
                  <a:ext uri="{FF2B5EF4-FFF2-40B4-BE49-F238E27FC236}">
                    <a16:creationId xmlns:a16="http://schemas.microsoft.com/office/drawing/2014/main" id="{1271217B-F5CE-478C-BF1A-EBCB4414430C}"/>
                  </a:ext>
                </a:extLst>
              </p:cNvPr>
              <p:cNvSpPr/>
              <p:nvPr/>
            </p:nvSpPr>
            <p:spPr>
              <a:xfrm>
                <a:off x="1913150" y="3442425"/>
                <a:ext cx="11350" cy="15100"/>
              </a:xfrm>
              <a:custGeom>
                <a:avLst/>
                <a:gdLst/>
                <a:ahLst/>
                <a:cxnLst/>
                <a:rect l="l" t="t" r="r" b="b"/>
                <a:pathLst>
                  <a:path w="454" h="604" extrusionOk="0">
                    <a:moveTo>
                      <a:pt x="101" y="0"/>
                    </a:moveTo>
                    <a:lnTo>
                      <a:pt x="51" y="101"/>
                    </a:lnTo>
                    <a:lnTo>
                      <a:pt x="1" y="302"/>
                    </a:lnTo>
                    <a:lnTo>
                      <a:pt x="1" y="453"/>
                    </a:lnTo>
                    <a:lnTo>
                      <a:pt x="101" y="603"/>
                    </a:lnTo>
                    <a:lnTo>
                      <a:pt x="202" y="553"/>
                    </a:lnTo>
                    <a:lnTo>
                      <a:pt x="252" y="302"/>
                    </a:lnTo>
                    <a:lnTo>
                      <a:pt x="302" y="252"/>
                    </a:lnTo>
                    <a:lnTo>
                      <a:pt x="453" y="201"/>
                    </a:lnTo>
                    <a:lnTo>
                      <a:pt x="403" y="101"/>
                    </a:lnTo>
                    <a:lnTo>
                      <a:pt x="353" y="50"/>
                    </a:lnTo>
                    <a:lnTo>
                      <a:pt x="2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615;p47">
                <a:extLst>
                  <a:ext uri="{FF2B5EF4-FFF2-40B4-BE49-F238E27FC236}">
                    <a16:creationId xmlns:a16="http://schemas.microsoft.com/office/drawing/2014/main" id="{B105C2CF-B020-4F3A-A139-BBAAF0F89AFE}"/>
                  </a:ext>
                </a:extLst>
              </p:cNvPr>
              <p:cNvSpPr/>
              <p:nvPr/>
            </p:nvSpPr>
            <p:spPr>
              <a:xfrm>
                <a:off x="2003625" y="3488900"/>
                <a:ext cx="15100" cy="11350"/>
              </a:xfrm>
              <a:custGeom>
                <a:avLst/>
                <a:gdLst/>
                <a:ahLst/>
                <a:cxnLst/>
                <a:rect l="l" t="t" r="r" b="b"/>
                <a:pathLst>
                  <a:path w="604" h="454" extrusionOk="0">
                    <a:moveTo>
                      <a:pt x="152" y="1"/>
                    </a:moveTo>
                    <a:lnTo>
                      <a:pt x="1" y="102"/>
                    </a:lnTo>
                    <a:lnTo>
                      <a:pt x="101" y="202"/>
                    </a:lnTo>
                    <a:lnTo>
                      <a:pt x="202" y="252"/>
                    </a:lnTo>
                    <a:lnTo>
                      <a:pt x="302" y="303"/>
                    </a:lnTo>
                    <a:lnTo>
                      <a:pt x="503" y="453"/>
                    </a:lnTo>
                    <a:lnTo>
                      <a:pt x="604" y="453"/>
                    </a:lnTo>
                    <a:lnTo>
                      <a:pt x="604" y="353"/>
                    </a:lnTo>
                    <a:lnTo>
                      <a:pt x="604" y="202"/>
                    </a:lnTo>
                    <a:lnTo>
                      <a:pt x="554" y="102"/>
                    </a:lnTo>
                    <a:lnTo>
                      <a:pt x="453" y="5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616;p47">
                <a:extLst>
                  <a:ext uri="{FF2B5EF4-FFF2-40B4-BE49-F238E27FC236}">
                    <a16:creationId xmlns:a16="http://schemas.microsoft.com/office/drawing/2014/main" id="{4DE28950-AA1E-4DE1-926E-0165E6B1F1B3}"/>
                  </a:ext>
                </a:extLst>
              </p:cNvPr>
              <p:cNvSpPr/>
              <p:nvPr/>
            </p:nvSpPr>
            <p:spPr>
              <a:xfrm>
                <a:off x="2086575" y="3585675"/>
                <a:ext cx="6300" cy="18875"/>
              </a:xfrm>
              <a:custGeom>
                <a:avLst/>
                <a:gdLst/>
                <a:ahLst/>
                <a:cxnLst/>
                <a:rect l="l" t="t" r="r" b="b"/>
                <a:pathLst>
                  <a:path w="252" h="755" extrusionOk="0">
                    <a:moveTo>
                      <a:pt x="101" y="0"/>
                    </a:moveTo>
                    <a:lnTo>
                      <a:pt x="0" y="51"/>
                    </a:lnTo>
                    <a:lnTo>
                      <a:pt x="0" y="654"/>
                    </a:lnTo>
                    <a:lnTo>
                      <a:pt x="50" y="704"/>
                    </a:lnTo>
                    <a:lnTo>
                      <a:pt x="151" y="754"/>
                    </a:lnTo>
                    <a:lnTo>
                      <a:pt x="201" y="654"/>
                    </a:lnTo>
                    <a:lnTo>
                      <a:pt x="251" y="453"/>
                    </a:lnTo>
                    <a:lnTo>
                      <a:pt x="201"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617;p47">
                <a:extLst>
                  <a:ext uri="{FF2B5EF4-FFF2-40B4-BE49-F238E27FC236}">
                    <a16:creationId xmlns:a16="http://schemas.microsoft.com/office/drawing/2014/main" id="{EEACF065-A81C-49E8-A8EC-0FEACBF7E1D7}"/>
                  </a:ext>
                </a:extLst>
              </p:cNvPr>
              <p:cNvSpPr/>
              <p:nvPr/>
            </p:nvSpPr>
            <p:spPr>
              <a:xfrm>
                <a:off x="2144375" y="3625875"/>
                <a:ext cx="11325" cy="11350"/>
              </a:xfrm>
              <a:custGeom>
                <a:avLst/>
                <a:gdLst/>
                <a:ahLst/>
                <a:cxnLst/>
                <a:rect l="l" t="t" r="r" b="b"/>
                <a:pathLst>
                  <a:path w="453" h="454" extrusionOk="0">
                    <a:moveTo>
                      <a:pt x="151" y="1"/>
                    </a:moveTo>
                    <a:lnTo>
                      <a:pt x="101" y="51"/>
                    </a:lnTo>
                    <a:lnTo>
                      <a:pt x="51" y="101"/>
                    </a:lnTo>
                    <a:lnTo>
                      <a:pt x="0" y="252"/>
                    </a:lnTo>
                    <a:lnTo>
                      <a:pt x="0" y="302"/>
                    </a:lnTo>
                    <a:lnTo>
                      <a:pt x="51" y="353"/>
                    </a:lnTo>
                    <a:lnTo>
                      <a:pt x="201" y="453"/>
                    </a:lnTo>
                    <a:lnTo>
                      <a:pt x="302" y="453"/>
                    </a:lnTo>
                    <a:lnTo>
                      <a:pt x="352" y="403"/>
                    </a:lnTo>
                    <a:lnTo>
                      <a:pt x="402" y="302"/>
                    </a:lnTo>
                    <a:lnTo>
                      <a:pt x="453" y="152"/>
                    </a:lnTo>
                    <a:lnTo>
                      <a:pt x="352" y="10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618;p47">
                <a:extLst>
                  <a:ext uri="{FF2B5EF4-FFF2-40B4-BE49-F238E27FC236}">
                    <a16:creationId xmlns:a16="http://schemas.microsoft.com/office/drawing/2014/main" id="{4738E315-E3FE-48AB-A0E2-71342D2F88FE}"/>
                  </a:ext>
                </a:extLst>
              </p:cNvPr>
              <p:cNvSpPr/>
              <p:nvPr/>
            </p:nvSpPr>
            <p:spPr>
              <a:xfrm>
                <a:off x="2033800" y="3684950"/>
                <a:ext cx="16350" cy="10075"/>
              </a:xfrm>
              <a:custGeom>
                <a:avLst/>
                <a:gdLst/>
                <a:ahLst/>
                <a:cxnLst/>
                <a:rect l="l" t="t" r="r" b="b"/>
                <a:pathLst>
                  <a:path w="654" h="403" extrusionOk="0">
                    <a:moveTo>
                      <a:pt x="151" y="0"/>
                    </a:moveTo>
                    <a:lnTo>
                      <a:pt x="101" y="50"/>
                    </a:lnTo>
                    <a:lnTo>
                      <a:pt x="50" y="101"/>
                    </a:lnTo>
                    <a:lnTo>
                      <a:pt x="0" y="302"/>
                    </a:lnTo>
                    <a:lnTo>
                      <a:pt x="50" y="402"/>
                    </a:lnTo>
                    <a:lnTo>
                      <a:pt x="503" y="402"/>
                    </a:lnTo>
                    <a:lnTo>
                      <a:pt x="603" y="352"/>
                    </a:lnTo>
                    <a:lnTo>
                      <a:pt x="653" y="251"/>
                    </a:lnTo>
                    <a:lnTo>
                      <a:pt x="553" y="201"/>
                    </a:lnTo>
                    <a:lnTo>
                      <a:pt x="352" y="151"/>
                    </a:lnTo>
                    <a:lnTo>
                      <a:pt x="251" y="10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619;p47">
                <a:extLst>
                  <a:ext uri="{FF2B5EF4-FFF2-40B4-BE49-F238E27FC236}">
                    <a16:creationId xmlns:a16="http://schemas.microsoft.com/office/drawing/2014/main" id="{D17C4CE8-A762-4036-B28F-98EC0424A505}"/>
                  </a:ext>
                </a:extLst>
              </p:cNvPr>
              <p:cNvSpPr/>
              <p:nvPr/>
            </p:nvSpPr>
            <p:spPr>
              <a:xfrm>
                <a:off x="1929500" y="3710075"/>
                <a:ext cx="20125" cy="5050"/>
              </a:xfrm>
              <a:custGeom>
                <a:avLst/>
                <a:gdLst/>
                <a:ahLst/>
                <a:cxnLst/>
                <a:rect l="l" t="t" r="r" b="b"/>
                <a:pathLst>
                  <a:path w="805" h="202" extrusionOk="0">
                    <a:moveTo>
                      <a:pt x="201" y="0"/>
                    </a:moveTo>
                    <a:lnTo>
                      <a:pt x="0" y="101"/>
                    </a:lnTo>
                    <a:lnTo>
                      <a:pt x="151" y="201"/>
                    </a:lnTo>
                    <a:lnTo>
                      <a:pt x="704" y="201"/>
                    </a:lnTo>
                    <a:lnTo>
                      <a:pt x="804" y="151"/>
                    </a:lnTo>
                    <a:lnTo>
                      <a:pt x="7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620;p47">
                <a:extLst>
                  <a:ext uri="{FF2B5EF4-FFF2-40B4-BE49-F238E27FC236}">
                    <a16:creationId xmlns:a16="http://schemas.microsoft.com/office/drawing/2014/main" id="{01115E0F-5CBD-4289-B23E-5574DD4A8BA1}"/>
                  </a:ext>
                </a:extLst>
              </p:cNvPr>
              <p:cNvSpPr/>
              <p:nvPr/>
            </p:nvSpPr>
            <p:spPr>
              <a:xfrm>
                <a:off x="1792525" y="3779175"/>
                <a:ext cx="15100" cy="10075"/>
              </a:xfrm>
              <a:custGeom>
                <a:avLst/>
                <a:gdLst/>
                <a:ahLst/>
                <a:cxnLst/>
                <a:rect l="l" t="t" r="r" b="b"/>
                <a:pathLst>
                  <a:path w="604" h="403" extrusionOk="0">
                    <a:moveTo>
                      <a:pt x="302" y="1"/>
                    </a:moveTo>
                    <a:lnTo>
                      <a:pt x="201" y="101"/>
                    </a:lnTo>
                    <a:lnTo>
                      <a:pt x="151" y="152"/>
                    </a:lnTo>
                    <a:lnTo>
                      <a:pt x="51" y="252"/>
                    </a:lnTo>
                    <a:lnTo>
                      <a:pt x="0" y="302"/>
                    </a:lnTo>
                    <a:lnTo>
                      <a:pt x="0" y="403"/>
                    </a:lnTo>
                    <a:lnTo>
                      <a:pt x="503" y="403"/>
                    </a:lnTo>
                    <a:lnTo>
                      <a:pt x="604" y="353"/>
                    </a:lnTo>
                    <a:lnTo>
                      <a:pt x="453" y="101"/>
                    </a:lnTo>
                    <a:lnTo>
                      <a:pt x="3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621;p47">
                <a:extLst>
                  <a:ext uri="{FF2B5EF4-FFF2-40B4-BE49-F238E27FC236}">
                    <a16:creationId xmlns:a16="http://schemas.microsoft.com/office/drawing/2014/main" id="{7FA10019-84C4-4D86-B09A-9864F9D89826}"/>
                  </a:ext>
                </a:extLst>
              </p:cNvPr>
              <p:cNvSpPr/>
              <p:nvPr/>
            </p:nvSpPr>
            <p:spPr>
              <a:xfrm>
                <a:off x="2150650" y="3784200"/>
                <a:ext cx="15100" cy="10100"/>
              </a:xfrm>
              <a:custGeom>
                <a:avLst/>
                <a:gdLst/>
                <a:ahLst/>
                <a:cxnLst/>
                <a:rect l="l" t="t" r="r" b="b"/>
                <a:pathLst>
                  <a:path w="604" h="404" extrusionOk="0">
                    <a:moveTo>
                      <a:pt x="302" y="1"/>
                    </a:moveTo>
                    <a:lnTo>
                      <a:pt x="202" y="101"/>
                    </a:lnTo>
                    <a:lnTo>
                      <a:pt x="1" y="303"/>
                    </a:lnTo>
                    <a:lnTo>
                      <a:pt x="151" y="403"/>
                    </a:lnTo>
                    <a:lnTo>
                      <a:pt x="302" y="403"/>
                    </a:lnTo>
                    <a:lnTo>
                      <a:pt x="403" y="303"/>
                    </a:lnTo>
                    <a:lnTo>
                      <a:pt x="604" y="101"/>
                    </a:lnTo>
                    <a:lnTo>
                      <a:pt x="503" y="51"/>
                    </a:lnTo>
                    <a:lnTo>
                      <a:pt x="4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622;p47">
                <a:extLst>
                  <a:ext uri="{FF2B5EF4-FFF2-40B4-BE49-F238E27FC236}">
                    <a16:creationId xmlns:a16="http://schemas.microsoft.com/office/drawing/2014/main" id="{056FB1C3-D86F-458E-B5CF-A29E4285032A}"/>
                  </a:ext>
                </a:extLst>
              </p:cNvPr>
              <p:cNvSpPr/>
              <p:nvPr/>
            </p:nvSpPr>
            <p:spPr>
              <a:xfrm>
                <a:off x="1482150" y="3799300"/>
                <a:ext cx="11325" cy="16350"/>
              </a:xfrm>
              <a:custGeom>
                <a:avLst/>
                <a:gdLst/>
                <a:ahLst/>
                <a:cxnLst/>
                <a:rect l="l" t="t" r="r" b="b"/>
                <a:pathLst>
                  <a:path w="453" h="654" extrusionOk="0">
                    <a:moveTo>
                      <a:pt x="101" y="0"/>
                    </a:moveTo>
                    <a:lnTo>
                      <a:pt x="50" y="101"/>
                    </a:lnTo>
                    <a:lnTo>
                      <a:pt x="0" y="201"/>
                    </a:lnTo>
                    <a:lnTo>
                      <a:pt x="0" y="352"/>
                    </a:lnTo>
                    <a:lnTo>
                      <a:pt x="101" y="452"/>
                    </a:lnTo>
                    <a:lnTo>
                      <a:pt x="302" y="654"/>
                    </a:lnTo>
                    <a:lnTo>
                      <a:pt x="453" y="452"/>
                    </a:lnTo>
                    <a:lnTo>
                      <a:pt x="402" y="352"/>
                    </a:lnTo>
                    <a:lnTo>
                      <a:pt x="302" y="2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623;p47">
                <a:extLst>
                  <a:ext uri="{FF2B5EF4-FFF2-40B4-BE49-F238E27FC236}">
                    <a16:creationId xmlns:a16="http://schemas.microsoft.com/office/drawing/2014/main" id="{1E54BF06-B572-4FB4-9F15-C908F5AA825D}"/>
                  </a:ext>
                </a:extLst>
              </p:cNvPr>
              <p:cNvSpPr/>
              <p:nvPr/>
            </p:nvSpPr>
            <p:spPr>
              <a:xfrm>
                <a:off x="857625" y="3120725"/>
                <a:ext cx="13825" cy="6325"/>
              </a:xfrm>
              <a:custGeom>
                <a:avLst/>
                <a:gdLst/>
                <a:ahLst/>
                <a:cxnLst/>
                <a:rect l="l" t="t" r="r" b="b"/>
                <a:pathLst>
                  <a:path w="553" h="253" extrusionOk="0">
                    <a:moveTo>
                      <a:pt x="50" y="1"/>
                    </a:moveTo>
                    <a:lnTo>
                      <a:pt x="0" y="101"/>
                    </a:lnTo>
                    <a:lnTo>
                      <a:pt x="0" y="152"/>
                    </a:lnTo>
                    <a:lnTo>
                      <a:pt x="50" y="202"/>
                    </a:lnTo>
                    <a:lnTo>
                      <a:pt x="151" y="252"/>
                    </a:lnTo>
                    <a:lnTo>
                      <a:pt x="452" y="252"/>
                    </a:lnTo>
                    <a:lnTo>
                      <a:pt x="553" y="152"/>
                    </a:lnTo>
                    <a:lnTo>
                      <a:pt x="503" y="101"/>
                    </a:lnTo>
                    <a:lnTo>
                      <a:pt x="452" y="51"/>
                    </a:lnTo>
                    <a:lnTo>
                      <a:pt x="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624;p47">
                <a:extLst>
                  <a:ext uri="{FF2B5EF4-FFF2-40B4-BE49-F238E27FC236}">
                    <a16:creationId xmlns:a16="http://schemas.microsoft.com/office/drawing/2014/main" id="{A89D9A1F-2498-4517-9B0E-7E26C8367FAF}"/>
                  </a:ext>
                </a:extLst>
              </p:cNvPr>
              <p:cNvSpPr/>
              <p:nvPr/>
            </p:nvSpPr>
            <p:spPr>
              <a:xfrm>
                <a:off x="1840275" y="3411000"/>
                <a:ext cx="10075" cy="10075"/>
              </a:xfrm>
              <a:custGeom>
                <a:avLst/>
                <a:gdLst/>
                <a:ahLst/>
                <a:cxnLst/>
                <a:rect l="l" t="t" r="r" b="b"/>
                <a:pathLst>
                  <a:path w="403" h="403" extrusionOk="0">
                    <a:moveTo>
                      <a:pt x="101" y="1"/>
                    </a:moveTo>
                    <a:lnTo>
                      <a:pt x="0" y="51"/>
                    </a:lnTo>
                    <a:lnTo>
                      <a:pt x="0" y="151"/>
                    </a:lnTo>
                    <a:lnTo>
                      <a:pt x="252" y="403"/>
                    </a:lnTo>
                    <a:lnTo>
                      <a:pt x="403" y="403"/>
                    </a:lnTo>
                    <a:lnTo>
                      <a:pt x="403" y="302"/>
                    </a:lnTo>
                    <a:lnTo>
                      <a:pt x="403" y="151"/>
                    </a:lnTo>
                    <a:lnTo>
                      <a:pt x="352" y="51"/>
                    </a:lnTo>
                    <a:lnTo>
                      <a:pt x="3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625;p47">
                <a:extLst>
                  <a:ext uri="{FF2B5EF4-FFF2-40B4-BE49-F238E27FC236}">
                    <a16:creationId xmlns:a16="http://schemas.microsoft.com/office/drawing/2014/main" id="{52C28ED5-4EC1-406E-8204-620897E6A443}"/>
                  </a:ext>
                </a:extLst>
              </p:cNvPr>
              <p:cNvSpPr/>
              <p:nvPr/>
            </p:nvSpPr>
            <p:spPr>
              <a:xfrm>
                <a:off x="783475" y="3127025"/>
                <a:ext cx="13850" cy="5050"/>
              </a:xfrm>
              <a:custGeom>
                <a:avLst/>
                <a:gdLst/>
                <a:ahLst/>
                <a:cxnLst/>
                <a:rect l="l" t="t" r="r" b="b"/>
                <a:pathLst>
                  <a:path w="554" h="202" extrusionOk="0">
                    <a:moveTo>
                      <a:pt x="51" y="0"/>
                    </a:moveTo>
                    <a:lnTo>
                      <a:pt x="1" y="50"/>
                    </a:lnTo>
                    <a:lnTo>
                      <a:pt x="51" y="151"/>
                    </a:lnTo>
                    <a:lnTo>
                      <a:pt x="101" y="201"/>
                    </a:lnTo>
                    <a:lnTo>
                      <a:pt x="503" y="201"/>
                    </a:lnTo>
                    <a:lnTo>
                      <a:pt x="553" y="101"/>
                    </a:lnTo>
                    <a:lnTo>
                      <a:pt x="503" y="50"/>
                    </a:lnTo>
                    <a:lnTo>
                      <a:pt x="4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626;p47">
                <a:extLst>
                  <a:ext uri="{FF2B5EF4-FFF2-40B4-BE49-F238E27FC236}">
                    <a16:creationId xmlns:a16="http://schemas.microsoft.com/office/drawing/2014/main" id="{B604B5E5-5339-47E4-AB8A-2A8AC9C45E55}"/>
                  </a:ext>
                </a:extLst>
              </p:cNvPr>
              <p:cNvSpPr/>
              <p:nvPr/>
            </p:nvSpPr>
            <p:spPr>
              <a:xfrm>
                <a:off x="1914400" y="3478850"/>
                <a:ext cx="10100" cy="10075"/>
              </a:xfrm>
              <a:custGeom>
                <a:avLst/>
                <a:gdLst/>
                <a:ahLst/>
                <a:cxnLst/>
                <a:rect l="l" t="t" r="r" b="b"/>
                <a:pathLst>
                  <a:path w="404" h="403" extrusionOk="0">
                    <a:moveTo>
                      <a:pt x="152" y="1"/>
                    </a:moveTo>
                    <a:lnTo>
                      <a:pt x="1" y="101"/>
                    </a:lnTo>
                    <a:lnTo>
                      <a:pt x="1" y="202"/>
                    </a:lnTo>
                    <a:lnTo>
                      <a:pt x="1" y="353"/>
                    </a:lnTo>
                    <a:lnTo>
                      <a:pt x="51" y="403"/>
                    </a:lnTo>
                    <a:lnTo>
                      <a:pt x="403" y="10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627;p47">
                <a:extLst>
                  <a:ext uri="{FF2B5EF4-FFF2-40B4-BE49-F238E27FC236}">
                    <a16:creationId xmlns:a16="http://schemas.microsoft.com/office/drawing/2014/main" id="{D91C8370-5746-4E2C-B01C-4790CE3D485D}"/>
                  </a:ext>
                </a:extLst>
              </p:cNvPr>
              <p:cNvSpPr/>
              <p:nvPr/>
            </p:nvSpPr>
            <p:spPr>
              <a:xfrm>
                <a:off x="1851575" y="3079275"/>
                <a:ext cx="13850" cy="5050"/>
              </a:xfrm>
              <a:custGeom>
                <a:avLst/>
                <a:gdLst/>
                <a:ahLst/>
                <a:cxnLst/>
                <a:rect l="l" t="t" r="r" b="b"/>
                <a:pathLst>
                  <a:path w="554" h="202" extrusionOk="0">
                    <a:moveTo>
                      <a:pt x="51" y="0"/>
                    </a:moveTo>
                    <a:lnTo>
                      <a:pt x="1" y="50"/>
                    </a:lnTo>
                    <a:lnTo>
                      <a:pt x="1" y="151"/>
                    </a:lnTo>
                    <a:lnTo>
                      <a:pt x="51" y="201"/>
                    </a:lnTo>
                    <a:lnTo>
                      <a:pt x="453" y="201"/>
                    </a:lnTo>
                    <a:lnTo>
                      <a:pt x="503" y="151"/>
                    </a:lnTo>
                    <a:lnTo>
                      <a:pt x="554" y="50"/>
                    </a:lnTo>
                    <a:lnTo>
                      <a:pt x="4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628;p47">
                <a:extLst>
                  <a:ext uri="{FF2B5EF4-FFF2-40B4-BE49-F238E27FC236}">
                    <a16:creationId xmlns:a16="http://schemas.microsoft.com/office/drawing/2014/main" id="{C8071B31-96CF-4027-8E7D-FF5B23011DFF}"/>
                  </a:ext>
                </a:extLst>
              </p:cNvPr>
              <p:cNvSpPr/>
              <p:nvPr/>
            </p:nvSpPr>
            <p:spPr>
              <a:xfrm>
                <a:off x="1913150" y="3578125"/>
                <a:ext cx="10075" cy="10075"/>
              </a:xfrm>
              <a:custGeom>
                <a:avLst/>
                <a:gdLst/>
                <a:ahLst/>
                <a:cxnLst/>
                <a:rect l="l" t="t" r="r" b="b"/>
                <a:pathLst>
                  <a:path w="403" h="403" extrusionOk="0">
                    <a:moveTo>
                      <a:pt x="202" y="1"/>
                    </a:moveTo>
                    <a:lnTo>
                      <a:pt x="1" y="151"/>
                    </a:lnTo>
                    <a:lnTo>
                      <a:pt x="101" y="202"/>
                    </a:lnTo>
                    <a:lnTo>
                      <a:pt x="202" y="353"/>
                    </a:lnTo>
                    <a:lnTo>
                      <a:pt x="353" y="403"/>
                    </a:lnTo>
                    <a:lnTo>
                      <a:pt x="403" y="252"/>
                    </a:lnTo>
                    <a:lnTo>
                      <a:pt x="403" y="151"/>
                    </a:lnTo>
                    <a:lnTo>
                      <a:pt x="302" y="51"/>
                    </a:lnTo>
                    <a:lnTo>
                      <a:pt x="2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629;p47">
                <a:extLst>
                  <a:ext uri="{FF2B5EF4-FFF2-40B4-BE49-F238E27FC236}">
                    <a16:creationId xmlns:a16="http://schemas.microsoft.com/office/drawing/2014/main" id="{1B19AC6F-CDBF-4F7D-9732-F795ECA0166D}"/>
                  </a:ext>
                </a:extLst>
              </p:cNvPr>
              <p:cNvSpPr/>
              <p:nvPr/>
            </p:nvSpPr>
            <p:spPr>
              <a:xfrm>
                <a:off x="2013675" y="3615825"/>
                <a:ext cx="10075" cy="8825"/>
              </a:xfrm>
              <a:custGeom>
                <a:avLst/>
                <a:gdLst/>
                <a:ahLst/>
                <a:cxnLst/>
                <a:rect l="l" t="t" r="r" b="b"/>
                <a:pathLst>
                  <a:path w="403" h="353" extrusionOk="0">
                    <a:moveTo>
                      <a:pt x="152" y="1"/>
                    </a:moveTo>
                    <a:lnTo>
                      <a:pt x="51" y="51"/>
                    </a:lnTo>
                    <a:lnTo>
                      <a:pt x="1" y="101"/>
                    </a:lnTo>
                    <a:lnTo>
                      <a:pt x="51" y="151"/>
                    </a:lnTo>
                    <a:lnTo>
                      <a:pt x="202" y="302"/>
                    </a:lnTo>
                    <a:lnTo>
                      <a:pt x="353" y="352"/>
                    </a:lnTo>
                    <a:lnTo>
                      <a:pt x="403" y="202"/>
                    </a:lnTo>
                    <a:lnTo>
                      <a:pt x="403" y="101"/>
                    </a:lnTo>
                    <a:lnTo>
                      <a:pt x="353" y="5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630;p47">
                <a:extLst>
                  <a:ext uri="{FF2B5EF4-FFF2-40B4-BE49-F238E27FC236}">
                    <a16:creationId xmlns:a16="http://schemas.microsoft.com/office/drawing/2014/main" id="{C5AC9B0E-E8E6-4D6D-8DB7-DABF32C1240B}"/>
                  </a:ext>
                </a:extLst>
              </p:cNvPr>
              <p:cNvSpPr/>
              <p:nvPr/>
            </p:nvSpPr>
            <p:spPr>
              <a:xfrm>
                <a:off x="1982275" y="3089325"/>
                <a:ext cx="8825" cy="11325"/>
              </a:xfrm>
              <a:custGeom>
                <a:avLst/>
                <a:gdLst/>
                <a:ahLst/>
                <a:cxnLst/>
                <a:rect l="l" t="t" r="r" b="b"/>
                <a:pathLst>
                  <a:path w="353" h="453" extrusionOk="0">
                    <a:moveTo>
                      <a:pt x="201" y="0"/>
                    </a:moveTo>
                    <a:lnTo>
                      <a:pt x="101" y="50"/>
                    </a:lnTo>
                    <a:lnTo>
                      <a:pt x="0" y="50"/>
                    </a:lnTo>
                    <a:lnTo>
                      <a:pt x="0" y="151"/>
                    </a:lnTo>
                    <a:lnTo>
                      <a:pt x="0" y="352"/>
                    </a:lnTo>
                    <a:lnTo>
                      <a:pt x="0" y="453"/>
                    </a:lnTo>
                    <a:lnTo>
                      <a:pt x="101" y="453"/>
                    </a:lnTo>
                    <a:lnTo>
                      <a:pt x="352" y="151"/>
                    </a:lnTo>
                    <a:lnTo>
                      <a:pt x="352" y="101"/>
                    </a:lnTo>
                    <a:lnTo>
                      <a:pt x="2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631;p47">
                <a:extLst>
                  <a:ext uri="{FF2B5EF4-FFF2-40B4-BE49-F238E27FC236}">
                    <a16:creationId xmlns:a16="http://schemas.microsoft.com/office/drawing/2014/main" id="{4A3B9987-F00D-4E2B-8229-8827D882F9B7}"/>
                  </a:ext>
                </a:extLst>
              </p:cNvPr>
              <p:cNvSpPr/>
              <p:nvPr/>
            </p:nvSpPr>
            <p:spPr>
              <a:xfrm>
                <a:off x="2023725" y="3689975"/>
                <a:ext cx="10100" cy="10075"/>
              </a:xfrm>
              <a:custGeom>
                <a:avLst/>
                <a:gdLst/>
                <a:ahLst/>
                <a:cxnLst/>
                <a:rect l="l" t="t" r="r" b="b"/>
                <a:pathLst>
                  <a:path w="404" h="403" extrusionOk="0">
                    <a:moveTo>
                      <a:pt x="152" y="0"/>
                    </a:moveTo>
                    <a:lnTo>
                      <a:pt x="51" y="50"/>
                    </a:lnTo>
                    <a:lnTo>
                      <a:pt x="1" y="151"/>
                    </a:lnTo>
                    <a:lnTo>
                      <a:pt x="51" y="302"/>
                    </a:lnTo>
                    <a:lnTo>
                      <a:pt x="152" y="352"/>
                    </a:lnTo>
                    <a:lnTo>
                      <a:pt x="303" y="402"/>
                    </a:lnTo>
                    <a:lnTo>
                      <a:pt x="353" y="352"/>
                    </a:lnTo>
                    <a:lnTo>
                      <a:pt x="403" y="302"/>
                    </a:lnTo>
                    <a:lnTo>
                      <a:pt x="403" y="201"/>
                    </a:lnTo>
                    <a:lnTo>
                      <a:pt x="353" y="151"/>
                    </a:lnTo>
                    <a:lnTo>
                      <a:pt x="252" y="151"/>
                    </a:lnTo>
                    <a:lnTo>
                      <a:pt x="2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632;p47">
                <a:extLst>
                  <a:ext uri="{FF2B5EF4-FFF2-40B4-BE49-F238E27FC236}">
                    <a16:creationId xmlns:a16="http://schemas.microsoft.com/office/drawing/2014/main" id="{72828C66-A1D4-428D-8DBF-E0546DDA728E}"/>
                  </a:ext>
                </a:extLst>
              </p:cNvPr>
              <p:cNvSpPr/>
              <p:nvPr/>
            </p:nvSpPr>
            <p:spPr>
              <a:xfrm>
                <a:off x="593725" y="3137075"/>
                <a:ext cx="8825" cy="10075"/>
              </a:xfrm>
              <a:custGeom>
                <a:avLst/>
                <a:gdLst/>
                <a:ahLst/>
                <a:cxnLst/>
                <a:rect l="l" t="t" r="r" b="b"/>
                <a:pathLst>
                  <a:path w="353" h="403" extrusionOk="0">
                    <a:moveTo>
                      <a:pt x="151" y="0"/>
                    </a:moveTo>
                    <a:lnTo>
                      <a:pt x="1" y="101"/>
                    </a:lnTo>
                    <a:lnTo>
                      <a:pt x="1" y="201"/>
                    </a:lnTo>
                    <a:lnTo>
                      <a:pt x="1" y="352"/>
                    </a:lnTo>
                    <a:lnTo>
                      <a:pt x="101" y="402"/>
                    </a:lnTo>
                    <a:lnTo>
                      <a:pt x="252" y="251"/>
                    </a:lnTo>
                    <a:lnTo>
                      <a:pt x="353" y="50"/>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633;p47">
                <a:extLst>
                  <a:ext uri="{FF2B5EF4-FFF2-40B4-BE49-F238E27FC236}">
                    <a16:creationId xmlns:a16="http://schemas.microsoft.com/office/drawing/2014/main" id="{4B9B40A7-EABB-41F1-BBBE-CADFA180A90B}"/>
                  </a:ext>
                </a:extLst>
              </p:cNvPr>
              <p:cNvSpPr/>
              <p:nvPr/>
            </p:nvSpPr>
            <p:spPr>
              <a:xfrm>
                <a:off x="1776175" y="3252675"/>
                <a:ext cx="11350" cy="10075"/>
              </a:xfrm>
              <a:custGeom>
                <a:avLst/>
                <a:gdLst/>
                <a:ahLst/>
                <a:cxnLst/>
                <a:rect l="l" t="t" r="r" b="b"/>
                <a:pathLst>
                  <a:path w="454" h="403" extrusionOk="0">
                    <a:moveTo>
                      <a:pt x="202" y="0"/>
                    </a:moveTo>
                    <a:lnTo>
                      <a:pt x="101" y="51"/>
                    </a:lnTo>
                    <a:lnTo>
                      <a:pt x="51" y="151"/>
                    </a:lnTo>
                    <a:lnTo>
                      <a:pt x="1" y="302"/>
                    </a:lnTo>
                    <a:lnTo>
                      <a:pt x="101" y="403"/>
                    </a:lnTo>
                    <a:lnTo>
                      <a:pt x="252" y="252"/>
                    </a:lnTo>
                    <a:lnTo>
                      <a:pt x="453" y="101"/>
                    </a:lnTo>
                    <a:lnTo>
                      <a:pt x="353" y="51"/>
                    </a:lnTo>
                    <a:lnTo>
                      <a:pt x="2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634;p47">
                <a:extLst>
                  <a:ext uri="{FF2B5EF4-FFF2-40B4-BE49-F238E27FC236}">
                    <a16:creationId xmlns:a16="http://schemas.microsoft.com/office/drawing/2014/main" id="{65FBEE2A-A46F-4B2E-9DBE-A49357D66D39}"/>
                  </a:ext>
                </a:extLst>
              </p:cNvPr>
              <p:cNvSpPr/>
              <p:nvPr/>
            </p:nvSpPr>
            <p:spPr>
              <a:xfrm>
                <a:off x="1645500" y="3795525"/>
                <a:ext cx="10075" cy="10075"/>
              </a:xfrm>
              <a:custGeom>
                <a:avLst/>
                <a:gdLst/>
                <a:ahLst/>
                <a:cxnLst/>
                <a:rect l="l" t="t" r="r" b="b"/>
                <a:pathLst>
                  <a:path w="403" h="403" extrusionOk="0">
                    <a:moveTo>
                      <a:pt x="352" y="0"/>
                    </a:moveTo>
                    <a:lnTo>
                      <a:pt x="202" y="51"/>
                    </a:lnTo>
                    <a:lnTo>
                      <a:pt x="51" y="201"/>
                    </a:lnTo>
                    <a:lnTo>
                      <a:pt x="1" y="302"/>
                    </a:lnTo>
                    <a:lnTo>
                      <a:pt x="51" y="352"/>
                    </a:lnTo>
                    <a:lnTo>
                      <a:pt x="151" y="402"/>
                    </a:lnTo>
                    <a:lnTo>
                      <a:pt x="252" y="402"/>
                    </a:lnTo>
                    <a:lnTo>
                      <a:pt x="352" y="352"/>
                    </a:lnTo>
                    <a:lnTo>
                      <a:pt x="403" y="302"/>
                    </a:lnTo>
                    <a:lnTo>
                      <a:pt x="403" y="151"/>
                    </a:lnTo>
                    <a:lnTo>
                      <a:pt x="3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635;p47">
                <a:extLst>
                  <a:ext uri="{FF2B5EF4-FFF2-40B4-BE49-F238E27FC236}">
                    <a16:creationId xmlns:a16="http://schemas.microsoft.com/office/drawing/2014/main" id="{41C5FD40-C523-4146-B5EE-602E9B574099}"/>
                  </a:ext>
                </a:extLst>
              </p:cNvPr>
              <p:cNvSpPr/>
              <p:nvPr/>
            </p:nvSpPr>
            <p:spPr>
              <a:xfrm>
                <a:off x="1825200" y="3079275"/>
                <a:ext cx="8825" cy="5050"/>
              </a:xfrm>
              <a:custGeom>
                <a:avLst/>
                <a:gdLst/>
                <a:ahLst/>
                <a:cxnLst/>
                <a:rect l="l" t="t" r="r" b="b"/>
                <a:pathLst>
                  <a:path w="353" h="202" extrusionOk="0">
                    <a:moveTo>
                      <a:pt x="51" y="0"/>
                    </a:moveTo>
                    <a:lnTo>
                      <a:pt x="0" y="50"/>
                    </a:lnTo>
                    <a:lnTo>
                      <a:pt x="0" y="151"/>
                    </a:lnTo>
                    <a:lnTo>
                      <a:pt x="51" y="201"/>
                    </a:lnTo>
                    <a:lnTo>
                      <a:pt x="252" y="201"/>
                    </a:lnTo>
                    <a:lnTo>
                      <a:pt x="352" y="151"/>
                    </a:lnTo>
                    <a:lnTo>
                      <a:pt x="352" y="50"/>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636;p47">
                <a:extLst>
                  <a:ext uri="{FF2B5EF4-FFF2-40B4-BE49-F238E27FC236}">
                    <a16:creationId xmlns:a16="http://schemas.microsoft.com/office/drawing/2014/main" id="{9D357E00-0D77-4533-9CED-E3B5FE2B4B33}"/>
                  </a:ext>
                </a:extLst>
              </p:cNvPr>
              <p:cNvSpPr/>
              <p:nvPr/>
            </p:nvSpPr>
            <p:spPr>
              <a:xfrm>
                <a:off x="1678175" y="3084300"/>
                <a:ext cx="7550" cy="6300"/>
              </a:xfrm>
              <a:custGeom>
                <a:avLst/>
                <a:gdLst/>
                <a:ahLst/>
                <a:cxnLst/>
                <a:rect l="l" t="t" r="r" b="b"/>
                <a:pathLst>
                  <a:path w="302" h="252" extrusionOk="0">
                    <a:moveTo>
                      <a:pt x="51" y="0"/>
                    </a:moveTo>
                    <a:lnTo>
                      <a:pt x="0" y="101"/>
                    </a:lnTo>
                    <a:lnTo>
                      <a:pt x="51" y="151"/>
                    </a:lnTo>
                    <a:lnTo>
                      <a:pt x="101" y="251"/>
                    </a:lnTo>
                    <a:lnTo>
                      <a:pt x="302" y="151"/>
                    </a:lnTo>
                    <a:lnTo>
                      <a:pt x="302" y="50"/>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637;p47">
                <a:extLst>
                  <a:ext uri="{FF2B5EF4-FFF2-40B4-BE49-F238E27FC236}">
                    <a16:creationId xmlns:a16="http://schemas.microsoft.com/office/drawing/2014/main" id="{E86D520D-FA4C-415D-8BA9-63AB0DAEBE3F}"/>
                  </a:ext>
                </a:extLst>
              </p:cNvPr>
              <p:cNvSpPr/>
              <p:nvPr/>
            </p:nvSpPr>
            <p:spPr>
              <a:xfrm>
                <a:off x="1813875" y="3095600"/>
                <a:ext cx="10075" cy="5050"/>
              </a:xfrm>
              <a:custGeom>
                <a:avLst/>
                <a:gdLst/>
                <a:ahLst/>
                <a:cxnLst/>
                <a:rect l="l" t="t" r="r" b="b"/>
                <a:pathLst>
                  <a:path w="403" h="202" extrusionOk="0">
                    <a:moveTo>
                      <a:pt x="51" y="0"/>
                    </a:moveTo>
                    <a:lnTo>
                      <a:pt x="1" y="101"/>
                    </a:lnTo>
                    <a:lnTo>
                      <a:pt x="51" y="151"/>
                    </a:lnTo>
                    <a:lnTo>
                      <a:pt x="252" y="202"/>
                    </a:lnTo>
                    <a:lnTo>
                      <a:pt x="353" y="151"/>
                    </a:lnTo>
                    <a:lnTo>
                      <a:pt x="403" y="51"/>
                    </a:lnTo>
                    <a:lnTo>
                      <a:pt x="4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638;p47">
                <a:extLst>
                  <a:ext uri="{FF2B5EF4-FFF2-40B4-BE49-F238E27FC236}">
                    <a16:creationId xmlns:a16="http://schemas.microsoft.com/office/drawing/2014/main" id="{3BB916FA-EE95-478A-9432-E357D6B8C244}"/>
                  </a:ext>
                </a:extLst>
              </p:cNvPr>
              <p:cNvSpPr/>
              <p:nvPr/>
            </p:nvSpPr>
            <p:spPr>
              <a:xfrm>
                <a:off x="2030025" y="3105650"/>
                <a:ext cx="8825" cy="5050"/>
              </a:xfrm>
              <a:custGeom>
                <a:avLst/>
                <a:gdLst/>
                <a:ahLst/>
                <a:cxnLst/>
                <a:rect l="l" t="t" r="r" b="b"/>
                <a:pathLst>
                  <a:path w="353" h="202" extrusionOk="0">
                    <a:moveTo>
                      <a:pt x="151" y="1"/>
                    </a:moveTo>
                    <a:lnTo>
                      <a:pt x="51" y="51"/>
                    </a:lnTo>
                    <a:lnTo>
                      <a:pt x="0" y="151"/>
                    </a:lnTo>
                    <a:lnTo>
                      <a:pt x="51" y="202"/>
                    </a:lnTo>
                    <a:lnTo>
                      <a:pt x="252" y="202"/>
                    </a:lnTo>
                    <a:lnTo>
                      <a:pt x="352" y="151"/>
                    </a:lnTo>
                    <a:lnTo>
                      <a:pt x="352"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639;p47">
                <a:extLst>
                  <a:ext uri="{FF2B5EF4-FFF2-40B4-BE49-F238E27FC236}">
                    <a16:creationId xmlns:a16="http://schemas.microsoft.com/office/drawing/2014/main" id="{0CFC8300-AD9C-4ED5-A1BC-6D9E95B410BB}"/>
                  </a:ext>
                </a:extLst>
              </p:cNvPr>
              <p:cNvSpPr/>
              <p:nvPr/>
            </p:nvSpPr>
            <p:spPr>
              <a:xfrm>
                <a:off x="1088825" y="3110675"/>
                <a:ext cx="8825" cy="6300"/>
              </a:xfrm>
              <a:custGeom>
                <a:avLst/>
                <a:gdLst/>
                <a:ahLst/>
                <a:cxnLst/>
                <a:rect l="l" t="t" r="r" b="b"/>
                <a:pathLst>
                  <a:path w="353" h="252" extrusionOk="0">
                    <a:moveTo>
                      <a:pt x="51" y="1"/>
                    </a:moveTo>
                    <a:lnTo>
                      <a:pt x="1" y="101"/>
                    </a:lnTo>
                    <a:lnTo>
                      <a:pt x="51" y="151"/>
                    </a:lnTo>
                    <a:lnTo>
                      <a:pt x="151" y="252"/>
                    </a:lnTo>
                    <a:lnTo>
                      <a:pt x="352" y="151"/>
                    </a:lnTo>
                    <a:lnTo>
                      <a:pt x="352" y="5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640;p47">
                <a:extLst>
                  <a:ext uri="{FF2B5EF4-FFF2-40B4-BE49-F238E27FC236}">
                    <a16:creationId xmlns:a16="http://schemas.microsoft.com/office/drawing/2014/main" id="{72947EEB-27B2-4594-B33F-892688131EF8}"/>
                  </a:ext>
                </a:extLst>
              </p:cNvPr>
              <p:cNvSpPr/>
              <p:nvPr/>
            </p:nvSpPr>
            <p:spPr>
              <a:xfrm>
                <a:off x="877725" y="3120725"/>
                <a:ext cx="8825" cy="6325"/>
              </a:xfrm>
              <a:custGeom>
                <a:avLst/>
                <a:gdLst/>
                <a:ahLst/>
                <a:cxnLst/>
                <a:rect l="l" t="t" r="r" b="b"/>
                <a:pathLst>
                  <a:path w="353" h="253" extrusionOk="0">
                    <a:moveTo>
                      <a:pt x="151" y="1"/>
                    </a:moveTo>
                    <a:lnTo>
                      <a:pt x="101" y="51"/>
                    </a:lnTo>
                    <a:lnTo>
                      <a:pt x="0" y="101"/>
                    </a:lnTo>
                    <a:lnTo>
                      <a:pt x="0" y="152"/>
                    </a:lnTo>
                    <a:lnTo>
                      <a:pt x="101" y="202"/>
                    </a:lnTo>
                    <a:lnTo>
                      <a:pt x="201" y="252"/>
                    </a:lnTo>
                    <a:lnTo>
                      <a:pt x="302" y="202"/>
                    </a:lnTo>
                    <a:lnTo>
                      <a:pt x="352" y="152"/>
                    </a:lnTo>
                    <a:lnTo>
                      <a:pt x="352" y="101"/>
                    </a:lnTo>
                    <a:lnTo>
                      <a:pt x="302"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641;p47">
                <a:extLst>
                  <a:ext uri="{FF2B5EF4-FFF2-40B4-BE49-F238E27FC236}">
                    <a16:creationId xmlns:a16="http://schemas.microsoft.com/office/drawing/2014/main" id="{1800977D-3C55-4BBC-8FE3-01A4C5CBBE24}"/>
                  </a:ext>
                </a:extLst>
              </p:cNvPr>
              <p:cNvSpPr/>
              <p:nvPr/>
            </p:nvSpPr>
            <p:spPr>
              <a:xfrm>
                <a:off x="2114200" y="3120725"/>
                <a:ext cx="8825" cy="6325"/>
              </a:xfrm>
              <a:custGeom>
                <a:avLst/>
                <a:gdLst/>
                <a:ahLst/>
                <a:cxnLst/>
                <a:rect l="l" t="t" r="r" b="b"/>
                <a:pathLst>
                  <a:path w="353" h="253" extrusionOk="0">
                    <a:moveTo>
                      <a:pt x="202" y="1"/>
                    </a:moveTo>
                    <a:lnTo>
                      <a:pt x="101" y="51"/>
                    </a:lnTo>
                    <a:lnTo>
                      <a:pt x="1" y="101"/>
                    </a:lnTo>
                    <a:lnTo>
                      <a:pt x="1" y="152"/>
                    </a:lnTo>
                    <a:lnTo>
                      <a:pt x="51" y="202"/>
                    </a:lnTo>
                    <a:lnTo>
                      <a:pt x="152" y="252"/>
                    </a:lnTo>
                    <a:lnTo>
                      <a:pt x="252" y="202"/>
                    </a:lnTo>
                    <a:lnTo>
                      <a:pt x="353" y="152"/>
                    </a:lnTo>
                    <a:lnTo>
                      <a:pt x="353" y="101"/>
                    </a:lnTo>
                    <a:lnTo>
                      <a:pt x="303" y="51"/>
                    </a:lnTo>
                    <a:lnTo>
                      <a:pt x="2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642;p47">
                <a:extLst>
                  <a:ext uri="{FF2B5EF4-FFF2-40B4-BE49-F238E27FC236}">
                    <a16:creationId xmlns:a16="http://schemas.microsoft.com/office/drawing/2014/main" id="{9985F45B-C947-4F8D-9297-8C87AF0C8C3A}"/>
                  </a:ext>
                </a:extLst>
              </p:cNvPr>
              <p:cNvSpPr/>
              <p:nvPr/>
            </p:nvSpPr>
            <p:spPr>
              <a:xfrm>
                <a:off x="755825" y="3127025"/>
                <a:ext cx="12600" cy="5050"/>
              </a:xfrm>
              <a:custGeom>
                <a:avLst/>
                <a:gdLst/>
                <a:ahLst/>
                <a:cxnLst/>
                <a:rect l="l" t="t" r="r" b="b"/>
                <a:pathLst>
                  <a:path w="504" h="202" extrusionOk="0">
                    <a:moveTo>
                      <a:pt x="101" y="0"/>
                    </a:moveTo>
                    <a:lnTo>
                      <a:pt x="1" y="101"/>
                    </a:lnTo>
                    <a:lnTo>
                      <a:pt x="101" y="151"/>
                    </a:lnTo>
                    <a:lnTo>
                      <a:pt x="151" y="201"/>
                    </a:lnTo>
                    <a:lnTo>
                      <a:pt x="302" y="151"/>
                    </a:lnTo>
                    <a:lnTo>
                      <a:pt x="503" y="101"/>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643;p47">
                <a:extLst>
                  <a:ext uri="{FF2B5EF4-FFF2-40B4-BE49-F238E27FC236}">
                    <a16:creationId xmlns:a16="http://schemas.microsoft.com/office/drawing/2014/main" id="{77CDAD48-52BB-4305-989A-71A7E2627E7D}"/>
                  </a:ext>
                </a:extLst>
              </p:cNvPr>
              <p:cNvSpPr/>
              <p:nvPr/>
            </p:nvSpPr>
            <p:spPr>
              <a:xfrm>
                <a:off x="724425" y="3132050"/>
                <a:ext cx="10075" cy="5050"/>
              </a:xfrm>
              <a:custGeom>
                <a:avLst/>
                <a:gdLst/>
                <a:ahLst/>
                <a:cxnLst/>
                <a:rect l="l" t="t" r="r" b="b"/>
                <a:pathLst>
                  <a:path w="403" h="202" extrusionOk="0">
                    <a:moveTo>
                      <a:pt x="151" y="0"/>
                    </a:moveTo>
                    <a:lnTo>
                      <a:pt x="0" y="101"/>
                    </a:lnTo>
                    <a:lnTo>
                      <a:pt x="101" y="151"/>
                    </a:lnTo>
                    <a:lnTo>
                      <a:pt x="151" y="201"/>
                    </a:lnTo>
                    <a:lnTo>
                      <a:pt x="302" y="151"/>
                    </a:lnTo>
                    <a:lnTo>
                      <a:pt x="402" y="10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644;p47">
                <a:extLst>
                  <a:ext uri="{FF2B5EF4-FFF2-40B4-BE49-F238E27FC236}">
                    <a16:creationId xmlns:a16="http://schemas.microsoft.com/office/drawing/2014/main" id="{EA67CF1A-017C-4F1F-AE77-532F4CF9A41B}"/>
                  </a:ext>
                </a:extLst>
              </p:cNvPr>
              <p:cNvSpPr/>
              <p:nvPr/>
            </p:nvSpPr>
            <p:spPr>
              <a:xfrm>
                <a:off x="387650" y="3147125"/>
                <a:ext cx="11325" cy="5050"/>
              </a:xfrm>
              <a:custGeom>
                <a:avLst/>
                <a:gdLst/>
                <a:ahLst/>
                <a:cxnLst/>
                <a:rect l="l" t="t" r="r" b="b"/>
                <a:pathLst>
                  <a:path w="453" h="202" extrusionOk="0">
                    <a:moveTo>
                      <a:pt x="151" y="0"/>
                    </a:moveTo>
                    <a:lnTo>
                      <a:pt x="101" y="51"/>
                    </a:lnTo>
                    <a:lnTo>
                      <a:pt x="0" y="101"/>
                    </a:lnTo>
                    <a:lnTo>
                      <a:pt x="101" y="201"/>
                    </a:lnTo>
                    <a:lnTo>
                      <a:pt x="302" y="201"/>
                    </a:lnTo>
                    <a:lnTo>
                      <a:pt x="453" y="101"/>
                    </a:lnTo>
                    <a:lnTo>
                      <a:pt x="302"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645;p47">
                <a:extLst>
                  <a:ext uri="{FF2B5EF4-FFF2-40B4-BE49-F238E27FC236}">
                    <a16:creationId xmlns:a16="http://schemas.microsoft.com/office/drawing/2014/main" id="{7701326F-3249-46C3-A693-C2D6316516F5}"/>
                  </a:ext>
                </a:extLst>
              </p:cNvPr>
              <p:cNvSpPr/>
              <p:nvPr/>
            </p:nvSpPr>
            <p:spPr>
              <a:xfrm>
                <a:off x="393925" y="3163450"/>
                <a:ext cx="8825" cy="5050"/>
              </a:xfrm>
              <a:custGeom>
                <a:avLst/>
                <a:gdLst/>
                <a:ahLst/>
                <a:cxnLst/>
                <a:rect l="l" t="t" r="r" b="b"/>
                <a:pathLst>
                  <a:path w="353" h="202" extrusionOk="0">
                    <a:moveTo>
                      <a:pt x="51" y="1"/>
                    </a:moveTo>
                    <a:lnTo>
                      <a:pt x="1" y="51"/>
                    </a:lnTo>
                    <a:lnTo>
                      <a:pt x="51" y="151"/>
                    </a:lnTo>
                    <a:lnTo>
                      <a:pt x="152" y="202"/>
                    </a:lnTo>
                    <a:lnTo>
                      <a:pt x="353" y="151"/>
                    </a:lnTo>
                    <a:lnTo>
                      <a:pt x="353" y="5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646;p47">
                <a:extLst>
                  <a:ext uri="{FF2B5EF4-FFF2-40B4-BE49-F238E27FC236}">
                    <a16:creationId xmlns:a16="http://schemas.microsoft.com/office/drawing/2014/main" id="{4A776593-80BD-428A-B608-78C30EE7F733}"/>
                  </a:ext>
                </a:extLst>
              </p:cNvPr>
              <p:cNvSpPr/>
              <p:nvPr/>
            </p:nvSpPr>
            <p:spPr>
              <a:xfrm>
                <a:off x="2040075" y="3204925"/>
                <a:ext cx="10075" cy="6300"/>
              </a:xfrm>
              <a:custGeom>
                <a:avLst/>
                <a:gdLst/>
                <a:ahLst/>
                <a:cxnLst/>
                <a:rect l="l" t="t" r="r" b="b"/>
                <a:pathLst>
                  <a:path w="403" h="252" extrusionOk="0">
                    <a:moveTo>
                      <a:pt x="101" y="0"/>
                    </a:moveTo>
                    <a:lnTo>
                      <a:pt x="51" y="51"/>
                    </a:lnTo>
                    <a:lnTo>
                      <a:pt x="0" y="151"/>
                    </a:lnTo>
                    <a:lnTo>
                      <a:pt x="51" y="201"/>
                    </a:lnTo>
                    <a:lnTo>
                      <a:pt x="252" y="252"/>
                    </a:lnTo>
                    <a:lnTo>
                      <a:pt x="352" y="201"/>
                    </a:lnTo>
                    <a:lnTo>
                      <a:pt x="402" y="101"/>
                    </a:lnTo>
                    <a:lnTo>
                      <a:pt x="4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647;p47">
                <a:extLst>
                  <a:ext uri="{FF2B5EF4-FFF2-40B4-BE49-F238E27FC236}">
                    <a16:creationId xmlns:a16="http://schemas.microsoft.com/office/drawing/2014/main" id="{82B60124-6C03-4951-9391-FE302B96DADA}"/>
                  </a:ext>
                </a:extLst>
              </p:cNvPr>
              <p:cNvSpPr/>
              <p:nvPr/>
            </p:nvSpPr>
            <p:spPr>
              <a:xfrm>
                <a:off x="1845300" y="3336875"/>
                <a:ext cx="8825" cy="5050"/>
              </a:xfrm>
              <a:custGeom>
                <a:avLst/>
                <a:gdLst/>
                <a:ahLst/>
                <a:cxnLst/>
                <a:rect l="l" t="t" r="r" b="b"/>
                <a:pathLst>
                  <a:path w="353" h="202" extrusionOk="0">
                    <a:moveTo>
                      <a:pt x="101" y="0"/>
                    </a:moveTo>
                    <a:lnTo>
                      <a:pt x="0" y="50"/>
                    </a:lnTo>
                    <a:lnTo>
                      <a:pt x="51" y="151"/>
                    </a:lnTo>
                    <a:lnTo>
                      <a:pt x="101" y="201"/>
                    </a:lnTo>
                    <a:lnTo>
                      <a:pt x="302" y="201"/>
                    </a:lnTo>
                    <a:lnTo>
                      <a:pt x="352" y="151"/>
                    </a:lnTo>
                    <a:lnTo>
                      <a:pt x="352" y="50"/>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648;p47">
                <a:extLst>
                  <a:ext uri="{FF2B5EF4-FFF2-40B4-BE49-F238E27FC236}">
                    <a16:creationId xmlns:a16="http://schemas.microsoft.com/office/drawing/2014/main" id="{377688DD-CE8E-4071-900A-C72E01AAA19D}"/>
                  </a:ext>
                </a:extLst>
              </p:cNvPr>
              <p:cNvSpPr/>
              <p:nvPr/>
            </p:nvSpPr>
            <p:spPr>
              <a:xfrm>
                <a:off x="1940800" y="3368275"/>
                <a:ext cx="8825" cy="6300"/>
              </a:xfrm>
              <a:custGeom>
                <a:avLst/>
                <a:gdLst/>
                <a:ahLst/>
                <a:cxnLst/>
                <a:rect l="l" t="t" r="r" b="b"/>
                <a:pathLst>
                  <a:path w="353" h="252" extrusionOk="0">
                    <a:moveTo>
                      <a:pt x="151" y="1"/>
                    </a:moveTo>
                    <a:lnTo>
                      <a:pt x="51" y="51"/>
                    </a:lnTo>
                    <a:lnTo>
                      <a:pt x="1" y="151"/>
                    </a:lnTo>
                    <a:lnTo>
                      <a:pt x="51" y="202"/>
                    </a:lnTo>
                    <a:lnTo>
                      <a:pt x="151" y="252"/>
                    </a:lnTo>
                    <a:lnTo>
                      <a:pt x="252" y="202"/>
                    </a:lnTo>
                    <a:lnTo>
                      <a:pt x="352" y="151"/>
                    </a:lnTo>
                    <a:lnTo>
                      <a:pt x="352" y="10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649;p47">
                <a:extLst>
                  <a:ext uri="{FF2B5EF4-FFF2-40B4-BE49-F238E27FC236}">
                    <a16:creationId xmlns:a16="http://schemas.microsoft.com/office/drawing/2014/main" id="{E39C229F-22E8-471D-BE75-8FB873EEA866}"/>
                  </a:ext>
                </a:extLst>
              </p:cNvPr>
              <p:cNvSpPr/>
              <p:nvPr/>
            </p:nvSpPr>
            <p:spPr>
              <a:xfrm>
                <a:off x="1893050" y="3373300"/>
                <a:ext cx="3800" cy="11350"/>
              </a:xfrm>
              <a:custGeom>
                <a:avLst/>
                <a:gdLst/>
                <a:ahLst/>
                <a:cxnLst/>
                <a:rect l="l" t="t" r="r" b="b"/>
                <a:pathLst>
                  <a:path w="152" h="454" extrusionOk="0">
                    <a:moveTo>
                      <a:pt x="101" y="1"/>
                    </a:moveTo>
                    <a:lnTo>
                      <a:pt x="0" y="101"/>
                    </a:lnTo>
                    <a:lnTo>
                      <a:pt x="0" y="152"/>
                    </a:lnTo>
                    <a:lnTo>
                      <a:pt x="0" y="302"/>
                    </a:lnTo>
                    <a:lnTo>
                      <a:pt x="101" y="453"/>
                    </a:lnTo>
                    <a:lnTo>
                      <a:pt x="151" y="302"/>
                    </a:lnTo>
                    <a:lnTo>
                      <a:pt x="151" y="152"/>
                    </a:lnTo>
                    <a:lnTo>
                      <a:pt x="151"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650;p47">
                <a:extLst>
                  <a:ext uri="{FF2B5EF4-FFF2-40B4-BE49-F238E27FC236}">
                    <a16:creationId xmlns:a16="http://schemas.microsoft.com/office/drawing/2014/main" id="{FB6E0773-8F03-47E4-B80D-38CCC77A638A}"/>
                  </a:ext>
                </a:extLst>
              </p:cNvPr>
              <p:cNvSpPr/>
              <p:nvPr/>
            </p:nvSpPr>
            <p:spPr>
              <a:xfrm>
                <a:off x="1945825" y="3447450"/>
                <a:ext cx="10075" cy="5050"/>
              </a:xfrm>
              <a:custGeom>
                <a:avLst/>
                <a:gdLst/>
                <a:ahLst/>
                <a:cxnLst/>
                <a:rect l="l" t="t" r="r" b="b"/>
                <a:pathLst>
                  <a:path w="403" h="202" extrusionOk="0">
                    <a:moveTo>
                      <a:pt x="151" y="0"/>
                    </a:moveTo>
                    <a:lnTo>
                      <a:pt x="1" y="101"/>
                    </a:lnTo>
                    <a:lnTo>
                      <a:pt x="51" y="151"/>
                    </a:lnTo>
                    <a:lnTo>
                      <a:pt x="101" y="201"/>
                    </a:lnTo>
                    <a:lnTo>
                      <a:pt x="403" y="201"/>
                    </a:lnTo>
                    <a:lnTo>
                      <a:pt x="403" y="101"/>
                    </a:lnTo>
                    <a:lnTo>
                      <a:pt x="302"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651;p47">
                <a:extLst>
                  <a:ext uri="{FF2B5EF4-FFF2-40B4-BE49-F238E27FC236}">
                    <a16:creationId xmlns:a16="http://schemas.microsoft.com/office/drawing/2014/main" id="{A89C57D8-A5F4-411F-84F6-014659874775}"/>
                  </a:ext>
                </a:extLst>
              </p:cNvPr>
              <p:cNvSpPr/>
              <p:nvPr/>
            </p:nvSpPr>
            <p:spPr>
              <a:xfrm>
                <a:off x="1929500" y="3610800"/>
                <a:ext cx="5050" cy="8825"/>
              </a:xfrm>
              <a:custGeom>
                <a:avLst/>
                <a:gdLst/>
                <a:ahLst/>
                <a:cxnLst/>
                <a:rect l="l" t="t" r="r" b="b"/>
                <a:pathLst>
                  <a:path w="202" h="353" extrusionOk="0">
                    <a:moveTo>
                      <a:pt x="101" y="1"/>
                    </a:moveTo>
                    <a:lnTo>
                      <a:pt x="50" y="51"/>
                    </a:lnTo>
                    <a:lnTo>
                      <a:pt x="0" y="101"/>
                    </a:lnTo>
                    <a:lnTo>
                      <a:pt x="0" y="202"/>
                    </a:lnTo>
                    <a:lnTo>
                      <a:pt x="0" y="302"/>
                    </a:lnTo>
                    <a:lnTo>
                      <a:pt x="50" y="352"/>
                    </a:lnTo>
                    <a:lnTo>
                      <a:pt x="151" y="302"/>
                    </a:lnTo>
                    <a:lnTo>
                      <a:pt x="201" y="202"/>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652;p47">
                <a:extLst>
                  <a:ext uri="{FF2B5EF4-FFF2-40B4-BE49-F238E27FC236}">
                    <a16:creationId xmlns:a16="http://schemas.microsoft.com/office/drawing/2014/main" id="{D3908D81-7724-41C4-926C-75CA52D59D69}"/>
                  </a:ext>
                </a:extLst>
              </p:cNvPr>
              <p:cNvSpPr/>
              <p:nvPr/>
            </p:nvSpPr>
            <p:spPr>
              <a:xfrm>
                <a:off x="2066450" y="3625875"/>
                <a:ext cx="8825" cy="6325"/>
              </a:xfrm>
              <a:custGeom>
                <a:avLst/>
                <a:gdLst/>
                <a:ahLst/>
                <a:cxnLst/>
                <a:rect l="l" t="t" r="r" b="b"/>
                <a:pathLst>
                  <a:path w="353" h="253" extrusionOk="0">
                    <a:moveTo>
                      <a:pt x="101" y="1"/>
                    </a:moveTo>
                    <a:lnTo>
                      <a:pt x="1" y="101"/>
                    </a:lnTo>
                    <a:lnTo>
                      <a:pt x="51" y="152"/>
                    </a:lnTo>
                    <a:lnTo>
                      <a:pt x="152" y="252"/>
                    </a:lnTo>
                    <a:lnTo>
                      <a:pt x="353" y="152"/>
                    </a:lnTo>
                    <a:lnTo>
                      <a:pt x="353" y="101"/>
                    </a:lnTo>
                    <a:lnTo>
                      <a:pt x="3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653;p47">
                <a:extLst>
                  <a:ext uri="{FF2B5EF4-FFF2-40B4-BE49-F238E27FC236}">
                    <a16:creationId xmlns:a16="http://schemas.microsoft.com/office/drawing/2014/main" id="{EFE83787-C8C3-4A3E-A44A-F8531D4390A2}"/>
                  </a:ext>
                </a:extLst>
              </p:cNvPr>
              <p:cNvSpPr/>
              <p:nvPr/>
            </p:nvSpPr>
            <p:spPr>
              <a:xfrm>
                <a:off x="2087825" y="3625875"/>
                <a:ext cx="8825" cy="6325"/>
              </a:xfrm>
              <a:custGeom>
                <a:avLst/>
                <a:gdLst/>
                <a:ahLst/>
                <a:cxnLst/>
                <a:rect l="l" t="t" r="r" b="b"/>
                <a:pathLst>
                  <a:path w="353" h="253" extrusionOk="0">
                    <a:moveTo>
                      <a:pt x="51" y="1"/>
                    </a:moveTo>
                    <a:lnTo>
                      <a:pt x="0" y="101"/>
                    </a:lnTo>
                    <a:lnTo>
                      <a:pt x="51" y="152"/>
                    </a:lnTo>
                    <a:lnTo>
                      <a:pt x="151" y="252"/>
                    </a:lnTo>
                    <a:lnTo>
                      <a:pt x="352" y="152"/>
                    </a:lnTo>
                    <a:lnTo>
                      <a:pt x="352" y="10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654;p47">
                <a:extLst>
                  <a:ext uri="{FF2B5EF4-FFF2-40B4-BE49-F238E27FC236}">
                    <a16:creationId xmlns:a16="http://schemas.microsoft.com/office/drawing/2014/main" id="{55F4B860-C4D1-4763-ADFF-F5B6443C4508}"/>
                  </a:ext>
                </a:extLst>
              </p:cNvPr>
              <p:cNvSpPr/>
              <p:nvPr/>
            </p:nvSpPr>
            <p:spPr>
              <a:xfrm>
                <a:off x="1883000" y="3642225"/>
                <a:ext cx="8825" cy="5050"/>
              </a:xfrm>
              <a:custGeom>
                <a:avLst/>
                <a:gdLst/>
                <a:ahLst/>
                <a:cxnLst/>
                <a:rect l="l" t="t" r="r" b="b"/>
                <a:pathLst>
                  <a:path w="353" h="202" extrusionOk="0">
                    <a:moveTo>
                      <a:pt x="51" y="0"/>
                    </a:moveTo>
                    <a:lnTo>
                      <a:pt x="0" y="50"/>
                    </a:lnTo>
                    <a:lnTo>
                      <a:pt x="0" y="151"/>
                    </a:lnTo>
                    <a:lnTo>
                      <a:pt x="51" y="201"/>
                    </a:lnTo>
                    <a:lnTo>
                      <a:pt x="252" y="201"/>
                    </a:lnTo>
                    <a:lnTo>
                      <a:pt x="352" y="151"/>
                    </a:lnTo>
                    <a:lnTo>
                      <a:pt x="352" y="50"/>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655;p47">
                <a:extLst>
                  <a:ext uri="{FF2B5EF4-FFF2-40B4-BE49-F238E27FC236}">
                    <a16:creationId xmlns:a16="http://schemas.microsoft.com/office/drawing/2014/main" id="{3A01D32D-64E0-4D8F-8F0A-E78ECD82ADF8}"/>
                  </a:ext>
                </a:extLst>
              </p:cNvPr>
              <p:cNvSpPr/>
              <p:nvPr/>
            </p:nvSpPr>
            <p:spPr>
              <a:xfrm>
                <a:off x="1929500" y="3643475"/>
                <a:ext cx="5050" cy="8825"/>
              </a:xfrm>
              <a:custGeom>
                <a:avLst/>
                <a:gdLst/>
                <a:ahLst/>
                <a:cxnLst/>
                <a:rect l="l" t="t" r="r" b="b"/>
                <a:pathLst>
                  <a:path w="202" h="353" extrusionOk="0">
                    <a:moveTo>
                      <a:pt x="50" y="0"/>
                    </a:moveTo>
                    <a:lnTo>
                      <a:pt x="0" y="51"/>
                    </a:lnTo>
                    <a:lnTo>
                      <a:pt x="0" y="151"/>
                    </a:lnTo>
                    <a:lnTo>
                      <a:pt x="0" y="252"/>
                    </a:lnTo>
                    <a:lnTo>
                      <a:pt x="50" y="302"/>
                    </a:lnTo>
                    <a:lnTo>
                      <a:pt x="101" y="352"/>
                    </a:lnTo>
                    <a:lnTo>
                      <a:pt x="201" y="252"/>
                    </a:lnTo>
                    <a:lnTo>
                      <a:pt x="201" y="151"/>
                    </a:lnTo>
                    <a:lnTo>
                      <a:pt x="201"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656;p47">
                <a:extLst>
                  <a:ext uri="{FF2B5EF4-FFF2-40B4-BE49-F238E27FC236}">
                    <a16:creationId xmlns:a16="http://schemas.microsoft.com/office/drawing/2014/main" id="{E1DE8D59-443E-46FE-87D7-9365D05408F7}"/>
                  </a:ext>
                </a:extLst>
              </p:cNvPr>
              <p:cNvSpPr/>
              <p:nvPr/>
            </p:nvSpPr>
            <p:spPr>
              <a:xfrm>
                <a:off x="1908125" y="3663575"/>
                <a:ext cx="5050" cy="10075"/>
              </a:xfrm>
              <a:custGeom>
                <a:avLst/>
                <a:gdLst/>
                <a:ahLst/>
                <a:cxnLst/>
                <a:rect l="l" t="t" r="r" b="b"/>
                <a:pathLst>
                  <a:path w="202" h="403" extrusionOk="0">
                    <a:moveTo>
                      <a:pt x="101" y="1"/>
                    </a:moveTo>
                    <a:lnTo>
                      <a:pt x="1" y="151"/>
                    </a:lnTo>
                    <a:lnTo>
                      <a:pt x="101" y="403"/>
                    </a:lnTo>
                    <a:lnTo>
                      <a:pt x="151" y="252"/>
                    </a:lnTo>
                    <a:lnTo>
                      <a:pt x="202" y="151"/>
                    </a:lnTo>
                    <a:lnTo>
                      <a:pt x="151"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657;p47">
                <a:extLst>
                  <a:ext uri="{FF2B5EF4-FFF2-40B4-BE49-F238E27FC236}">
                    <a16:creationId xmlns:a16="http://schemas.microsoft.com/office/drawing/2014/main" id="{7DC84603-95C0-495E-A888-6955CFAE07B2}"/>
                  </a:ext>
                </a:extLst>
              </p:cNvPr>
              <p:cNvSpPr/>
              <p:nvPr/>
            </p:nvSpPr>
            <p:spPr>
              <a:xfrm>
                <a:off x="2192125" y="3752800"/>
                <a:ext cx="10075" cy="5050"/>
              </a:xfrm>
              <a:custGeom>
                <a:avLst/>
                <a:gdLst/>
                <a:ahLst/>
                <a:cxnLst/>
                <a:rect l="l" t="t" r="r" b="b"/>
                <a:pathLst>
                  <a:path w="403" h="202" extrusionOk="0">
                    <a:moveTo>
                      <a:pt x="252" y="0"/>
                    </a:moveTo>
                    <a:lnTo>
                      <a:pt x="151" y="51"/>
                    </a:lnTo>
                    <a:lnTo>
                      <a:pt x="0" y="101"/>
                    </a:lnTo>
                    <a:lnTo>
                      <a:pt x="252" y="201"/>
                    </a:lnTo>
                    <a:lnTo>
                      <a:pt x="402" y="101"/>
                    </a:lnTo>
                    <a:lnTo>
                      <a:pt x="352" y="51"/>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658;p47">
                <a:extLst>
                  <a:ext uri="{FF2B5EF4-FFF2-40B4-BE49-F238E27FC236}">
                    <a16:creationId xmlns:a16="http://schemas.microsoft.com/office/drawing/2014/main" id="{3F815972-A6CD-4E0F-8542-7BB0AA199F73}"/>
                  </a:ext>
                </a:extLst>
              </p:cNvPr>
              <p:cNvSpPr/>
              <p:nvPr/>
            </p:nvSpPr>
            <p:spPr>
              <a:xfrm>
                <a:off x="2139350" y="3779175"/>
                <a:ext cx="6300" cy="8825"/>
              </a:xfrm>
              <a:custGeom>
                <a:avLst/>
                <a:gdLst/>
                <a:ahLst/>
                <a:cxnLst/>
                <a:rect l="l" t="t" r="r" b="b"/>
                <a:pathLst>
                  <a:path w="252" h="353" extrusionOk="0">
                    <a:moveTo>
                      <a:pt x="101" y="1"/>
                    </a:moveTo>
                    <a:lnTo>
                      <a:pt x="0" y="101"/>
                    </a:lnTo>
                    <a:lnTo>
                      <a:pt x="0" y="202"/>
                    </a:lnTo>
                    <a:lnTo>
                      <a:pt x="0" y="302"/>
                    </a:lnTo>
                    <a:lnTo>
                      <a:pt x="101" y="353"/>
                    </a:lnTo>
                    <a:lnTo>
                      <a:pt x="151" y="353"/>
                    </a:lnTo>
                    <a:lnTo>
                      <a:pt x="201" y="302"/>
                    </a:lnTo>
                    <a:lnTo>
                      <a:pt x="252" y="202"/>
                    </a:lnTo>
                    <a:lnTo>
                      <a:pt x="201" y="10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659;p47">
                <a:extLst>
                  <a:ext uri="{FF2B5EF4-FFF2-40B4-BE49-F238E27FC236}">
                    <a16:creationId xmlns:a16="http://schemas.microsoft.com/office/drawing/2014/main" id="{58174EE1-9EEA-42A0-90A4-F3F09F58D560}"/>
                  </a:ext>
                </a:extLst>
              </p:cNvPr>
              <p:cNvSpPr/>
              <p:nvPr/>
            </p:nvSpPr>
            <p:spPr>
              <a:xfrm>
                <a:off x="1514825" y="3784200"/>
                <a:ext cx="8800" cy="5050"/>
              </a:xfrm>
              <a:custGeom>
                <a:avLst/>
                <a:gdLst/>
                <a:ahLst/>
                <a:cxnLst/>
                <a:rect l="l" t="t" r="r" b="b"/>
                <a:pathLst>
                  <a:path w="352" h="202" extrusionOk="0">
                    <a:moveTo>
                      <a:pt x="151" y="1"/>
                    </a:moveTo>
                    <a:lnTo>
                      <a:pt x="50" y="51"/>
                    </a:lnTo>
                    <a:lnTo>
                      <a:pt x="0" y="152"/>
                    </a:lnTo>
                    <a:lnTo>
                      <a:pt x="50" y="202"/>
                    </a:lnTo>
                    <a:lnTo>
                      <a:pt x="251" y="202"/>
                    </a:lnTo>
                    <a:lnTo>
                      <a:pt x="352" y="152"/>
                    </a:lnTo>
                    <a:lnTo>
                      <a:pt x="352"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660;p47">
                <a:extLst>
                  <a:ext uri="{FF2B5EF4-FFF2-40B4-BE49-F238E27FC236}">
                    <a16:creationId xmlns:a16="http://schemas.microsoft.com/office/drawing/2014/main" id="{0195F8BD-44F0-4599-9DF4-1FBEA2BE93FD}"/>
                  </a:ext>
                </a:extLst>
              </p:cNvPr>
              <p:cNvSpPr/>
              <p:nvPr/>
            </p:nvSpPr>
            <p:spPr>
              <a:xfrm>
                <a:off x="1782475" y="3815625"/>
                <a:ext cx="10075" cy="5050"/>
              </a:xfrm>
              <a:custGeom>
                <a:avLst/>
                <a:gdLst/>
                <a:ahLst/>
                <a:cxnLst/>
                <a:rect l="l" t="t" r="r" b="b"/>
                <a:pathLst>
                  <a:path w="403" h="202" extrusionOk="0">
                    <a:moveTo>
                      <a:pt x="0" y="1"/>
                    </a:moveTo>
                    <a:lnTo>
                      <a:pt x="0" y="101"/>
                    </a:lnTo>
                    <a:lnTo>
                      <a:pt x="51" y="151"/>
                    </a:lnTo>
                    <a:lnTo>
                      <a:pt x="151" y="202"/>
                    </a:lnTo>
                    <a:lnTo>
                      <a:pt x="352" y="202"/>
                    </a:lnTo>
                    <a:lnTo>
                      <a:pt x="402" y="101"/>
                    </a:lnTo>
                    <a:lnTo>
                      <a:pt x="352"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661;p47">
                <a:extLst>
                  <a:ext uri="{FF2B5EF4-FFF2-40B4-BE49-F238E27FC236}">
                    <a16:creationId xmlns:a16="http://schemas.microsoft.com/office/drawing/2014/main" id="{8B40A36E-EC4B-49E0-8AFF-8B74329CB1D7}"/>
                  </a:ext>
                </a:extLst>
              </p:cNvPr>
              <p:cNvSpPr/>
              <p:nvPr/>
            </p:nvSpPr>
            <p:spPr>
              <a:xfrm>
                <a:off x="1477125" y="3831950"/>
                <a:ext cx="5050" cy="8825"/>
              </a:xfrm>
              <a:custGeom>
                <a:avLst/>
                <a:gdLst/>
                <a:ahLst/>
                <a:cxnLst/>
                <a:rect l="l" t="t" r="r" b="b"/>
                <a:pathLst>
                  <a:path w="202" h="353" extrusionOk="0">
                    <a:moveTo>
                      <a:pt x="50" y="1"/>
                    </a:moveTo>
                    <a:lnTo>
                      <a:pt x="0" y="101"/>
                    </a:lnTo>
                    <a:lnTo>
                      <a:pt x="0" y="202"/>
                    </a:lnTo>
                    <a:lnTo>
                      <a:pt x="0" y="303"/>
                    </a:lnTo>
                    <a:lnTo>
                      <a:pt x="50" y="353"/>
                    </a:lnTo>
                    <a:lnTo>
                      <a:pt x="151" y="303"/>
                    </a:lnTo>
                    <a:lnTo>
                      <a:pt x="201" y="202"/>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662;p47">
                <a:extLst>
                  <a:ext uri="{FF2B5EF4-FFF2-40B4-BE49-F238E27FC236}">
                    <a16:creationId xmlns:a16="http://schemas.microsoft.com/office/drawing/2014/main" id="{0842B08C-2D23-450A-BC3A-A045EFBB4B72}"/>
                  </a:ext>
                </a:extLst>
              </p:cNvPr>
              <p:cNvSpPr/>
              <p:nvPr/>
            </p:nvSpPr>
            <p:spPr>
              <a:xfrm>
                <a:off x="1465800" y="3837000"/>
                <a:ext cx="5050" cy="10075"/>
              </a:xfrm>
              <a:custGeom>
                <a:avLst/>
                <a:gdLst/>
                <a:ahLst/>
                <a:cxnLst/>
                <a:rect l="l" t="t" r="r" b="b"/>
                <a:pathLst>
                  <a:path w="202" h="403" extrusionOk="0">
                    <a:moveTo>
                      <a:pt x="101" y="0"/>
                    </a:moveTo>
                    <a:lnTo>
                      <a:pt x="51" y="50"/>
                    </a:lnTo>
                    <a:lnTo>
                      <a:pt x="1" y="251"/>
                    </a:lnTo>
                    <a:lnTo>
                      <a:pt x="51" y="352"/>
                    </a:lnTo>
                    <a:lnTo>
                      <a:pt x="152" y="402"/>
                    </a:lnTo>
                    <a:lnTo>
                      <a:pt x="202" y="402"/>
                    </a:lnTo>
                    <a:lnTo>
                      <a:pt x="202" y="101"/>
                    </a:lnTo>
                    <a:lnTo>
                      <a:pt x="202" y="50"/>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663;p47">
                <a:extLst>
                  <a:ext uri="{FF2B5EF4-FFF2-40B4-BE49-F238E27FC236}">
                    <a16:creationId xmlns:a16="http://schemas.microsoft.com/office/drawing/2014/main" id="{21B7012D-5F8C-4D92-8E0B-520E98A15CF1}"/>
                  </a:ext>
                </a:extLst>
              </p:cNvPr>
              <p:cNvSpPr/>
              <p:nvPr/>
            </p:nvSpPr>
            <p:spPr>
              <a:xfrm>
                <a:off x="440425" y="3911125"/>
                <a:ext cx="6300" cy="8825"/>
              </a:xfrm>
              <a:custGeom>
                <a:avLst/>
                <a:gdLst/>
                <a:ahLst/>
                <a:cxnLst/>
                <a:rect l="l" t="t" r="r" b="b"/>
                <a:pathLst>
                  <a:path w="252" h="353" extrusionOk="0">
                    <a:moveTo>
                      <a:pt x="101" y="1"/>
                    </a:moveTo>
                    <a:lnTo>
                      <a:pt x="0" y="51"/>
                    </a:lnTo>
                    <a:lnTo>
                      <a:pt x="0" y="151"/>
                    </a:lnTo>
                    <a:lnTo>
                      <a:pt x="0" y="252"/>
                    </a:lnTo>
                    <a:lnTo>
                      <a:pt x="51" y="352"/>
                    </a:lnTo>
                    <a:lnTo>
                      <a:pt x="151" y="352"/>
                    </a:lnTo>
                    <a:lnTo>
                      <a:pt x="252" y="151"/>
                    </a:lnTo>
                    <a:lnTo>
                      <a:pt x="151"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664;p47">
                <a:extLst>
                  <a:ext uri="{FF2B5EF4-FFF2-40B4-BE49-F238E27FC236}">
                    <a16:creationId xmlns:a16="http://schemas.microsoft.com/office/drawing/2014/main" id="{43E89AE0-7C94-4836-89FF-872618D21A1E}"/>
                  </a:ext>
                </a:extLst>
              </p:cNvPr>
              <p:cNvSpPr/>
              <p:nvPr/>
            </p:nvSpPr>
            <p:spPr>
              <a:xfrm>
                <a:off x="1602775" y="3085550"/>
                <a:ext cx="5050" cy="3800"/>
              </a:xfrm>
              <a:custGeom>
                <a:avLst/>
                <a:gdLst/>
                <a:ahLst/>
                <a:cxnLst/>
                <a:rect l="l" t="t" r="r" b="b"/>
                <a:pathLst>
                  <a:path w="202" h="152" extrusionOk="0">
                    <a:moveTo>
                      <a:pt x="151" y="0"/>
                    </a:moveTo>
                    <a:lnTo>
                      <a:pt x="1" y="51"/>
                    </a:lnTo>
                    <a:lnTo>
                      <a:pt x="101" y="151"/>
                    </a:lnTo>
                    <a:lnTo>
                      <a:pt x="202"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665;p47">
                <a:extLst>
                  <a:ext uri="{FF2B5EF4-FFF2-40B4-BE49-F238E27FC236}">
                    <a16:creationId xmlns:a16="http://schemas.microsoft.com/office/drawing/2014/main" id="{A7C08AAB-E139-4273-8EA5-1CAE314396CA}"/>
                  </a:ext>
                </a:extLst>
              </p:cNvPr>
              <p:cNvSpPr/>
              <p:nvPr/>
            </p:nvSpPr>
            <p:spPr>
              <a:xfrm>
                <a:off x="1229575" y="3100625"/>
                <a:ext cx="5050" cy="3800"/>
              </a:xfrm>
              <a:custGeom>
                <a:avLst/>
                <a:gdLst/>
                <a:ahLst/>
                <a:cxnLst/>
                <a:rect l="l" t="t" r="r" b="b"/>
                <a:pathLst>
                  <a:path w="202" h="152" extrusionOk="0">
                    <a:moveTo>
                      <a:pt x="50" y="1"/>
                    </a:moveTo>
                    <a:lnTo>
                      <a:pt x="0" y="101"/>
                    </a:lnTo>
                    <a:lnTo>
                      <a:pt x="151" y="151"/>
                    </a:lnTo>
                    <a:lnTo>
                      <a:pt x="201" y="101"/>
                    </a:lnTo>
                    <a:lnTo>
                      <a:pt x="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666;p47">
                <a:extLst>
                  <a:ext uri="{FF2B5EF4-FFF2-40B4-BE49-F238E27FC236}">
                    <a16:creationId xmlns:a16="http://schemas.microsoft.com/office/drawing/2014/main" id="{58B38662-31B5-46AE-905C-8308314BFB2C}"/>
                  </a:ext>
                </a:extLst>
              </p:cNvPr>
              <p:cNvSpPr/>
              <p:nvPr/>
            </p:nvSpPr>
            <p:spPr>
              <a:xfrm>
                <a:off x="1975975" y="3100625"/>
                <a:ext cx="6325" cy="5050"/>
              </a:xfrm>
              <a:custGeom>
                <a:avLst/>
                <a:gdLst/>
                <a:ahLst/>
                <a:cxnLst/>
                <a:rect l="l" t="t" r="r" b="b"/>
                <a:pathLst>
                  <a:path w="253" h="202" extrusionOk="0">
                    <a:moveTo>
                      <a:pt x="152" y="1"/>
                    </a:moveTo>
                    <a:lnTo>
                      <a:pt x="51" y="51"/>
                    </a:lnTo>
                    <a:lnTo>
                      <a:pt x="51" y="101"/>
                    </a:lnTo>
                    <a:lnTo>
                      <a:pt x="1" y="202"/>
                    </a:lnTo>
                    <a:lnTo>
                      <a:pt x="101" y="202"/>
                    </a:lnTo>
                    <a:lnTo>
                      <a:pt x="202" y="151"/>
                    </a:lnTo>
                    <a:lnTo>
                      <a:pt x="202" y="10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667;p47">
                <a:extLst>
                  <a:ext uri="{FF2B5EF4-FFF2-40B4-BE49-F238E27FC236}">
                    <a16:creationId xmlns:a16="http://schemas.microsoft.com/office/drawing/2014/main" id="{96410E63-FAB1-4FB3-9F80-F1FC1B9DD84C}"/>
                  </a:ext>
                </a:extLst>
              </p:cNvPr>
              <p:cNvSpPr/>
              <p:nvPr/>
            </p:nvSpPr>
            <p:spPr>
              <a:xfrm>
                <a:off x="1183075" y="3105650"/>
                <a:ext cx="3800" cy="5050"/>
              </a:xfrm>
              <a:custGeom>
                <a:avLst/>
                <a:gdLst/>
                <a:ahLst/>
                <a:cxnLst/>
                <a:rect l="l" t="t" r="r" b="b"/>
                <a:pathLst>
                  <a:path w="152" h="202" extrusionOk="0">
                    <a:moveTo>
                      <a:pt x="51" y="1"/>
                    </a:moveTo>
                    <a:lnTo>
                      <a:pt x="0" y="151"/>
                    </a:lnTo>
                    <a:lnTo>
                      <a:pt x="51" y="202"/>
                    </a:lnTo>
                    <a:lnTo>
                      <a:pt x="151"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668;p47">
                <a:extLst>
                  <a:ext uri="{FF2B5EF4-FFF2-40B4-BE49-F238E27FC236}">
                    <a16:creationId xmlns:a16="http://schemas.microsoft.com/office/drawing/2014/main" id="{7DD48A4A-9878-4053-93A1-5F70DC519FDA}"/>
                  </a:ext>
                </a:extLst>
              </p:cNvPr>
              <p:cNvSpPr/>
              <p:nvPr/>
            </p:nvSpPr>
            <p:spPr>
              <a:xfrm>
                <a:off x="1787500" y="3105650"/>
                <a:ext cx="3800" cy="5050"/>
              </a:xfrm>
              <a:custGeom>
                <a:avLst/>
                <a:gdLst/>
                <a:ahLst/>
                <a:cxnLst/>
                <a:rect l="l" t="t" r="r" b="b"/>
                <a:pathLst>
                  <a:path w="152" h="202" extrusionOk="0">
                    <a:moveTo>
                      <a:pt x="101" y="1"/>
                    </a:moveTo>
                    <a:lnTo>
                      <a:pt x="0" y="101"/>
                    </a:lnTo>
                    <a:lnTo>
                      <a:pt x="0" y="202"/>
                    </a:lnTo>
                    <a:lnTo>
                      <a:pt x="101" y="202"/>
                    </a:lnTo>
                    <a:lnTo>
                      <a:pt x="151"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669;p47">
                <a:extLst>
                  <a:ext uri="{FF2B5EF4-FFF2-40B4-BE49-F238E27FC236}">
                    <a16:creationId xmlns:a16="http://schemas.microsoft.com/office/drawing/2014/main" id="{8817341F-34A5-4551-BC0D-82AD81214C79}"/>
                  </a:ext>
                </a:extLst>
              </p:cNvPr>
              <p:cNvSpPr/>
              <p:nvPr/>
            </p:nvSpPr>
            <p:spPr>
              <a:xfrm>
                <a:off x="2092850" y="3105650"/>
                <a:ext cx="3800" cy="5050"/>
              </a:xfrm>
              <a:custGeom>
                <a:avLst/>
                <a:gdLst/>
                <a:ahLst/>
                <a:cxnLst/>
                <a:rect l="l" t="t" r="r" b="b"/>
                <a:pathLst>
                  <a:path w="152" h="202" extrusionOk="0">
                    <a:moveTo>
                      <a:pt x="101" y="1"/>
                    </a:moveTo>
                    <a:lnTo>
                      <a:pt x="0" y="51"/>
                    </a:lnTo>
                    <a:lnTo>
                      <a:pt x="101" y="202"/>
                    </a:lnTo>
                    <a:lnTo>
                      <a:pt x="151"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670;p47">
                <a:extLst>
                  <a:ext uri="{FF2B5EF4-FFF2-40B4-BE49-F238E27FC236}">
                    <a16:creationId xmlns:a16="http://schemas.microsoft.com/office/drawing/2014/main" id="{844C8A42-83C1-46E1-9CFE-CF0F48FBFAF1}"/>
                  </a:ext>
                </a:extLst>
              </p:cNvPr>
              <p:cNvSpPr/>
              <p:nvPr/>
            </p:nvSpPr>
            <p:spPr>
              <a:xfrm>
                <a:off x="831225" y="3120725"/>
                <a:ext cx="2550" cy="6325"/>
              </a:xfrm>
              <a:custGeom>
                <a:avLst/>
                <a:gdLst/>
                <a:ahLst/>
                <a:cxnLst/>
                <a:rect l="l" t="t" r="r" b="b"/>
                <a:pathLst>
                  <a:path w="102" h="253" extrusionOk="0">
                    <a:moveTo>
                      <a:pt x="51" y="1"/>
                    </a:moveTo>
                    <a:lnTo>
                      <a:pt x="1" y="101"/>
                    </a:lnTo>
                    <a:lnTo>
                      <a:pt x="51" y="252"/>
                    </a:lnTo>
                    <a:lnTo>
                      <a:pt x="101" y="152"/>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671;p47">
                <a:extLst>
                  <a:ext uri="{FF2B5EF4-FFF2-40B4-BE49-F238E27FC236}">
                    <a16:creationId xmlns:a16="http://schemas.microsoft.com/office/drawing/2014/main" id="{D5177A0C-9C57-4FFE-BB79-461C02C467D3}"/>
                  </a:ext>
                </a:extLst>
              </p:cNvPr>
              <p:cNvSpPr/>
              <p:nvPr/>
            </p:nvSpPr>
            <p:spPr>
              <a:xfrm>
                <a:off x="577400" y="3138325"/>
                <a:ext cx="5050" cy="3800"/>
              </a:xfrm>
              <a:custGeom>
                <a:avLst/>
                <a:gdLst/>
                <a:ahLst/>
                <a:cxnLst/>
                <a:rect l="l" t="t" r="r" b="b"/>
                <a:pathLst>
                  <a:path w="202" h="152" extrusionOk="0">
                    <a:moveTo>
                      <a:pt x="51" y="0"/>
                    </a:moveTo>
                    <a:lnTo>
                      <a:pt x="0" y="51"/>
                    </a:lnTo>
                    <a:lnTo>
                      <a:pt x="151" y="151"/>
                    </a:lnTo>
                    <a:lnTo>
                      <a:pt x="201" y="51"/>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672;p47">
                <a:extLst>
                  <a:ext uri="{FF2B5EF4-FFF2-40B4-BE49-F238E27FC236}">
                    <a16:creationId xmlns:a16="http://schemas.microsoft.com/office/drawing/2014/main" id="{79B79E46-506D-439A-ACFD-E0BE4ACE861A}"/>
                  </a:ext>
                </a:extLst>
              </p:cNvPr>
              <p:cNvSpPr/>
              <p:nvPr/>
            </p:nvSpPr>
            <p:spPr>
              <a:xfrm>
                <a:off x="1945825" y="3137075"/>
                <a:ext cx="3800" cy="5050"/>
              </a:xfrm>
              <a:custGeom>
                <a:avLst/>
                <a:gdLst/>
                <a:ahLst/>
                <a:cxnLst/>
                <a:rect l="l" t="t" r="r" b="b"/>
                <a:pathLst>
                  <a:path w="152" h="202" extrusionOk="0">
                    <a:moveTo>
                      <a:pt x="51" y="0"/>
                    </a:moveTo>
                    <a:lnTo>
                      <a:pt x="1" y="151"/>
                    </a:lnTo>
                    <a:lnTo>
                      <a:pt x="51" y="201"/>
                    </a:lnTo>
                    <a:lnTo>
                      <a:pt x="151" y="50"/>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673;p47">
                <a:extLst>
                  <a:ext uri="{FF2B5EF4-FFF2-40B4-BE49-F238E27FC236}">
                    <a16:creationId xmlns:a16="http://schemas.microsoft.com/office/drawing/2014/main" id="{2FA74654-BA77-43A6-B0AD-C17DD8F408D8}"/>
                  </a:ext>
                </a:extLst>
              </p:cNvPr>
              <p:cNvSpPr/>
              <p:nvPr/>
            </p:nvSpPr>
            <p:spPr>
              <a:xfrm>
                <a:off x="415300" y="3163450"/>
                <a:ext cx="3775" cy="5050"/>
              </a:xfrm>
              <a:custGeom>
                <a:avLst/>
                <a:gdLst/>
                <a:ahLst/>
                <a:cxnLst/>
                <a:rect l="l" t="t" r="r" b="b"/>
                <a:pathLst>
                  <a:path w="151" h="202" extrusionOk="0">
                    <a:moveTo>
                      <a:pt x="50" y="1"/>
                    </a:moveTo>
                    <a:lnTo>
                      <a:pt x="0" y="51"/>
                    </a:lnTo>
                    <a:lnTo>
                      <a:pt x="50" y="202"/>
                    </a:lnTo>
                    <a:lnTo>
                      <a:pt x="151" y="151"/>
                    </a:lnTo>
                    <a:lnTo>
                      <a:pt x="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674;p47">
                <a:extLst>
                  <a:ext uri="{FF2B5EF4-FFF2-40B4-BE49-F238E27FC236}">
                    <a16:creationId xmlns:a16="http://schemas.microsoft.com/office/drawing/2014/main" id="{22AAEC23-4714-48DD-9C3E-48B52678348D}"/>
                  </a:ext>
                </a:extLst>
              </p:cNvPr>
              <p:cNvSpPr/>
              <p:nvPr/>
            </p:nvSpPr>
            <p:spPr>
              <a:xfrm>
                <a:off x="1361500" y="3163450"/>
                <a:ext cx="3800" cy="5050"/>
              </a:xfrm>
              <a:custGeom>
                <a:avLst/>
                <a:gdLst/>
                <a:ahLst/>
                <a:cxnLst/>
                <a:rect l="l" t="t" r="r" b="b"/>
                <a:pathLst>
                  <a:path w="152" h="202" extrusionOk="0">
                    <a:moveTo>
                      <a:pt x="1" y="1"/>
                    </a:moveTo>
                    <a:lnTo>
                      <a:pt x="1" y="101"/>
                    </a:lnTo>
                    <a:lnTo>
                      <a:pt x="101" y="202"/>
                    </a:lnTo>
                    <a:lnTo>
                      <a:pt x="152" y="10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675;p47">
                <a:extLst>
                  <a:ext uri="{FF2B5EF4-FFF2-40B4-BE49-F238E27FC236}">
                    <a16:creationId xmlns:a16="http://schemas.microsoft.com/office/drawing/2014/main" id="{3DD6608D-FE65-4766-B7A2-49A9F9E04C60}"/>
                  </a:ext>
                </a:extLst>
              </p:cNvPr>
              <p:cNvSpPr/>
              <p:nvPr/>
            </p:nvSpPr>
            <p:spPr>
              <a:xfrm>
                <a:off x="2081550" y="3169750"/>
                <a:ext cx="5050" cy="2525"/>
              </a:xfrm>
              <a:custGeom>
                <a:avLst/>
                <a:gdLst/>
                <a:ahLst/>
                <a:cxnLst/>
                <a:rect l="l" t="t" r="r" b="b"/>
                <a:pathLst>
                  <a:path w="202" h="101" extrusionOk="0">
                    <a:moveTo>
                      <a:pt x="151" y="0"/>
                    </a:moveTo>
                    <a:lnTo>
                      <a:pt x="0" y="50"/>
                    </a:lnTo>
                    <a:lnTo>
                      <a:pt x="101" y="101"/>
                    </a:lnTo>
                    <a:lnTo>
                      <a:pt x="201" y="50"/>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676;p47">
                <a:extLst>
                  <a:ext uri="{FF2B5EF4-FFF2-40B4-BE49-F238E27FC236}">
                    <a16:creationId xmlns:a16="http://schemas.microsoft.com/office/drawing/2014/main" id="{26224CC7-7CCA-4AEE-AEBD-159A18021C05}"/>
                  </a:ext>
                </a:extLst>
              </p:cNvPr>
              <p:cNvSpPr/>
              <p:nvPr/>
            </p:nvSpPr>
            <p:spPr>
              <a:xfrm>
                <a:off x="2008650" y="3184825"/>
                <a:ext cx="3800" cy="5050"/>
              </a:xfrm>
              <a:custGeom>
                <a:avLst/>
                <a:gdLst/>
                <a:ahLst/>
                <a:cxnLst/>
                <a:rect l="l" t="t" r="r" b="b"/>
                <a:pathLst>
                  <a:path w="152" h="202" extrusionOk="0">
                    <a:moveTo>
                      <a:pt x="101" y="0"/>
                    </a:moveTo>
                    <a:lnTo>
                      <a:pt x="1" y="101"/>
                    </a:lnTo>
                    <a:lnTo>
                      <a:pt x="1" y="201"/>
                    </a:lnTo>
                    <a:lnTo>
                      <a:pt x="51" y="201"/>
                    </a:lnTo>
                    <a:lnTo>
                      <a:pt x="152" y="50"/>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677;p47">
                <a:extLst>
                  <a:ext uri="{FF2B5EF4-FFF2-40B4-BE49-F238E27FC236}">
                    <a16:creationId xmlns:a16="http://schemas.microsoft.com/office/drawing/2014/main" id="{22DA23CC-F91D-4C14-A679-09DF237BB126}"/>
                  </a:ext>
                </a:extLst>
              </p:cNvPr>
              <p:cNvSpPr/>
              <p:nvPr/>
            </p:nvSpPr>
            <p:spPr>
              <a:xfrm>
                <a:off x="2050125" y="3201150"/>
                <a:ext cx="5050" cy="3800"/>
              </a:xfrm>
              <a:custGeom>
                <a:avLst/>
                <a:gdLst/>
                <a:ahLst/>
                <a:cxnLst/>
                <a:rect l="l" t="t" r="r" b="b"/>
                <a:pathLst>
                  <a:path w="202" h="152" extrusionOk="0">
                    <a:moveTo>
                      <a:pt x="101" y="1"/>
                    </a:moveTo>
                    <a:lnTo>
                      <a:pt x="0" y="101"/>
                    </a:lnTo>
                    <a:lnTo>
                      <a:pt x="0" y="151"/>
                    </a:lnTo>
                    <a:lnTo>
                      <a:pt x="101" y="151"/>
                    </a:lnTo>
                    <a:lnTo>
                      <a:pt x="202"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678;p47">
                <a:extLst>
                  <a:ext uri="{FF2B5EF4-FFF2-40B4-BE49-F238E27FC236}">
                    <a16:creationId xmlns:a16="http://schemas.microsoft.com/office/drawing/2014/main" id="{E0E3FC6F-B82F-4572-9E9C-8EC3DCA45D75}"/>
                  </a:ext>
                </a:extLst>
              </p:cNvPr>
              <p:cNvSpPr/>
              <p:nvPr/>
            </p:nvSpPr>
            <p:spPr>
              <a:xfrm>
                <a:off x="346175" y="3206175"/>
                <a:ext cx="5050" cy="5050"/>
              </a:xfrm>
              <a:custGeom>
                <a:avLst/>
                <a:gdLst/>
                <a:ahLst/>
                <a:cxnLst/>
                <a:rect l="l" t="t" r="r" b="b"/>
                <a:pathLst>
                  <a:path w="202" h="202" extrusionOk="0">
                    <a:moveTo>
                      <a:pt x="51" y="1"/>
                    </a:moveTo>
                    <a:lnTo>
                      <a:pt x="1" y="51"/>
                    </a:lnTo>
                    <a:lnTo>
                      <a:pt x="1" y="202"/>
                    </a:lnTo>
                    <a:lnTo>
                      <a:pt x="202" y="202"/>
                    </a:lnTo>
                    <a:lnTo>
                      <a:pt x="151"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679;p47">
                <a:extLst>
                  <a:ext uri="{FF2B5EF4-FFF2-40B4-BE49-F238E27FC236}">
                    <a16:creationId xmlns:a16="http://schemas.microsoft.com/office/drawing/2014/main" id="{C94C7577-4259-4CC7-9865-4A59957EBBB4}"/>
                  </a:ext>
                </a:extLst>
              </p:cNvPr>
              <p:cNvSpPr/>
              <p:nvPr/>
            </p:nvSpPr>
            <p:spPr>
              <a:xfrm>
                <a:off x="1903100" y="3227550"/>
                <a:ext cx="5050" cy="3775"/>
              </a:xfrm>
              <a:custGeom>
                <a:avLst/>
                <a:gdLst/>
                <a:ahLst/>
                <a:cxnLst/>
                <a:rect l="l" t="t" r="r" b="b"/>
                <a:pathLst>
                  <a:path w="202" h="151" extrusionOk="0">
                    <a:moveTo>
                      <a:pt x="151" y="0"/>
                    </a:moveTo>
                    <a:lnTo>
                      <a:pt x="1" y="50"/>
                    </a:lnTo>
                    <a:lnTo>
                      <a:pt x="51" y="151"/>
                    </a:lnTo>
                    <a:lnTo>
                      <a:pt x="202" y="50"/>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80;p47">
                <a:extLst>
                  <a:ext uri="{FF2B5EF4-FFF2-40B4-BE49-F238E27FC236}">
                    <a16:creationId xmlns:a16="http://schemas.microsoft.com/office/drawing/2014/main" id="{A9C1256F-385B-4A66-8AE2-83817C7C511D}"/>
                  </a:ext>
                </a:extLst>
              </p:cNvPr>
              <p:cNvSpPr/>
              <p:nvPr/>
            </p:nvSpPr>
            <p:spPr>
              <a:xfrm>
                <a:off x="1850325" y="3247650"/>
                <a:ext cx="5050" cy="5050"/>
              </a:xfrm>
              <a:custGeom>
                <a:avLst/>
                <a:gdLst/>
                <a:ahLst/>
                <a:cxnLst/>
                <a:rect l="l" t="t" r="r" b="b"/>
                <a:pathLst>
                  <a:path w="202" h="202" extrusionOk="0">
                    <a:moveTo>
                      <a:pt x="1" y="0"/>
                    </a:moveTo>
                    <a:lnTo>
                      <a:pt x="1" y="101"/>
                    </a:lnTo>
                    <a:lnTo>
                      <a:pt x="101" y="201"/>
                    </a:lnTo>
                    <a:lnTo>
                      <a:pt x="202"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681;p47">
                <a:extLst>
                  <a:ext uri="{FF2B5EF4-FFF2-40B4-BE49-F238E27FC236}">
                    <a16:creationId xmlns:a16="http://schemas.microsoft.com/office/drawing/2014/main" id="{F32E0DAC-FED2-4A0D-A86C-8E12A3FA6E4F}"/>
                  </a:ext>
                </a:extLst>
              </p:cNvPr>
              <p:cNvSpPr/>
              <p:nvPr/>
            </p:nvSpPr>
            <p:spPr>
              <a:xfrm>
                <a:off x="1624150" y="3300425"/>
                <a:ext cx="5050" cy="5050"/>
              </a:xfrm>
              <a:custGeom>
                <a:avLst/>
                <a:gdLst/>
                <a:ahLst/>
                <a:cxnLst/>
                <a:rect l="l" t="t" r="r" b="b"/>
                <a:pathLst>
                  <a:path w="202" h="202" extrusionOk="0">
                    <a:moveTo>
                      <a:pt x="101" y="0"/>
                    </a:moveTo>
                    <a:lnTo>
                      <a:pt x="0" y="101"/>
                    </a:lnTo>
                    <a:lnTo>
                      <a:pt x="0" y="201"/>
                    </a:lnTo>
                    <a:lnTo>
                      <a:pt x="101" y="201"/>
                    </a:lnTo>
                    <a:lnTo>
                      <a:pt x="201" y="5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682;p47">
                <a:extLst>
                  <a:ext uri="{FF2B5EF4-FFF2-40B4-BE49-F238E27FC236}">
                    <a16:creationId xmlns:a16="http://schemas.microsoft.com/office/drawing/2014/main" id="{2084D060-6B0F-42B0-930F-3BE380917DF1}"/>
                  </a:ext>
                </a:extLst>
              </p:cNvPr>
              <p:cNvSpPr/>
              <p:nvPr/>
            </p:nvSpPr>
            <p:spPr>
              <a:xfrm>
                <a:off x="1828975" y="3331850"/>
                <a:ext cx="5050" cy="3775"/>
              </a:xfrm>
              <a:custGeom>
                <a:avLst/>
                <a:gdLst/>
                <a:ahLst/>
                <a:cxnLst/>
                <a:rect l="l" t="t" r="r" b="b"/>
                <a:pathLst>
                  <a:path w="202" h="151" extrusionOk="0">
                    <a:moveTo>
                      <a:pt x="101" y="0"/>
                    </a:moveTo>
                    <a:lnTo>
                      <a:pt x="0" y="101"/>
                    </a:lnTo>
                    <a:lnTo>
                      <a:pt x="151" y="151"/>
                    </a:lnTo>
                    <a:lnTo>
                      <a:pt x="201"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683;p47">
                <a:extLst>
                  <a:ext uri="{FF2B5EF4-FFF2-40B4-BE49-F238E27FC236}">
                    <a16:creationId xmlns:a16="http://schemas.microsoft.com/office/drawing/2014/main" id="{9D20B490-27BC-4C6D-A5AA-1DC44369C835}"/>
                  </a:ext>
                </a:extLst>
              </p:cNvPr>
              <p:cNvSpPr/>
              <p:nvPr/>
            </p:nvSpPr>
            <p:spPr>
              <a:xfrm>
                <a:off x="1914400" y="3363250"/>
                <a:ext cx="3800" cy="5050"/>
              </a:xfrm>
              <a:custGeom>
                <a:avLst/>
                <a:gdLst/>
                <a:ahLst/>
                <a:cxnLst/>
                <a:rect l="l" t="t" r="r" b="b"/>
                <a:pathLst>
                  <a:path w="152" h="202" extrusionOk="0">
                    <a:moveTo>
                      <a:pt x="51" y="1"/>
                    </a:moveTo>
                    <a:lnTo>
                      <a:pt x="1" y="51"/>
                    </a:lnTo>
                    <a:lnTo>
                      <a:pt x="51" y="202"/>
                    </a:lnTo>
                    <a:lnTo>
                      <a:pt x="152" y="1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684;p47">
                <a:extLst>
                  <a:ext uri="{FF2B5EF4-FFF2-40B4-BE49-F238E27FC236}">
                    <a16:creationId xmlns:a16="http://schemas.microsoft.com/office/drawing/2014/main" id="{B1938675-5990-4F26-A56B-A8FC4A902F07}"/>
                  </a:ext>
                </a:extLst>
              </p:cNvPr>
              <p:cNvSpPr/>
              <p:nvPr/>
            </p:nvSpPr>
            <p:spPr>
              <a:xfrm>
                <a:off x="1987300" y="3364500"/>
                <a:ext cx="5050" cy="3800"/>
              </a:xfrm>
              <a:custGeom>
                <a:avLst/>
                <a:gdLst/>
                <a:ahLst/>
                <a:cxnLst/>
                <a:rect l="l" t="t" r="r" b="b"/>
                <a:pathLst>
                  <a:path w="202" h="152" extrusionOk="0">
                    <a:moveTo>
                      <a:pt x="51" y="1"/>
                    </a:moveTo>
                    <a:lnTo>
                      <a:pt x="0" y="51"/>
                    </a:lnTo>
                    <a:lnTo>
                      <a:pt x="101" y="152"/>
                    </a:lnTo>
                    <a:lnTo>
                      <a:pt x="201" y="152"/>
                    </a:lnTo>
                    <a:lnTo>
                      <a:pt x="201"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685;p47">
                <a:extLst>
                  <a:ext uri="{FF2B5EF4-FFF2-40B4-BE49-F238E27FC236}">
                    <a16:creationId xmlns:a16="http://schemas.microsoft.com/office/drawing/2014/main" id="{8CC78625-91C7-4209-9549-1372E22B548B}"/>
                  </a:ext>
                </a:extLst>
              </p:cNvPr>
              <p:cNvSpPr/>
              <p:nvPr/>
            </p:nvSpPr>
            <p:spPr>
              <a:xfrm>
                <a:off x="1818900" y="3368275"/>
                <a:ext cx="3800" cy="5050"/>
              </a:xfrm>
              <a:custGeom>
                <a:avLst/>
                <a:gdLst/>
                <a:ahLst/>
                <a:cxnLst/>
                <a:rect l="l" t="t" r="r" b="b"/>
                <a:pathLst>
                  <a:path w="152" h="202" extrusionOk="0">
                    <a:moveTo>
                      <a:pt x="101" y="1"/>
                    </a:moveTo>
                    <a:lnTo>
                      <a:pt x="1" y="151"/>
                    </a:lnTo>
                    <a:lnTo>
                      <a:pt x="101" y="202"/>
                    </a:lnTo>
                    <a:lnTo>
                      <a:pt x="152"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686;p47">
                <a:extLst>
                  <a:ext uri="{FF2B5EF4-FFF2-40B4-BE49-F238E27FC236}">
                    <a16:creationId xmlns:a16="http://schemas.microsoft.com/office/drawing/2014/main" id="{69741AF5-1029-482B-BAA7-7EF5C31DAC30}"/>
                  </a:ext>
                </a:extLst>
              </p:cNvPr>
              <p:cNvSpPr/>
              <p:nvPr/>
            </p:nvSpPr>
            <p:spPr>
              <a:xfrm>
                <a:off x="1992325" y="3368275"/>
                <a:ext cx="5050" cy="5050"/>
              </a:xfrm>
              <a:custGeom>
                <a:avLst/>
                <a:gdLst/>
                <a:ahLst/>
                <a:cxnLst/>
                <a:rect l="l" t="t" r="r" b="b"/>
                <a:pathLst>
                  <a:path w="202" h="202" extrusionOk="0">
                    <a:moveTo>
                      <a:pt x="0" y="1"/>
                    </a:moveTo>
                    <a:lnTo>
                      <a:pt x="0" y="101"/>
                    </a:lnTo>
                    <a:lnTo>
                      <a:pt x="101" y="202"/>
                    </a:lnTo>
                    <a:lnTo>
                      <a:pt x="201"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687;p47">
                <a:extLst>
                  <a:ext uri="{FF2B5EF4-FFF2-40B4-BE49-F238E27FC236}">
                    <a16:creationId xmlns:a16="http://schemas.microsoft.com/office/drawing/2014/main" id="{02D18BA3-70AB-4B92-A63F-12054DB755D0}"/>
                  </a:ext>
                </a:extLst>
              </p:cNvPr>
              <p:cNvSpPr/>
              <p:nvPr/>
            </p:nvSpPr>
            <p:spPr>
              <a:xfrm>
                <a:off x="1797550" y="3374550"/>
                <a:ext cx="5050" cy="3800"/>
              </a:xfrm>
              <a:custGeom>
                <a:avLst/>
                <a:gdLst/>
                <a:ahLst/>
                <a:cxnLst/>
                <a:rect l="l" t="t" r="r" b="b"/>
                <a:pathLst>
                  <a:path w="202" h="152" extrusionOk="0">
                    <a:moveTo>
                      <a:pt x="101" y="1"/>
                    </a:moveTo>
                    <a:lnTo>
                      <a:pt x="0" y="51"/>
                    </a:lnTo>
                    <a:lnTo>
                      <a:pt x="151" y="152"/>
                    </a:lnTo>
                    <a:lnTo>
                      <a:pt x="201"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688;p47">
                <a:extLst>
                  <a:ext uri="{FF2B5EF4-FFF2-40B4-BE49-F238E27FC236}">
                    <a16:creationId xmlns:a16="http://schemas.microsoft.com/office/drawing/2014/main" id="{01B14D93-BA81-448E-BEF5-991B9DE752F8}"/>
                  </a:ext>
                </a:extLst>
              </p:cNvPr>
              <p:cNvSpPr/>
              <p:nvPr/>
            </p:nvSpPr>
            <p:spPr>
              <a:xfrm>
                <a:off x="1777450" y="3416025"/>
                <a:ext cx="3800" cy="5050"/>
              </a:xfrm>
              <a:custGeom>
                <a:avLst/>
                <a:gdLst/>
                <a:ahLst/>
                <a:cxnLst/>
                <a:rect l="l" t="t" r="r" b="b"/>
                <a:pathLst>
                  <a:path w="152" h="202" extrusionOk="0">
                    <a:moveTo>
                      <a:pt x="50" y="1"/>
                    </a:moveTo>
                    <a:lnTo>
                      <a:pt x="0" y="151"/>
                    </a:lnTo>
                    <a:lnTo>
                      <a:pt x="50" y="202"/>
                    </a:lnTo>
                    <a:lnTo>
                      <a:pt x="151" y="51"/>
                    </a:lnTo>
                    <a:lnTo>
                      <a:pt x="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689;p47">
                <a:extLst>
                  <a:ext uri="{FF2B5EF4-FFF2-40B4-BE49-F238E27FC236}">
                    <a16:creationId xmlns:a16="http://schemas.microsoft.com/office/drawing/2014/main" id="{1EA7DE80-406D-4A08-A00B-D514CF574129}"/>
                  </a:ext>
                </a:extLst>
              </p:cNvPr>
              <p:cNvSpPr/>
              <p:nvPr/>
            </p:nvSpPr>
            <p:spPr>
              <a:xfrm>
                <a:off x="1793775" y="3416025"/>
                <a:ext cx="2550" cy="5050"/>
              </a:xfrm>
              <a:custGeom>
                <a:avLst/>
                <a:gdLst/>
                <a:ahLst/>
                <a:cxnLst/>
                <a:rect l="l" t="t" r="r" b="b"/>
                <a:pathLst>
                  <a:path w="102" h="202" extrusionOk="0">
                    <a:moveTo>
                      <a:pt x="51" y="1"/>
                    </a:moveTo>
                    <a:lnTo>
                      <a:pt x="1" y="151"/>
                    </a:lnTo>
                    <a:lnTo>
                      <a:pt x="51" y="202"/>
                    </a:lnTo>
                    <a:lnTo>
                      <a:pt x="101"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690;p47">
                <a:extLst>
                  <a:ext uri="{FF2B5EF4-FFF2-40B4-BE49-F238E27FC236}">
                    <a16:creationId xmlns:a16="http://schemas.microsoft.com/office/drawing/2014/main" id="{7A2CBF9D-F04D-48D9-BD97-5A750EF4AE22}"/>
                  </a:ext>
                </a:extLst>
              </p:cNvPr>
              <p:cNvSpPr/>
              <p:nvPr/>
            </p:nvSpPr>
            <p:spPr>
              <a:xfrm>
                <a:off x="1808850" y="3416025"/>
                <a:ext cx="3800" cy="5050"/>
              </a:xfrm>
              <a:custGeom>
                <a:avLst/>
                <a:gdLst/>
                <a:ahLst/>
                <a:cxnLst/>
                <a:rect l="l" t="t" r="r" b="b"/>
                <a:pathLst>
                  <a:path w="152" h="202" extrusionOk="0">
                    <a:moveTo>
                      <a:pt x="101" y="1"/>
                    </a:moveTo>
                    <a:lnTo>
                      <a:pt x="1" y="151"/>
                    </a:lnTo>
                    <a:lnTo>
                      <a:pt x="101" y="202"/>
                    </a:lnTo>
                    <a:lnTo>
                      <a:pt x="152"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691;p47">
                <a:extLst>
                  <a:ext uri="{FF2B5EF4-FFF2-40B4-BE49-F238E27FC236}">
                    <a16:creationId xmlns:a16="http://schemas.microsoft.com/office/drawing/2014/main" id="{C9B167CE-C17C-4E95-AA12-6B360DC79FC2}"/>
                  </a:ext>
                </a:extLst>
              </p:cNvPr>
              <p:cNvSpPr/>
              <p:nvPr/>
            </p:nvSpPr>
            <p:spPr>
              <a:xfrm>
                <a:off x="1876725" y="3437400"/>
                <a:ext cx="5050" cy="3775"/>
              </a:xfrm>
              <a:custGeom>
                <a:avLst/>
                <a:gdLst/>
                <a:ahLst/>
                <a:cxnLst/>
                <a:rect l="l" t="t" r="r" b="b"/>
                <a:pathLst>
                  <a:path w="202" h="151" extrusionOk="0">
                    <a:moveTo>
                      <a:pt x="0" y="0"/>
                    </a:moveTo>
                    <a:lnTo>
                      <a:pt x="0" y="50"/>
                    </a:lnTo>
                    <a:lnTo>
                      <a:pt x="101" y="151"/>
                    </a:lnTo>
                    <a:lnTo>
                      <a:pt x="201"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692;p47">
                <a:extLst>
                  <a:ext uri="{FF2B5EF4-FFF2-40B4-BE49-F238E27FC236}">
                    <a16:creationId xmlns:a16="http://schemas.microsoft.com/office/drawing/2014/main" id="{D7B8AB32-D29B-4441-8BB8-EDA4F59DCDE0}"/>
                  </a:ext>
                </a:extLst>
              </p:cNvPr>
              <p:cNvSpPr/>
              <p:nvPr/>
            </p:nvSpPr>
            <p:spPr>
              <a:xfrm>
                <a:off x="1924475" y="3447450"/>
                <a:ext cx="3775" cy="5050"/>
              </a:xfrm>
              <a:custGeom>
                <a:avLst/>
                <a:gdLst/>
                <a:ahLst/>
                <a:cxnLst/>
                <a:rect l="l" t="t" r="r" b="b"/>
                <a:pathLst>
                  <a:path w="151" h="202" extrusionOk="0">
                    <a:moveTo>
                      <a:pt x="0" y="0"/>
                    </a:moveTo>
                    <a:lnTo>
                      <a:pt x="0" y="101"/>
                    </a:lnTo>
                    <a:lnTo>
                      <a:pt x="101" y="201"/>
                    </a:lnTo>
                    <a:lnTo>
                      <a:pt x="151" y="101"/>
                    </a:lnTo>
                    <a:lnTo>
                      <a:pt x="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693;p47">
                <a:extLst>
                  <a:ext uri="{FF2B5EF4-FFF2-40B4-BE49-F238E27FC236}">
                    <a16:creationId xmlns:a16="http://schemas.microsoft.com/office/drawing/2014/main" id="{3741EB6F-B273-4727-BAAC-BC99F12868DF}"/>
                  </a:ext>
                </a:extLst>
              </p:cNvPr>
              <p:cNvSpPr/>
              <p:nvPr/>
            </p:nvSpPr>
            <p:spPr>
              <a:xfrm>
                <a:off x="1997350" y="3447450"/>
                <a:ext cx="5050" cy="5050"/>
              </a:xfrm>
              <a:custGeom>
                <a:avLst/>
                <a:gdLst/>
                <a:ahLst/>
                <a:cxnLst/>
                <a:rect l="l" t="t" r="r" b="b"/>
                <a:pathLst>
                  <a:path w="202" h="202" extrusionOk="0">
                    <a:moveTo>
                      <a:pt x="151" y="0"/>
                    </a:moveTo>
                    <a:lnTo>
                      <a:pt x="0" y="101"/>
                    </a:lnTo>
                    <a:lnTo>
                      <a:pt x="0" y="201"/>
                    </a:lnTo>
                    <a:lnTo>
                      <a:pt x="101" y="201"/>
                    </a:lnTo>
                    <a:lnTo>
                      <a:pt x="201" y="10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694;p47">
                <a:extLst>
                  <a:ext uri="{FF2B5EF4-FFF2-40B4-BE49-F238E27FC236}">
                    <a16:creationId xmlns:a16="http://schemas.microsoft.com/office/drawing/2014/main" id="{56F8F488-E92E-4AF6-ABDC-5745AE5B2E2E}"/>
                  </a:ext>
                </a:extLst>
              </p:cNvPr>
              <p:cNvSpPr/>
              <p:nvPr/>
            </p:nvSpPr>
            <p:spPr>
              <a:xfrm>
                <a:off x="2025000" y="3453725"/>
                <a:ext cx="3775" cy="3800"/>
              </a:xfrm>
              <a:custGeom>
                <a:avLst/>
                <a:gdLst/>
                <a:ahLst/>
                <a:cxnLst/>
                <a:rect l="l" t="t" r="r" b="b"/>
                <a:pathLst>
                  <a:path w="151" h="152" extrusionOk="0">
                    <a:moveTo>
                      <a:pt x="50" y="1"/>
                    </a:moveTo>
                    <a:lnTo>
                      <a:pt x="0" y="51"/>
                    </a:lnTo>
                    <a:lnTo>
                      <a:pt x="50" y="151"/>
                    </a:lnTo>
                    <a:lnTo>
                      <a:pt x="151" y="151"/>
                    </a:lnTo>
                    <a:lnTo>
                      <a:pt x="151"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695;p47">
                <a:extLst>
                  <a:ext uri="{FF2B5EF4-FFF2-40B4-BE49-F238E27FC236}">
                    <a16:creationId xmlns:a16="http://schemas.microsoft.com/office/drawing/2014/main" id="{11398651-DBBA-47EC-B37C-CC17F5798956}"/>
                  </a:ext>
                </a:extLst>
              </p:cNvPr>
              <p:cNvSpPr/>
              <p:nvPr/>
            </p:nvSpPr>
            <p:spPr>
              <a:xfrm>
                <a:off x="2008650" y="3458750"/>
                <a:ext cx="5050" cy="3800"/>
              </a:xfrm>
              <a:custGeom>
                <a:avLst/>
                <a:gdLst/>
                <a:ahLst/>
                <a:cxnLst/>
                <a:rect l="l" t="t" r="r" b="b"/>
                <a:pathLst>
                  <a:path w="202" h="152" extrusionOk="0">
                    <a:moveTo>
                      <a:pt x="51" y="1"/>
                    </a:moveTo>
                    <a:lnTo>
                      <a:pt x="1" y="51"/>
                    </a:lnTo>
                    <a:lnTo>
                      <a:pt x="101" y="151"/>
                    </a:lnTo>
                    <a:lnTo>
                      <a:pt x="202"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696;p47">
                <a:extLst>
                  <a:ext uri="{FF2B5EF4-FFF2-40B4-BE49-F238E27FC236}">
                    <a16:creationId xmlns:a16="http://schemas.microsoft.com/office/drawing/2014/main" id="{ED4648AD-28E8-468B-A668-B167AD369358}"/>
                  </a:ext>
                </a:extLst>
              </p:cNvPr>
              <p:cNvSpPr/>
              <p:nvPr/>
            </p:nvSpPr>
            <p:spPr>
              <a:xfrm>
                <a:off x="2087825" y="3510275"/>
                <a:ext cx="3800" cy="5050"/>
              </a:xfrm>
              <a:custGeom>
                <a:avLst/>
                <a:gdLst/>
                <a:ahLst/>
                <a:cxnLst/>
                <a:rect l="l" t="t" r="r" b="b"/>
                <a:pathLst>
                  <a:path w="152" h="202" extrusionOk="0">
                    <a:moveTo>
                      <a:pt x="51" y="0"/>
                    </a:moveTo>
                    <a:lnTo>
                      <a:pt x="0" y="101"/>
                    </a:lnTo>
                    <a:lnTo>
                      <a:pt x="51" y="202"/>
                    </a:lnTo>
                    <a:lnTo>
                      <a:pt x="151" y="151"/>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5697;p47">
                <a:extLst>
                  <a:ext uri="{FF2B5EF4-FFF2-40B4-BE49-F238E27FC236}">
                    <a16:creationId xmlns:a16="http://schemas.microsoft.com/office/drawing/2014/main" id="{E3FE7E96-EDEE-4251-B0EE-D81DD92B7076}"/>
                  </a:ext>
                </a:extLst>
              </p:cNvPr>
              <p:cNvSpPr/>
              <p:nvPr/>
            </p:nvSpPr>
            <p:spPr>
              <a:xfrm>
                <a:off x="2003625" y="3515300"/>
                <a:ext cx="3800" cy="6300"/>
              </a:xfrm>
              <a:custGeom>
                <a:avLst/>
                <a:gdLst/>
                <a:ahLst/>
                <a:cxnLst/>
                <a:rect l="l" t="t" r="r" b="b"/>
                <a:pathLst>
                  <a:path w="152" h="252" extrusionOk="0">
                    <a:moveTo>
                      <a:pt x="51" y="1"/>
                    </a:moveTo>
                    <a:lnTo>
                      <a:pt x="1" y="151"/>
                    </a:lnTo>
                    <a:lnTo>
                      <a:pt x="51" y="252"/>
                    </a:lnTo>
                    <a:lnTo>
                      <a:pt x="152" y="10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698;p47">
                <a:extLst>
                  <a:ext uri="{FF2B5EF4-FFF2-40B4-BE49-F238E27FC236}">
                    <a16:creationId xmlns:a16="http://schemas.microsoft.com/office/drawing/2014/main" id="{7344A765-7FFF-4323-967A-4840A64C519A}"/>
                  </a:ext>
                </a:extLst>
              </p:cNvPr>
              <p:cNvSpPr/>
              <p:nvPr/>
            </p:nvSpPr>
            <p:spPr>
              <a:xfrm>
                <a:off x="1977250" y="3521575"/>
                <a:ext cx="5050" cy="3800"/>
              </a:xfrm>
              <a:custGeom>
                <a:avLst/>
                <a:gdLst/>
                <a:ahLst/>
                <a:cxnLst/>
                <a:rect l="l" t="t" r="r" b="b"/>
                <a:pathLst>
                  <a:path w="202" h="152" extrusionOk="0">
                    <a:moveTo>
                      <a:pt x="101" y="1"/>
                    </a:moveTo>
                    <a:lnTo>
                      <a:pt x="0" y="51"/>
                    </a:lnTo>
                    <a:lnTo>
                      <a:pt x="0" y="101"/>
                    </a:lnTo>
                    <a:lnTo>
                      <a:pt x="50" y="152"/>
                    </a:lnTo>
                    <a:lnTo>
                      <a:pt x="201" y="51"/>
                    </a:lnTo>
                    <a:lnTo>
                      <a:pt x="2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5699;p47">
                <a:extLst>
                  <a:ext uri="{FF2B5EF4-FFF2-40B4-BE49-F238E27FC236}">
                    <a16:creationId xmlns:a16="http://schemas.microsoft.com/office/drawing/2014/main" id="{B4B81A17-21CC-4E27-9181-785E24E5726B}"/>
                  </a:ext>
                </a:extLst>
              </p:cNvPr>
              <p:cNvSpPr/>
              <p:nvPr/>
            </p:nvSpPr>
            <p:spPr>
              <a:xfrm>
                <a:off x="1924475" y="3568075"/>
                <a:ext cx="3775" cy="5050"/>
              </a:xfrm>
              <a:custGeom>
                <a:avLst/>
                <a:gdLst/>
                <a:ahLst/>
                <a:cxnLst/>
                <a:rect l="l" t="t" r="r" b="b"/>
                <a:pathLst>
                  <a:path w="151" h="202" extrusionOk="0">
                    <a:moveTo>
                      <a:pt x="101" y="1"/>
                    </a:moveTo>
                    <a:lnTo>
                      <a:pt x="0" y="101"/>
                    </a:lnTo>
                    <a:lnTo>
                      <a:pt x="101" y="202"/>
                    </a:lnTo>
                    <a:lnTo>
                      <a:pt x="151"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700;p47">
                <a:extLst>
                  <a:ext uri="{FF2B5EF4-FFF2-40B4-BE49-F238E27FC236}">
                    <a16:creationId xmlns:a16="http://schemas.microsoft.com/office/drawing/2014/main" id="{E0BE5FAA-DF62-44C5-A771-3DEC45AD1E26}"/>
                  </a:ext>
                </a:extLst>
              </p:cNvPr>
              <p:cNvSpPr/>
              <p:nvPr/>
            </p:nvSpPr>
            <p:spPr>
              <a:xfrm>
                <a:off x="1782475" y="3574350"/>
                <a:ext cx="5050" cy="3800"/>
              </a:xfrm>
              <a:custGeom>
                <a:avLst/>
                <a:gdLst/>
                <a:ahLst/>
                <a:cxnLst/>
                <a:rect l="l" t="t" r="r" b="b"/>
                <a:pathLst>
                  <a:path w="202" h="152" extrusionOk="0">
                    <a:moveTo>
                      <a:pt x="101" y="1"/>
                    </a:moveTo>
                    <a:lnTo>
                      <a:pt x="0" y="101"/>
                    </a:lnTo>
                    <a:lnTo>
                      <a:pt x="51" y="152"/>
                    </a:lnTo>
                    <a:lnTo>
                      <a:pt x="201"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5701;p47">
                <a:extLst>
                  <a:ext uri="{FF2B5EF4-FFF2-40B4-BE49-F238E27FC236}">
                    <a16:creationId xmlns:a16="http://schemas.microsoft.com/office/drawing/2014/main" id="{DB755A7B-930F-4262-B9F4-E772C59C2E0B}"/>
                  </a:ext>
                </a:extLst>
              </p:cNvPr>
              <p:cNvSpPr/>
              <p:nvPr/>
            </p:nvSpPr>
            <p:spPr>
              <a:xfrm>
                <a:off x="1975975" y="3584425"/>
                <a:ext cx="6325" cy="5050"/>
              </a:xfrm>
              <a:custGeom>
                <a:avLst/>
                <a:gdLst/>
                <a:ahLst/>
                <a:cxnLst/>
                <a:rect l="l" t="t" r="r" b="b"/>
                <a:pathLst>
                  <a:path w="253" h="202" extrusionOk="0">
                    <a:moveTo>
                      <a:pt x="152" y="0"/>
                    </a:moveTo>
                    <a:lnTo>
                      <a:pt x="51" y="50"/>
                    </a:lnTo>
                    <a:lnTo>
                      <a:pt x="51" y="101"/>
                    </a:lnTo>
                    <a:lnTo>
                      <a:pt x="1" y="201"/>
                    </a:lnTo>
                    <a:lnTo>
                      <a:pt x="101" y="201"/>
                    </a:lnTo>
                    <a:lnTo>
                      <a:pt x="202" y="151"/>
                    </a:lnTo>
                    <a:lnTo>
                      <a:pt x="202" y="101"/>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702;p47">
                <a:extLst>
                  <a:ext uri="{FF2B5EF4-FFF2-40B4-BE49-F238E27FC236}">
                    <a16:creationId xmlns:a16="http://schemas.microsoft.com/office/drawing/2014/main" id="{7067F3FB-C1C4-4746-AA8E-4622DA81161F}"/>
                  </a:ext>
                </a:extLst>
              </p:cNvPr>
              <p:cNvSpPr/>
              <p:nvPr/>
            </p:nvSpPr>
            <p:spPr>
              <a:xfrm>
                <a:off x="1972225" y="3589450"/>
                <a:ext cx="3775" cy="5050"/>
              </a:xfrm>
              <a:custGeom>
                <a:avLst/>
                <a:gdLst/>
                <a:ahLst/>
                <a:cxnLst/>
                <a:rect l="l" t="t" r="r" b="b"/>
                <a:pathLst>
                  <a:path w="151" h="202" extrusionOk="0">
                    <a:moveTo>
                      <a:pt x="101" y="0"/>
                    </a:moveTo>
                    <a:lnTo>
                      <a:pt x="0" y="101"/>
                    </a:lnTo>
                    <a:lnTo>
                      <a:pt x="0" y="151"/>
                    </a:lnTo>
                    <a:lnTo>
                      <a:pt x="50" y="201"/>
                    </a:lnTo>
                    <a:lnTo>
                      <a:pt x="151" y="10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5703;p47">
                <a:extLst>
                  <a:ext uri="{FF2B5EF4-FFF2-40B4-BE49-F238E27FC236}">
                    <a16:creationId xmlns:a16="http://schemas.microsoft.com/office/drawing/2014/main" id="{8AFE27C4-7ECA-464A-8F60-214636C3D0B7}"/>
                  </a:ext>
                </a:extLst>
              </p:cNvPr>
              <p:cNvSpPr/>
              <p:nvPr/>
            </p:nvSpPr>
            <p:spPr>
              <a:xfrm>
                <a:off x="1935775" y="3594475"/>
                <a:ext cx="2525" cy="5050"/>
              </a:xfrm>
              <a:custGeom>
                <a:avLst/>
                <a:gdLst/>
                <a:ahLst/>
                <a:cxnLst/>
                <a:rect l="l" t="t" r="r" b="b"/>
                <a:pathLst>
                  <a:path w="101" h="202" extrusionOk="0">
                    <a:moveTo>
                      <a:pt x="51" y="0"/>
                    </a:moveTo>
                    <a:lnTo>
                      <a:pt x="0" y="151"/>
                    </a:lnTo>
                    <a:lnTo>
                      <a:pt x="51" y="201"/>
                    </a:lnTo>
                    <a:lnTo>
                      <a:pt x="101" y="101"/>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704;p47">
                <a:extLst>
                  <a:ext uri="{FF2B5EF4-FFF2-40B4-BE49-F238E27FC236}">
                    <a16:creationId xmlns:a16="http://schemas.microsoft.com/office/drawing/2014/main" id="{5B4C5DC5-49F8-4297-AD02-20A0CBB10799}"/>
                  </a:ext>
                </a:extLst>
              </p:cNvPr>
              <p:cNvSpPr/>
              <p:nvPr/>
            </p:nvSpPr>
            <p:spPr>
              <a:xfrm>
                <a:off x="1761100" y="3610800"/>
                <a:ext cx="5050" cy="3800"/>
              </a:xfrm>
              <a:custGeom>
                <a:avLst/>
                <a:gdLst/>
                <a:ahLst/>
                <a:cxnLst/>
                <a:rect l="l" t="t" r="r" b="b"/>
                <a:pathLst>
                  <a:path w="202" h="152" extrusionOk="0">
                    <a:moveTo>
                      <a:pt x="101" y="1"/>
                    </a:moveTo>
                    <a:lnTo>
                      <a:pt x="1" y="51"/>
                    </a:lnTo>
                    <a:lnTo>
                      <a:pt x="1" y="101"/>
                    </a:lnTo>
                    <a:lnTo>
                      <a:pt x="101" y="151"/>
                    </a:lnTo>
                    <a:lnTo>
                      <a:pt x="202" y="101"/>
                    </a:lnTo>
                    <a:lnTo>
                      <a:pt x="2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5705;p47">
                <a:extLst>
                  <a:ext uri="{FF2B5EF4-FFF2-40B4-BE49-F238E27FC236}">
                    <a16:creationId xmlns:a16="http://schemas.microsoft.com/office/drawing/2014/main" id="{F7E76969-58CC-4C09-B905-EBE49EEF6C3F}"/>
                  </a:ext>
                </a:extLst>
              </p:cNvPr>
              <p:cNvSpPr/>
              <p:nvPr/>
            </p:nvSpPr>
            <p:spPr>
              <a:xfrm>
                <a:off x="2192125" y="3617075"/>
                <a:ext cx="5050" cy="2550"/>
              </a:xfrm>
              <a:custGeom>
                <a:avLst/>
                <a:gdLst/>
                <a:ahLst/>
                <a:cxnLst/>
                <a:rect l="l" t="t" r="r" b="b"/>
                <a:pathLst>
                  <a:path w="202" h="102" extrusionOk="0">
                    <a:moveTo>
                      <a:pt x="151" y="1"/>
                    </a:moveTo>
                    <a:lnTo>
                      <a:pt x="0" y="51"/>
                    </a:lnTo>
                    <a:lnTo>
                      <a:pt x="51" y="101"/>
                    </a:lnTo>
                    <a:lnTo>
                      <a:pt x="201"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706;p47">
                <a:extLst>
                  <a:ext uri="{FF2B5EF4-FFF2-40B4-BE49-F238E27FC236}">
                    <a16:creationId xmlns:a16="http://schemas.microsoft.com/office/drawing/2014/main" id="{9E598A35-1648-4A0A-B7BD-A8D996CA2633}"/>
                  </a:ext>
                </a:extLst>
              </p:cNvPr>
              <p:cNvSpPr/>
              <p:nvPr/>
            </p:nvSpPr>
            <p:spPr>
              <a:xfrm>
                <a:off x="2107925" y="3627125"/>
                <a:ext cx="5050" cy="3800"/>
              </a:xfrm>
              <a:custGeom>
                <a:avLst/>
                <a:gdLst/>
                <a:ahLst/>
                <a:cxnLst/>
                <a:rect l="l" t="t" r="r" b="b"/>
                <a:pathLst>
                  <a:path w="202" h="152" extrusionOk="0">
                    <a:moveTo>
                      <a:pt x="101" y="1"/>
                    </a:moveTo>
                    <a:lnTo>
                      <a:pt x="1" y="51"/>
                    </a:lnTo>
                    <a:lnTo>
                      <a:pt x="151" y="152"/>
                    </a:lnTo>
                    <a:lnTo>
                      <a:pt x="202"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707;p47">
                <a:extLst>
                  <a:ext uri="{FF2B5EF4-FFF2-40B4-BE49-F238E27FC236}">
                    <a16:creationId xmlns:a16="http://schemas.microsoft.com/office/drawing/2014/main" id="{00450783-D971-45C2-AEDB-5E75354F3130}"/>
                  </a:ext>
                </a:extLst>
              </p:cNvPr>
              <p:cNvSpPr/>
              <p:nvPr/>
            </p:nvSpPr>
            <p:spPr>
              <a:xfrm>
                <a:off x="2139350" y="3642225"/>
                <a:ext cx="5050" cy="5050"/>
              </a:xfrm>
              <a:custGeom>
                <a:avLst/>
                <a:gdLst/>
                <a:ahLst/>
                <a:cxnLst/>
                <a:rect l="l" t="t" r="r" b="b"/>
                <a:pathLst>
                  <a:path w="202" h="202" extrusionOk="0">
                    <a:moveTo>
                      <a:pt x="151" y="0"/>
                    </a:moveTo>
                    <a:lnTo>
                      <a:pt x="0" y="101"/>
                    </a:lnTo>
                    <a:lnTo>
                      <a:pt x="0" y="201"/>
                    </a:lnTo>
                    <a:lnTo>
                      <a:pt x="101" y="201"/>
                    </a:lnTo>
                    <a:lnTo>
                      <a:pt x="201" y="50"/>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708;p47">
                <a:extLst>
                  <a:ext uri="{FF2B5EF4-FFF2-40B4-BE49-F238E27FC236}">
                    <a16:creationId xmlns:a16="http://schemas.microsoft.com/office/drawing/2014/main" id="{4969C8F9-4CD7-4B34-AA6F-93E141BEB13C}"/>
                  </a:ext>
                </a:extLst>
              </p:cNvPr>
              <p:cNvSpPr/>
              <p:nvPr/>
            </p:nvSpPr>
            <p:spPr>
              <a:xfrm>
                <a:off x="2172025" y="3642225"/>
                <a:ext cx="3775" cy="5050"/>
              </a:xfrm>
              <a:custGeom>
                <a:avLst/>
                <a:gdLst/>
                <a:ahLst/>
                <a:cxnLst/>
                <a:rect l="l" t="t" r="r" b="b"/>
                <a:pathLst>
                  <a:path w="151" h="202" extrusionOk="0">
                    <a:moveTo>
                      <a:pt x="50" y="0"/>
                    </a:moveTo>
                    <a:lnTo>
                      <a:pt x="0" y="50"/>
                    </a:lnTo>
                    <a:lnTo>
                      <a:pt x="50" y="201"/>
                    </a:lnTo>
                    <a:lnTo>
                      <a:pt x="151" y="151"/>
                    </a:lnTo>
                    <a:lnTo>
                      <a:pt x="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709;p47">
                <a:extLst>
                  <a:ext uri="{FF2B5EF4-FFF2-40B4-BE49-F238E27FC236}">
                    <a16:creationId xmlns:a16="http://schemas.microsoft.com/office/drawing/2014/main" id="{52CD54CE-3F4F-4528-8D75-513291BBF1A7}"/>
                  </a:ext>
                </a:extLst>
              </p:cNvPr>
              <p:cNvSpPr/>
              <p:nvPr/>
            </p:nvSpPr>
            <p:spPr>
              <a:xfrm>
                <a:off x="2135575" y="3647250"/>
                <a:ext cx="3800" cy="5050"/>
              </a:xfrm>
              <a:custGeom>
                <a:avLst/>
                <a:gdLst/>
                <a:ahLst/>
                <a:cxnLst/>
                <a:rect l="l" t="t" r="r" b="b"/>
                <a:pathLst>
                  <a:path w="152" h="202" extrusionOk="0">
                    <a:moveTo>
                      <a:pt x="51" y="0"/>
                    </a:moveTo>
                    <a:lnTo>
                      <a:pt x="0" y="101"/>
                    </a:lnTo>
                    <a:lnTo>
                      <a:pt x="0" y="151"/>
                    </a:lnTo>
                    <a:lnTo>
                      <a:pt x="51" y="201"/>
                    </a:lnTo>
                    <a:lnTo>
                      <a:pt x="151" y="10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710;p47">
                <a:extLst>
                  <a:ext uri="{FF2B5EF4-FFF2-40B4-BE49-F238E27FC236}">
                    <a16:creationId xmlns:a16="http://schemas.microsoft.com/office/drawing/2014/main" id="{8008B89B-092E-48B6-ABF6-DB51DD7C7B3F}"/>
                  </a:ext>
                </a:extLst>
              </p:cNvPr>
              <p:cNvSpPr/>
              <p:nvPr/>
            </p:nvSpPr>
            <p:spPr>
              <a:xfrm>
                <a:off x="1908125" y="3653525"/>
                <a:ext cx="5050" cy="3800"/>
              </a:xfrm>
              <a:custGeom>
                <a:avLst/>
                <a:gdLst/>
                <a:ahLst/>
                <a:cxnLst/>
                <a:rect l="l" t="t" r="r" b="b"/>
                <a:pathLst>
                  <a:path w="202" h="152" extrusionOk="0">
                    <a:moveTo>
                      <a:pt x="51" y="1"/>
                    </a:moveTo>
                    <a:lnTo>
                      <a:pt x="1" y="51"/>
                    </a:lnTo>
                    <a:lnTo>
                      <a:pt x="151" y="151"/>
                    </a:lnTo>
                    <a:lnTo>
                      <a:pt x="202"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711;p47">
                <a:extLst>
                  <a:ext uri="{FF2B5EF4-FFF2-40B4-BE49-F238E27FC236}">
                    <a16:creationId xmlns:a16="http://schemas.microsoft.com/office/drawing/2014/main" id="{42049237-7E21-47F6-9347-D9BAA2CEF9E4}"/>
                  </a:ext>
                </a:extLst>
              </p:cNvPr>
              <p:cNvSpPr/>
              <p:nvPr/>
            </p:nvSpPr>
            <p:spPr>
              <a:xfrm>
                <a:off x="1787500" y="3668600"/>
                <a:ext cx="3800" cy="5050"/>
              </a:xfrm>
              <a:custGeom>
                <a:avLst/>
                <a:gdLst/>
                <a:ahLst/>
                <a:cxnLst/>
                <a:rect l="l" t="t" r="r" b="b"/>
                <a:pathLst>
                  <a:path w="152" h="202" extrusionOk="0">
                    <a:moveTo>
                      <a:pt x="101" y="1"/>
                    </a:moveTo>
                    <a:lnTo>
                      <a:pt x="0" y="51"/>
                    </a:lnTo>
                    <a:lnTo>
                      <a:pt x="101" y="202"/>
                    </a:lnTo>
                    <a:lnTo>
                      <a:pt x="151"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712;p47">
                <a:extLst>
                  <a:ext uri="{FF2B5EF4-FFF2-40B4-BE49-F238E27FC236}">
                    <a16:creationId xmlns:a16="http://schemas.microsoft.com/office/drawing/2014/main" id="{CE22B137-92E1-4D99-8916-33F935EF5AA9}"/>
                  </a:ext>
                </a:extLst>
              </p:cNvPr>
              <p:cNvSpPr/>
              <p:nvPr/>
            </p:nvSpPr>
            <p:spPr>
              <a:xfrm>
                <a:off x="1960900" y="3669850"/>
                <a:ext cx="5050" cy="2550"/>
              </a:xfrm>
              <a:custGeom>
                <a:avLst/>
                <a:gdLst/>
                <a:ahLst/>
                <a:cxnLst/>
                <a:rect l="l" t="t" r="r" b="b"/>
                <a:pathLst>
                  <a:path w="202" h="102" extrusionOk="0">
                    <a:moveTo>
                      <a:pt x="51" y="1"/>
                    </a:moveTo>
                    <a:lnTo>
                      <a:pt x="1" y="51"/>
                    </a:lnTo>
                    <a:lnTo>
                      <a:pt x="152" y="101"/>
                    </a:lnTo>
                    <a:lnTo>
                      <a:pt x="202"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713;p47">
                <a:extLst>
                  <a:ext uri="{FF2B5EF4-FFF2-40B4-BE49-F238E27FC236}">
                    <a16:creationId xmlns:a16="http://schemas.microsoft.com/office/drawing/2014/main" id="{246B1C0F-0C24-4F11-B700-F687AD9648D9}"/>
                  </a:ext>
                </a:extLst>
              </p:cNvPr>
              <p:cNvSpPr/>
              <p:nvPr/>
            </p:nvSpPr>
            <p:spPr>
              <a:xfrm>
                <a:off x="1803825" y="3689975"/>
                <a:ext cx="3800" cy="5050"/>
              </a:xfrm>
              <a:custGeom>
                <a:avLst/>
                <a:gdLst/>
                <a:ahLst/>
                <a:cxnLst/>
                <a:rect l="l" t="t" r="r" b="b"/>
                <a:pathLst>
                  <a:path w="152" h="202" extrusionOk="0">
                    <a:moveTo>
                      <a:pt x="51" y="0"/>
                    </a:moveTo>
                    <a:lnTo>
                      <a:pt x="1" y="101"/>
                    </a:lnTo>
                    <a:lnTo>
                      <a:pt x="51" y="201"/>
                    </a:lnTo>
                    <a:lnTo>
                      <a:pt x="152" y="50"/>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714;p47">
                <a:extLst>
                  <a:ext uri="{FF2B5EF4-FFF2-40B4-BE49-F238E27FC236}">
                    <a16:creationId xmlns:a16="http://schemas.microsoft.com/office/drawing/2014/main" id="{5E90296C-8ED9-4A4E-9BFA-3CACF1CAE3A1}"/>
                  </a:ext>
                </a:extLst>
              </p:cNvPr>
              <p:cNvSpPr/>
              <p:nvPr/>
            </p:nvSpPr>
            <p:spPr>
              <a:xfrm>
                <a:off x="2013675" y="3716350"/>
                <a:ext cx="5050" cy="5050"/>
              </a:xfrm>
              <a:custGeom>
                <a:avLst/>
                <a:gdLst/>
                <a:ahLst/>
                <a:cxnLst/>
                <a:rect l="l" t="t" r="r" b="b"/>
                <a:pathLst>
                  <a:path w="202" h="202" extrusionOk="0">
                    <a:moveTo>
                      <a:pt x="51" y="1"/>
                    </a:moveTo>
                    <a:lnTo>
                      <a:pt x="1" y="51"/>
                    </a:lnTo>
                    <a:lnTo>
                      <a:pt x="101" y="202"/>
                    </a:lnTo>
                    <a:lnTo>
                      <a:pt x="202" y="202"/>
                    </a:lnTo>
                    <a:lnTo>
                      <a:pt x="202"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715;p47">
                <a:extLst>
                  <a:ext uri="{FF2B5EF4-FFF2-40B4-BE49-F238E27FC236}">
                    <a16:creationId xmlns:a16="http://schemas.microsoft.com/office/drawing/2014/main" id="{9AC49C8F-41D4-41A6-A1CE-CDE5B118C878}"/>
                  </a:ext>
                </a:extLst>
              </p:cNvPr>
              <p:cNvSpPr/>
              <p:nvPr/>
            </p:nvSpPr>
            <p:spPr>
              <a:xfrm>
                <a:off x="2003625" y="3721375"/>
                <a:ext cx="3800" cy="5050"/>
              </a:xfrm>
              <a:custGeom>
                <a:avLst/>
                <a:gdLst/>
                <a:ahLst/>
                <a:cxnLst/>
                <a:rect l="l" t="t" r="r" b="b"/>
                <a:pathLst>
                  <a:path w="152" h="202" extrusionOk="0">
                    <a:moveTo>
                      <a:pt x="51" y="1"/>
                    </a:moveTo>
                    <a:lnTo>
                      <a:pt x="1" y="51"/>
                    </a:lnTo>
                    <a:lnTo>
                      <a:pt x="101" y="202"/>
                    </a:lnTo>
                    <a:lnTo>
                      <a:pt x="152" y="202"/>
                    </a:lnTo>
                    <a:lnTo>
                      <a:pt x="152"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716;p47">
                <a:extLst>
                  <a:ext uri="{FF2B5EF4-FFF2-40B4-BE49-F238E27FC236}">
                    <a16:creationId xmlns:a16="http://schemas.microsoft.com/office/drawing/2014/main" id="{C12F480E-AB58-45D8-A479-89867571623D}"/>
                  </a:ext>
                </a:extLst>
              </p:cNvPr>
              <p:cNvSpPr/>
              <p:nvPr/>
            </p:nvSpPr>
            <p:spPr>
              <a:xfrm>
                <a:off x="1787500" y="3732700"/>
                <a:ext cx="5050" cy="3775"/>
              </a:xfrm>
              <a:custGeom>
                <a:avLst/>
                <a:gdLst/>
                <a:ahLst/>
                <a:cxnLst/>
                <a:rect l="l" t="t" r="r" b="b"/>
                <a:pathLst>
                  <a:path w="202" h="151" extrusionOk="0">
                    <a:moveTo>
                      <a:pt x="51" y="0"/>
                    </a:moveTo>
                    <a:lnTo>
                      <a:pt x="0" y="50"/>
                    </a:lnTo>
                    <a:lnTo>
                      <a:pt x="101" y="151"/>
                    </a:lnTo>
                    <a:lnTo>
                      <a:pt x="201" y="151"/>
                    </a:lnTo>
                    <a:lnTo>
                      <a:pt x="201" y="50"/>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717;p47">
                <a:extLst>
                  <a:ext uri="{FF2B5EF4-FFF2-40B4-BE49-F238E27FC236}">
                    <a16:creationId xmlns:a16="http://schemas.microsoft.com/office/drawing/2014/main" id="{4DDD767B-6975-4118-BE5D-6820B18A5CFD}"/>
                  </a:ext>
                </a:extLst>
              </p:cNvPr>
              <p:cNvSpPr/>
              <p:nvPr/>
            </p:nvSpPr>
            <p:spPr>
              <a:xfrm>
                <a:off x="1860375" y="3731425"/>
                <a:ext cx="5050" cy="5050"/>
              </a:xfrm>
              <a:custGeom>
                <a:avLst/>
                <a:gdLst/>
                <a:ahLst/>
                <a:cxnLst/>
                <a:rect l="l" t="t" r="r" b="b"/>
                <a:pathLst>
                  <a:path w="202" h="202" extrusionOk="0">
                    <a:moveTo>
                      <a:pt x="151" y="1"/>
                    </a:moveTo>
                    <a:lnTo>
                      <a:pt x="1" y="101"/>
                    </a:lnTo>
                    <a:lnTo>
                      <a:pt x="1" y="202"/>
                    </a:lnTo>
                    <a:lnTo>
                      <a:pt x="101" y="202"/>
                    </a:lnTo>
                    <a:lnTo>
                      <a:pt x="202" y="10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718;p47">
                <a:extLst>
                  <a:ext uri="{FF2B5EF4-FFF2-40B4-BE49-F238E27FC236}">
                    <a16:creationId xmlns:a16="http://schemas.microsoft.com/office/drawing/2014/main" id="{4A4A1350-E61F-4121-8A50-346B0CE6A6BA}"/>
                  </a:ext>
                </a:extLst>
              </p:cNvPr>
              <p:cNvSpPr/>
              <p:nvPr/>
            </p:nvSpPr>
            <p:spPr>
              <a:xfrm>
                <a:off x="1997350" y="3754050"/>
                <a:ext cx="5050" cy="3800"/>
              </a:xfrm>
              <a:custGeom>
                <a:avLst/>
                <a:gdLst/>
                <a:ahLst/>
                <a:cxnLst/>
                <a:rect l="l" t="t" r="r" b="b"/>
                <a:pathLst>
                  <a:path w="202" h="152" extrusionOk="0">
                    <a:moveTo>
                      <a:pt x="51" y="1"/>
                    </a:moveTo>
                    <a:lnTo>
                      <a:pt x="0" y="151"/>
                    </a:lnTo>
                    <a:lnTo>
                      <a:pt x="201" y="151"/>
                    </a:lnTo>
                    <a:lnTo>
                      <a:pt x="201"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719;p47">
                <a:extLst>
                  <a:ext uri="{FF2B5EF4-FFF2-40B4-BE49-F238E27FC236}">
                    <a16:creationId xmlns:a16="http://schemas.microsoft.com/office/drawing/2014/main" id="{34E655E7-04F9-4CC8-BE1E-5409AF9814FF}"/>
                  </a:ext>
                </a:extLst>
              </p:cNvPr>
              <p:cNvSpPr/>
              <p:nvPr/>
            </p:nvSpPr>
            <p:spPr>
              <a:xfrm>
                <a:off x="2050125" y="3754050"/>
                <a:ext cx="5050" cy="2550"/>
              </a:xfrm>
              <a:custGeom>
                <a:avLst/>
                <a:gdLst/>
                <a:ahLst/>
                <a:cxnLst/>
                <a:rect l="l" t="t" r="r" b="b"/>
                <a:pathLst>
                  <a:path w="202" h="102" extrusionOk="0">
                    <a:moveTo>
                      <a:pt x="151" y="1"/>
                    </a:moveTo>
                    <a:lnTo>
                      <a:pt x="0" y="51"/>
                    </a:lnTo>
                    <a:lnTo>
                      <a:pt x="101" y="101"/>
                    </a:lnTo>
                    <a:lnTo>
                      <a:pt x="202"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720;p47">
                <a:extLst>
                  <a:ext uri="{FF2B5EF4-FFF2-40B4-BE49-F238E27FC236}">
                    <a16:creationId xmlns:a16="http://schemas.microsoft.com/office/drawing/2014/main" id="{9F139363-1F2F-4ABD-BDEA-BAF496D86C53}"/>
                  </a:ext>
                </a:extLst>
              </p:cNvPr>
              <p:cNvSpPr/>
              <p:nvPr/>
            </p:nvSpPr>
            <p:spPr>
              <a:xfrm>
                <a:off x="2144375" y="3752800"/>
                <a:ext cx="5050" cy="3800"/>
              </a:xfrm>
              <a:custGeom>
                <a:avLst/>
                <a:gdLst/>
                <a:ahLst/>
                <a:cxnLst/>
                <a:rect l="l" t="t" r="r" b="b"/>
                <a:pathLst>
                  <a:path w="202" h="152" extrusionOk="0">
                    <a:moveTo>
                      <a:pt x="0" y="0"/>
                    </a:moveTo>
                    <a:lnTo>
                      <a:pt x="0" y="101"/>
                    </a:lnTo>
                    <a:lnTo>
                      <a:pt x="151" y="151"/>
                    </a:lnTo>
                    <a:lnTo>
                      <a:pt x="201"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721;p47">
                <a:extLst>
                  <a:ext uri="{FF2B5EF4-FFF2-40B4-BE49-F238E27FC236}">
                    <a16:creationId xmlns:a16="http://schemas.microsoft.com/office/drawing/2014/main" id="{B3169FD3-3949-4BC9-BD56-52FB4C550EA3}"/>
                  </a:ext>
                </a:extLst>
              </p:cNvPr>
              <p:cNvSpPr/>
              <p:nvPr/>
            </p:nvSpPr>
            <p:spPr>
              <a:xfrm>
                <a:off x="2109175" y="3764100"/>
                <a:ext cx="3800" cy="3800"/>
              </a:xfrm>
              <a:custGeom>
                <a:avLst/>
                <a:gdLst/>
                <a:ahLst/>
                <a:cxnLst/>
                <a:rect l="l" t="t" r="r" b="b"/>
                <a:pathLst>
                  <a:path w="152" h="152" extrusionOk="0">
                    <a:moveTo>
                      <a:pt x="51" y="1"/>
                    </a:moveTo>
                    <a:lnTo>
                      <a:pt x="1" y="51"/>
                    </a:lnTo>
                    <a:lnTo>
                      <a:pt x="51" y="152"/>
                    </a:lnTo>
                    <a:lnTo>
                      <a:pt x="152" y="152"/>
                    </a:lnTo>
                    <a:lnTo>
                      <a:pt x="152"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722;p47">
                <a:extLst>
                  <a:ext uri="{FF2B5EF4-FFF2-40B4-BE49-F238E27FC236}">
                    <a16:creationId xmlns:a16="http://schemas.microsoft.com/office/drawing/2014/main" id="{A92D08E1-11B8-4834-9828-8EAFD7EE6263}"/>
                  </a:ext>
                </a:extLst>
              </p:cNvPr>
              <p:cNvSpPr/>
              <p:nvPr/>
            </p:nvSpPr>
            <p:spPr>
              <a:xfrm>
                <a:off x="2112950" y="3767875"/>
                <a:ext cx="5050" cy="5050"/>
              </a:xfrm>
              <a:custGeom>
                <a:avLst/>
                <a:gdLst/>
                <a:ahLst/>
                <a:cxnLst/>
                <a:rect l="l" t="t" r="r" b="b"/>
                <a:pathLst>
                  <a:path w="202" h="202" extrusionOk="0">
                    <a:moveTo>
                      <a:pt x="1" y="1"/>
                    </a:moveTo>
                    <a:lnTo>
                      <a:pt x="1" y="101"/>
                    </a:lnTo>
                    <a:lnTo>
                      <a:pt x="151" y="202"/>
                    </a:lnTo>
                    <a:lnTo>
                      <a:pt x="202"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723;p47">
                <a:extLst>
                  <a:ext uri="{FF2B5EF4-FFF2-40B4-BE49-F238E27FC236}">
                    <a16:creationId xmlns:a16="http://schemas.microsoft.com/office/drawing/2014/main" id="{9004F5E9-48E2-4386-A6C0-24628A40F8A8}"/>
                  </a:ext>
                </a:extLst>
              </p:cNvPr>
              <p:cNvSpPr/>
              <p:nvPr/>
            </p:nvSpPr>
            <p:spPr>
              <a:xfrm>
                <a:off x="2167000" y="3767875"/>
                <a:ext cx="3775" cy="5050"/>
              </a:xfrm>
              <a:custGeom>
                <a:avLst/>
                <a:gdLst/>
                <a:ahLst/>
                <a:cxnLst/>
                <a:rect l="l" t="t" r="r" b="b"/>
                <a:pathLst>
                  <a:path w="151" h="202" extrusionOk="0">
                    <a:moveTo>
                      <a:pt x="50" y="1"/>
                    </a:moveTo>
                    <a:lnTo>
                      <a:pt x="0" y="101"/>
                    </a:lnTo>
                    <a:lnTo>
                      <a:pt x="50" y="202"/>
                    </a:lnTo>
                    <a:lnTo>
                      <a:pt x="151" y="151"/>
                    </a:lnTo>
                    <a:lnTo>
                      <a:pt x="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724;p47">
                <a:extLst>
                  <a:ext uri="{FF2B5EF4-FFF2-40B4-BE49-F238E27FC236}">
                    <a16:creationId xmlns:a16="http://schemas.microsoft.com/office/drawing/2014/main" id="{31883B93-8F1D-40BF-9076-6E12BB464A49}"/>
                  </a:ext>
                </a:extLst>
              </p:cNvPr>
              <p:cNvSpPr/>
              <p:nvPr/>
            </p:nvSpPr>
            <p:spPr>
              <a:xfrm>
                <a:off x="1582675" y="3772900"/>
                <a:ext cx="3800" cy="6300"/>
              </a:xfrm>
              <a:custGeom>
                <a:avLst/>
                <a:gdLst/>
                <a:ahLst/>
                <a:cxnLst/>
                <a:rect l="l" t="t" r="r" b="b"/>
                <a:pathLst>
                  <a:path w="152" h="252" extrusionOk="0">
                    <a:moveTo>
                      <a:pt x="101" y="1"/>
                    </a:moveTo>
                    <a:lnTo>
                      <a:pt x="0" y="101"/>
                    </a:lnTo>
                    <a:lnTo>
                      <a:pt x="101" y="252"/>
                    </a:lnTo>
                    <a:lnTo>
                      <a:pt x="151"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725;p47">
                <a:extLst>
                  <a:ext uri="{FF2B5EF4-FFF2-40B4-BE49-F238E27FC236}">
                    <a16:creationId xmlns:a16="http://schemas.microsoft.com/office/drawing/2014/main" id="{3E060961-650C-461A-AAC6-1786DDB58629}"/>
                  </a:ext>
                </a:extLst>
              </p:cNvPr>
              <p:cNvSpPr/>
              <p:nvPr/>
            </p:nvSpPr>
            <p:spPr>
              <a:xfrm>
                <a:off x="1465800" y="3784200"/>
                <a:ext cx="6325" cy="5050"/>
              </a:xfrm>
              <a:custGeom>
                <a:avLst/>
                <a:gdLst/>
                <a:ahLst/>
                <a:cxnLst/>
                <a:rect l="l" t="t" r="r" b="b"/>
                <a:pathLst>
                  <a:path w="253" h="202" extrusionOk="0">
                    <a:moveTo>
                      <a:pt x="152" y="1"/>
                    </a:moveTo>
                    <a:lnTo>
                      <a:pt x="51" y="51"/>
                    </a:lnTo>
                    <a:lnTo>
                      <a:pt x="51" y="101"/>
                    </a:lnTo>
                    <a:lnTo>
                      <a:pt x="1" y="202"/>
                    </a:lnTo>
                    <a:lnTo>
                      <a:pt x="101" y="202"/>
                    </a:lnTo>
                    <a:lnTo>
                      <a:pt x="202" y="152"/>
                    </a:lnTo>
                    <a:lnTo>
                      <a:pt x="202" y="10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726;p47">
                <a:extLst>
                  <a:ext uri="{FF2B5EF4-FFF2-40B4-BE49-F238E27FC236}">
                    <a16:creationId xmlns:a16="http://schemas.microsoft.com/office/drawing/2014/main" id="{B1289DC1-610E-441B-BF35-248EB26B345D}"/>
                  </a:ext>
                </a:extLst>
              </p:cNvPr>
              <p:cNvSpPr/>
              <p:nvPr/>
            </p:nvSpPr>
            <p:spPr>
              <a:xfrm>
                <a:off x="2130550" y="3789225"/>
                <a:ext cx="2525" cy="5075"/>
              </a:xfrm>
              <a:custGeom>
                <a:avLst/>
                <a:gdLst/>
                <a:ahLst/>
                <a:cxnLst/>
                <a:rect l="l" t="t" r="r" b="b"/>
                <a:pathLst>
                  <a:path w="101" h="203" extrusionOk="0">
                    <a:moveTo>
                      <a:pt x="51" y="1"/>
                    </a:moveTo>
                    <a:lnTo>
                      <a:pt x="0" y="51"/>
                    </a:lnTo>
                    <a:lnTo>
                      <a:pt x="51" y="202"/>
                    </a:lnTo>
                    <a:lnTo>
                      <a:pt x="101" y="152"/>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727;p47">
                <a:extLst>
                  <a:ext uri="{FF2B5EF4-FFF2-40B4-BE49-F238E27FC236}">
                    <a16:creationId xmlns:a16="http://schemas.microsoft.com/office/drawing/2014/main" id="{F60493EB-8C14-4F40-971A-EBDFE49B78FC}"/>
                  </a:ext>
                </a:extLst>
              </p:cNvPr>
              <p:cNvSpPr/>
              <p:nvPr/>
            </p:nvSpPr>
            <p:spPr>
              <a:xfrm>
                <a:off x="1571350" y="3800550"/>
                <a:ext cx="5075" cy="5050"/>
              </a:xfrm>
              <a:custGeom>
                <a:avLst/>
                <a:gdLst/>
                <a:ahLst/>
                <a:cxnLst/>
                <a:rect l="l" t="t" r="r" b="b"/>
                <a:pathLst>
                  <a:path w="203" h="202" extrusionOk="0">
                    <a:moveTo>
                      <a:pt x="152" y="0"/>
                    </a:moveTo>
                    <a:lnTo>
                      <a:pt x="1" y="101"/>
                    </a:lnTo>
                    <a:lnTo>
                      <a:pt x="1" y="201"/>
                    </a:lnTo>
                    <a:lnTo>
                      <a:pt x="101" y="201"/>
                    </a:lnTo>
                    <a:lnTo>
                      <a:pt x="202" y="51"/>
                    </a:lnTo>
                    <a:lnTo>
                      <a:pt x="1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728;p47">
                <a:extLst>
                  <a:ext uri="{FF2B5EF4-FFF2-40B4-BE49-F238E27FC236}">
                    <a16:creationId xmlns:a16="http://schemas.microsoft.com/office/drawing/2014/main" id="{E0FF6347-2751-4189-9CCE-63EA91483057}"/>
                  </a:ext>
                </a:extLst>
              </p:cNvPr>
              <p:cNvSpPr/>
              <p:nvPr/>
            </p:nvSpPr>
            <p:spPr>
              <a:xfrm>
                <a:off x="1582675" y="3805575"/>
                <a:ext cx="3800" cy="5050"/>
              </a:xfrm>
              <a:custGeom>
                <a:avLst/>
                <a:gdLst/>
                <a:ahLst/>
                <a:cxnLst/>
                <a:rect l="l" t="t" r="r" b="b"/>
                <a:pathLst>
                  <a:path w="152" h="202" extrusionOk="0">
                    <a:moveTo>
                      <a:pt x="101" y="0"/>
                    </a:moveTo>
                    <a:lnTo>
                      <a:pt x="0" y="51"/>
                    </a:lnTo>
                    <a:lnTo>
                      <a:pt x="101" y="201"/>
                    </a:lnTo>
                    <a:lnTo>
                      <a:pt x="151"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729;p47">
                <a:extLst>
                  <a:ext uri="{FF2B5EF4-FFF2-40B4-BE49-F238E27FC236}">
                    <a16:creationId xmlns:a16="http://schemas.microsoft.com/office/drawing/2014/main" id="{68EFF9F5-9679-4070-B1AE-9BAC7E819BCA}"/>
                  </a:ext>
                </a:extLst>
              </p:cNvPr>
              <p:cNvSpPr/>
              <p:nvPr/>
            </p:nvSpPr>
            <p:spPr>
              <a:xfrm>
                <a:off x="1997350" y="3821900"/>
                <a:ext cx="5050" cy="3800"/>
              </a:xfrm>
              <a:custGeom>
                <a:avLst/>
                <a:gdLst/>
                <a:ahLst/>
                <a:cxnLst/>
                <a:rect l="l" t="t" r="r" b="b"/>
                <a:pathLst>
                  <a:path w="202" h="152" extrusionOk="0">
                    <a:moveTo>
                      <a:pt x="151" y="1"/>
                    </a:moveTo>
                    <a:lnTo>
                      <a:pt x="0" y="51"/>
                    </a:lnTo>
                    <a:lnTo>
                      <a:pt x="101" y="152"/>
                    </a:lnTo>
                    <a:lnTo>
                      <a:pt x="201"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730;p47">
                <a:extLst>
                  <a:ext uri="{FF2B5EF4-FFF2-40B4-BE49-F238E27FC236}">
                    <a16:creationId xmlns:a16="http://schemas.microsoft.com/office/drawing/2014/main" id="{DBBF8DA0-268F-424A-9C3F-686039709BC0}"/>
                  </a:ext>
                </a:extLst>
              </p:cNvPr>
              <p:cNvSpPr/>
              <p:nvPr/>
            </p:nvSpPr>
            <p:spPr>
              <a:xfrm>
                <a:off x="1472100" y="3847050"/>
                <a:ext cx="5050" cy="5050"/>
              </a:xfrm>
              <a:custGeom>
                <a:avLst/>
                <a:gdLst/>
                <a:ahLst/>
                <a:cxnLst/>
                <a:rect l="l" t="t" r="r" b="b"/>
                <a:pathLst>
                  <a:path w="202" h="202" extrusionOk="0">
                    <a:moveTo>
                      <a:pt x="0" y="0"/>
                    </a:moveTo>
                    <a:lnTo>
                      <a:pt x="0" y="101"/>
                    </a:lnTo>
                    <a:lnTo>
                      <a:pt x="50" y="151"/>
                    </a:lnTo>
                    <a:lnTo>
                      <a:pt x="101" y="201"/>
                    </a:lnTo>
                    <a:lnTo>
                      <a:pt x="201" y="201"/>
                    </a:lnTo>
                    <a:lnTo>
                      <a:pt x="201" y="101"/>
                    </a:lnTo>
                    <a:lnTo>
                      <a:pt x="151" y="50"/>
                    </a:lnTo>
                    <a:lnTo>
                      <a:pt x="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731;p47">
                <a:extLst>
                  <a:ext uri="{FF2B5EF4-FFF2-40B4-BE49-F238E27FC236}">
                    <a16:creationId xmlns:a16="http://schemas.microsoft.com/office/drawing/2014/main" id="{3FE8D121-A398-494D-A5DF-20EDFBF34CBB}"/>
                  </a:ext>
                </a:extLst>
              </p:cNvPr>
              <p:cNvSpPr/>
              <p:nvPr/>
            </p:nvSpPr>
            <p:spPr>
              <a:xfrm>
                <a:off x="2040075" y="3848300"/>
                <a:ext cx="5050" cy="3800"/>
              </a:xfrm>
              <a:custGeom>
                <a:avLst/>
                <a:gdLst/>
                <a:ahLst/>
                <a:cxnLst/>
                <a:rect l="l" t="t" r="r" b="b"/>
                <a:pathLst>
                  <a:path w="202" h="152" extrusionOk="0">
                    <a:moveTo>
                      <a:pt x="51" y="0"/>
                    </a:moveTo>
                    <a:lnTo>
                      <a:pt x="0" y="51"/>
                    </a:lnTo>
                    <a:lnTo>
                      <a:pt x="101" y="151"/>
                    </a:lnTo>
                    <a:lnTo>
                      <a:pt x="201" y="51"/>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732;p47">
                <a:extLst>
                  <a:ext uri="{FF2B5EF4-FFF2-40B4-BE49-F238E27FC236}">
                    <a16:creationId xmlns:a16="http://schemas.microsoft.com/office/drawing/2014/main" id="{8FC1DDF8-8204-4819-96FA-98997EE26354}"/>
                  </a:ext>
                </a:extLst>
              </p:cNvPr>
              <p:cNvSpPr/>
              <p:nvPr/>
            </p:nvSpPr>
            <p:spPr>
              <a:xfrm>
                <a:off x="1604025" y="3853325"/>
                <a:ext cx="3800" cy="3800"/>
              </a:xfrm>
              <a:custGeom>
                <a:avLst/>
                <a:gdLst/>
                <a:ahLst/>
                <a:cxnLst/>
                <a:rect l="l" t="t" r="r" b="b"/>
                <a:pathLst>
                  <a:path w="152" h="152" extrusionOk="0">
                    <a:moveTo>
                      <a:pt x="51" y="0"/>
                    </a:moveTo>
                    <a:lnTo>
                      <a:pt x="1" y="51"/>
                    </a:lnTo>
                    <a:lnTo>
                      <a:pt x="101" y="151"/>
                    </a:lnTo>
                    <a:lnTo>
                      <a:pt x="152" y="151"/>
                    </a:lnTo>
                    <a:lnTo>
                      <a:pt x="152"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733;p47">
                <a:extLst>
                  <a:ext uri="{FF2B5EF4-FFF2-40B4-BE49-F238E27FC236}">
                    <a16:creationId xmlns:a16="http://schemas.microsoft.com/office/drawing/2014/main" id="{14E532B4-1E98-4E85-8B40-7A99B6FC6F41}"/>
                  </a:ext>
                </a:extLst>
              </p:cNvPr>
              <p:cNvSpPr/>
              <p:nvPr/>
            </p:nvSpPr>
            <p:spPr>
              <a:xfrm>
                <a:off x="468075" y="3899825"/>
                <a:ext cx="2525" cy="5050"/>
              </a:xfrm>
              <a:custGeom>
                <a:avLst/>
                <a:gdLst/>
                <a:ahLst/>
                <a:cxnLst/>
                <a:rect l="l" t="t" r="r" b="b"/>
                <a:pathLst>
                  <a:path w="101" h="202" extrusionOk="0">
                    <a:moveTo>
                      <a:pt x="51" y="0"/>
                    </a:moveTo>
                    <a:lnTo>
                      <a:pt x="0" y="151"/>
                    </a:lnTo>
                    <a:lnTo>
                      <a:pt x="51" y="201"/>
                    </a:lnTo>
                    <a:lnTo>
                      <a:pt x="101" y="50"/>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734;p47">
                <a:extLst>
                  <a:ext uri="{FF2B5EF4-FFF2-40B4-BE49-F238E27FC236}">
                    <a16:creationId xmlns:a16="http://schemas.microsoft.com/office/drawing/2014/main" id="{4C45528D-25D6-4FD7-938B-74A3094DA576}"/>
                  </a:ext>
                </a:extLst>
              </p:cNvPr>
              <p:cNvSpPr/>
              <p:nvPr/>
            </p:nvSpPr>
            <p:spPr>
              <a:xfrm>
                <a:off x="463050" y="3909875"/>
                <a:ext cx="2525" cy="6300"/>
              </a:xfrm>
              <a:custGeom>
                <a:avLst/>
                <a:gdLst/>
                <a:ahLst/>
                <a:cxnLst/>
                <a:rect l="l" t="t" r="r" b="b"/>
                <a:pathLst>
                  <a:path w="101" h="252" extrusionOk="0">
                    <a:moveTo>
                      <a:pt x="50" y="0"/>
                    </a:moveTo>
                    <a:lnTo>
                      <a:pt x="0" y="101"/>
                    </a:lnTo>
                    <a:lnTo>
                      <a:pt x="50" y="252"/>
                    </a:lnTo>
                    <a:lnTo>
                      <a:pt x="101" y="151"/>
                    </a:lnTo>
                    <a:lnTo>
                      <a:pt x="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735;p47">
                <a:extLst>
                  <a:ext uri="{FF2B5EF4-FFF2-40B4-BE49-F238E27FC236}">
                    <a16:creationId xmlns:a16="http://schemas.microsoft.com/office/drawing/2014/main" id="{EFA32E8E-5FE4-4662-8016-6105C18C04B1}"/>
                  </a:ext>
                </a:extLst>
              </p:cNvPr>
              <p:cNvSpPr/>
              <p:nvPr/>
            </p:nvSpPr>
            <p:spPr>
              <a:xfrm>
                <a:off x="1634200" y="3257700"/>
                <a:ext cx="11325" cy="6300"/>
              </a:xfrm>
              <a:custGeom>
                <a:avLst/>
                <a:gdLst/>
                <a:ahLst/>
                <a:cxnLst/>
                <a:rect l="l" t="t" r="r" b="b"/>
                <a:pathLst>
                  <a:path w="453" h="252" extrusionOk="0">
                    <a:moveTo>
                      <a:pt x="0" y="0"/>
                    </a:moveTo>
                    <a:lnTo>
                      <a:pt x="101" y="151"/>
                    </a:lnTo>
                    <a:lnTo>
                      <a:pt x="151" y="202"/>
                    </a:lnTo>
                    <a:lnTo>
                      <a:pt x="302" y="252"/>
                    </a:lnTo>
                    <a:lnTo>
                      <a:pt x="453" y="202"/>
                    </a:lnTo>
                    <a:lnTo>
                      <a:pt x="352" y="101"/>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736;p47">
                <a:extLst>
                  <a:ext uri="{FF2B5EF4-FFF2-40B4-BE49-F238E27FC236}">
                    <a16:creationId xmlns:a16="http://schemas.microsoft.com/office/drawing/2014/main" id="{6E5059D0-9298-4B7B-B1BE-296A71F91C19}"/>
                  </a:ext>
                </a:extLst>
              </p:cNvPr>
              <p:cNvSpPr/>
              <p:nvPr/>
            </p:nvSpPr>
            <p:spPr>
              <a:xfrm>
                <a:off x="1693250" y="3726400"/>
                <a:ext cx="8825" cy="5050"/>
              </a:xfrm>
              <a:custGeom>
                <a:avLst/>
                <a:gdLst/>
                <a:ahLst/>
                <a:cxnLst/>
                <a:rect l="l" t="t" r="r" b="b"/>
                <a:pathLst>
                  <a:path w="353" h="202" extrusionOk="0">
                    <a:moveTo>
                      <a:pt x="51" y="1"/>
                    </a:moveTo>
                    <a:lnTo>
                      <a:pt x="1" y="51"/>
                    </a:lnTo>
                    <a:lnTo>
                      <a:pt x="1" y="152"/>
                    </a:lnTo>
                    <a:lnTo>
                      <a:pt x="101" y="202"/>
                    </a:lnTo>
                    <a:lnTo>
                      <a:pt x="302" y="202"/>
                    </a:lnTo>
                    <a:lnTo>
                      <a:pt x="352" y="152"/>
                    </a:lnTo>
                    <a:lnTo>
                      <a:pt x="352" y="5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737;p47">
                <a:extLst>
                  <a:ext uri="{FF2B5EF4-FFF2-40B4-BE49-F238E27FC236}">
                    <a16:creationId xmlns:a16="http://schemas.microsoft.com/office/drawing/2014/main" id="{12D1BA0C-BE11-4E85-A6B7-648C2F252B11}"/>
                  </a:ext>
                </a:extLst>
              </p:cNvPr>
              <p:cNvSpPr/>
              <p:nvPr/>
            </p:nvSpPr>
            <p:spPr>
              <a:xfrm>
                <a:off x="1708325" y="3721375"/>
                <a:ext cx="5050" cy="3800"/>
              </a:xfrm>
              <a:custGeom>
                <a:avLst/>
                <a:gdLst/>
                <a:ahLst/>
                <a:cxnLst/>
                <a:rect l="l" t="t" r="r" b="b"/>
                <a:pathLst>
                  <a:path w="202" h="152" extrusionOk="0">
                    <a:moveTo>
                      <a:pt x="51" y="1"/>
                    </a:moveTo>
                    <a:lnTo>
                      <a:pt x="1" y="101"/>
                    </a:lnTo>
                    <a:lnTo>
                      <a:pt x="152" y="152"/>
                    </a:lnTo>
                    <a:lnTo>
                      <a:pt x="202" y="10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738;p47">
                <a:extLst>
                  <a:ext uri="{FF2B5EF4-FFF2-40B4-BE49-F238E27FC236}">
                    <a16:creationId xmlns:a16="http://schemas.microsoft.com/office/drawing/2014/main" id="{8D373EF4-B891-4809-BB69-E5DC4C5B5662}"/>
                  </a:ext>
                </a:extLst>
              </p:cNvPr>
              <p:cNvSpPr/>
              <p:nvPr/>
            </p:nvSpPr>
            <p:spPr>
              <a:xfrm>
                <a:off x="1213225" y="3143350"/>
                <a:ext cx="6325" cy="3800"/>
              </a:xfrm>
              <a:custGeom>
                <a:avLst/>
                <a:gdLst/>
                <a:ahLst/>
                <a:cxnLst/>
                <a:rect l="l" t="t" r="r" b="b"/>
                <a:pathLst>
                  <a:path w="253" h="152" extrusionOk="0">
                    <a:moveTo>
                      <a:pt x="101" y="0"/>
                    </a:moveTo>
                    <a:lnTo>
                      <a:pt x="1" y="51"/>
                    </a:lnTo>
                    <a:lnTo>
                      <a:pt x="152" y="151"/>
                    </a:lnTo>
                    <a:lnTo>
                      <a:pt x="252" y="5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739;p47">
                <a:extLst>
                  <a:ext uri="{FF2B5EF4-FFF2-40B4-BE49-F238E27FC236}">
                    <a16:creationId xmlns:a16="http://schemas.microsoft.com/office/drawing/2014/main" id="{0889B207-7973-491E-9DAC-099B1276EDB2}"/>
                  </a:ext>
                </a:extLst>
              </p:cNvPr>
              <p:cNvSpPr/>
              <p:nvPr/>
            </p:nvSpPr>
            <p:spPr>
              <a:xfrm>
                <a:off x="1229575" y="3143350"/>
                <a:ext cx="5050" cy="3800"/>
              </a:xfrm>
              <a:custGeom>
                <a:avLst/>
                <a:gdLst/>
                <a:ahLst/>
                <a:cxnLst/>
                <a:rect l="l" t="t" r="r" b="b"/>
                <a:pathLst>
                  <a:path w="202" h="152" extrusionOk="0">
                    <a:moveTo>
                      <a:pt x="50" y="0"/>
                    </a:moveTo>
                    <a:lnTo>
                      <a:pt x="0" y="51"/>
                    </a:lnTo>
                    <a:lnTo>
                      <a:pt x="151" y="151"/>
                    </a:lnTo>
                    <a:lnTo>
                      <a:pt x="201" y="51"/>
                    </a:lnTo>
                    <a:lnTo>
                      <a:pt x="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740;p47">
                <a:extLst>
                  <a:ext uri="{FF2B5EF4-FFF2-40B4-BE49-F238E27FC236}">
                    <a16:creationId xmlns:a16="http://schemas.microsoft.com/office/drawing/2014/main" id="{356FDC3E-9205-4D64-B91A-4276BFB67FA1}"/>
                  </a:ext>
                </a:extLst>
              </p:cNvPr>
              <p:cNvSpPr/>
              <p:nvPr/>
            </p:nvSpPr>
            <p:spPr>
              <a:xfrm>
                <a:off x="1629175" y="3463775"/>
                <a:ext cx="5050" cy="5050"/>
              </a:xfrm>
              <a:custGeom>
                <a:avLst/>
                <a:gdLst/>
                <a:ahLst/>
                <a:cxnLst/>
                <a:rect l="l" t="t" r="r" b="b"/>
                <a:pathLst>
                  <a:path w="202" h="202" extrusionOk="0">
                    <a:moveTo>
                      <a:pt x="151" y="1"/>
                    </a:moveTo>
                    <a:lnTo>
                      <a:pt x="0" y="101"/>
                    </a:lnTo>
                    <a:lnTo>
                      <a:pt x="0" y="202"/>
                    </a:lnTo>
                    <a:lnTo>
                      <a:pt x="101" y="202"/>
                    </a:lnTo>
                    <a:lnTo>
                      <a:pt x="201"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741;p47">
                <a:extLst>
                  <a:ext uri="{FF2B5EF4-FFF2-40B4-BE49-F238E27FC236}">
                    <a16:creationId xmlns:a16="http://schemas.microsoft.com/office/drawing/2014/main" id="{8044B2C4-3CD6-4E4D-8537-00C594D50C4B}"/>
                  </a:ext>
                </a:extLst>
              </p:cNvPr>
              <p:cNvSpPr/>
              <p:nvPr/>
            </p:nvSpPr>
            <p:spPr>
              <a:xfrm>
                <a:off x="1625400" y="3468800"/>
                <a:ext cx="3800" cy="3800"/>
              </a:xfrm>
              <a:custGeom>
                <a:avLst/>
                <a:gdLst/>
                <a:ahLst/>
                <a:cxnLst/>
                <a:rect l="l" t="t" r="r" b="b"/>
                <a:pathLst>
                  <a:path w="152" h="152" extrusionOk="0">
                    <a:moveTo>
                      <a:pt x="51" y="1"/>
                    </a:moveTo>
                    <a:lnTo>
                      <a:pt x="0" y="51"/>
                    </a:lnTo>
                    <a:lnTo>
                      <a:pt x="0" y="101"/>
                    </a:lnTo>
                    <a:lnTo>
                      <a:pt x="51" y="152"/>
                    </a:lnTo>
                    <a:lnTo>
                      <a:pt x="151" y="10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742;p47">
                <a:extLst>
                  <a:ext uri="{FF2B5EF4-FFF2-40B4-BE49-F238E27FC236}">
                    <a16:creationId xmlns:a16="http://schemas.microsoft.com/office/drawing/2014/main" id="{D8317989-5724-4E5C-ABD2-1472FE2AD7A2}"/>
                  </a:ext>
                </a:extLst>
              </p:cNvPr>
              <p:cNvSpPr/>
              <p:nvPr/>
            </p:nvSpPr>
            <p:spPr>
              <a:xfrm>
                <a:off x="902850" y="3505250"/>
                <a:ext cx="6300" cy="10075"/>
              </a:xfrm>
              <a:custGeom>
                <a:avLst/>
                <a:gdLst/>
                <a:ahLst/>
                <a:cxnLst/>
                <a:rect l="l" t="t" r="r" b="b"/>
                <a:pathLst>
                  <a:path w="252" h="403" extrusionOk="0">
                    <a:moveTo>
                      <a:pt x="1" y="0"/>
                    </a:moveTo>
                    <a:lnTo>
                      <a:pt x="1" y="51"/>
                    </a:lnTo>
                    <a:lnTo>
                      <a:pt x="51" y="201"/>
                    </a:lnTo>
                    <a:lnTo>
                      <a:pt x="51" y="302"/>
                    </a:lnTo>
                    <a:lnTo>
                      <a:pt x="151" y="403"/>
                    </a:lnTo>
                    <a:lnTo>
                      <a:pt x="252" y="252"/>
                    </a:lnTo>
                    <a:lnTo>
                      <a:pt x="252" y="151"/>
                    </a:lnTo>
                    <a:lnTo>
                      <a:pt x="202" y="5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743;p47">
                <a:extLst>
                  <a:ext uri="{FF2B5EF4-FFF2-40B4-BE49-F238E27FC236}">
                    <a16:creationId xmlns:a16="http://schemas.microsoft.com/office/drawing/2014/main" id="{7D34C94F-AD56-4538-B94B-D610868B552E}"/>
                  </a:ext>
                </a:extLst>
              </p:cNvPr>
              <p:cNvSpPr/>
              <p:nvPr/>
            </p:nvSpPr>
            <p:spPr>
              <a:xfrm>
                <a:off x="1945825" y="3752800"/>
                <a:ext cx="10075" cy="5050"/>
              </a:xfrm>
              <a:custGeom>
                <a:avLst/>
                <a:gdLst/>
                <a:ahLst/>
                <a:cxnLst/>
                <a:rect l="l" t="t" r="r" b="b"/>
                <a:pathLst>
                  <a:path w="403" h="202" extrusionOk="0">
                    <a:moveTo>
                      <a:pt x="101" y="0"/>
                    </a:moveTo>
                    <a:lnTo>
                      <a:pt x="51" y="51"/>
                    </a:lnTo>
                    <a:lnTo>
                      <a:pt x="1" y="101"/>
                    </a:lnTo>
                    <a:lnTo>
                      <a:pt x="51" y="201"/>
                    </a:lnTo>
                    <a:lnTo>
                      <a:pt x="252" y="201"/>
                    </a:lnTo>
                    <a:lnTo>
                      <a:pt x="302" y="151"/>
                    </a:lnTo>
                    <a:lnTo>
                      <a:pt x="403" y="101"/>
                    </a:lnTo>
                    <a:lnTo>
                      <a:pt x="4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5744;p47">
              <a:extLst>
                <a:ext uri="{FF2B5EF4-FFF2-40B4-BE49-F238E27FC236}">
                  <a16:creationId xmlns:a16="http://schemas.microsoft.com/office/drawing/2014/main" id="{0A3628D7-F2D0-444D-8857-19C337EE0E3D}"/>
                </a:ext>
              </a:extLst>
            </p:cNvPr>
            <p:cNvGrpSpPr/>
            <p:nvPr/>
          </p:nvGrpSpPr>
          <p:grpSpPr>
            <a:xfrm rot="-182285" flipH="1">
              <a:off x="2392934" y="2021941"/>
              <a:ext cx="1908809" cy="863305"/>
              <a:chOff x="293401" y="3079275"/>
              <a:chExt cx="1908799" cy="863300"/>
            </a:xfrm>
            <a:grpFill/>
          </p:grpSpPr>
          <p:sp>
            <p:nvSpPr>
              <p:cNvPr id="13" name="Google Shape;5745;p47">
                <a:extLst>
                  <a:ext uri="{FF2B5EF4-FFF2-40B4-BE49-F238E27FC236}">
                    <a16:creationId xmlns:a16="http://schemas.microsoft.com/office/drawing/2014/main" id="{43C71F77-6E8C-4B9D-9CB7-E6AC0C28E51B}"/>
                  </a:ext>
                </a:extLst>
              </p:cNvPr>
              <p:cNvSpPr/>
              <p:nvPr/>
            </p:nvSpPr>
            <p:spPr>
              <a:xfrm>
                <a:off x="293401" y="3089325"/>
                <a:ext cx="1715275" cy="846950"/>
              </a:xfrm>
              <a:custGeom>
                <a:avLst/>
                <a:gdLst/>
                <a:ahLst/>
                <a:cxnLst/>
                <a:rect l="l" t="t" r="r" b="b"/>
                <a:pathLst>
                  <a:path w="68611" h="33878" extrusionOk="0">
                    <a:moveTo>
                      <a:pt x="52355" y="855"/>
                    </a:moveTo>
                    <a:lnTo>
                      <a:pt x="52325" y="1005"/>
                    </a:lnTo>
                    <a:lnTo>
                      <a:pt x="52341" y="992"/>
                    </a:lnTo>
                    <a:lnTo>
                      <a:pt x="52341" y="992"/>
                    </a:lnTo>
                    <a:lnTo>
                      <a:pt x="52376" y="855"/>
                    </a:lnTo>
                    <a:close/>
                    <a:moveTo>
                      <a:pt x="52325" y="1005"/>
                    </a:moveTo>
                    <a:lnTo>
                      <a:pt x="52275" y="1056"/>
                    </a:lnTo>
                    <a:lnTo>
                      <a:pt x="52303" y="1056"/>
                    </a:lnTo>
                    <a:lnTo>
                      <a:pt x="52325" y="1005"/>
                    </a:lnTo>
                    <a:close/>
                    <a:moveTo>
                      <a:pt x="56397" y="1136"/>
                    </a:moveTo>
                    <a:lnTo>
                      <a:pt x="56547" y="1257"/>
                    </a:lnTo>
                    <a:lnTo>
                      <a:pt x="56447" y="1257"/>
                    </a:lnTo>
                    <a:lnTo>
                      <a:pt x="56397" y="1156"/>
                    </a:lnTo>
                    <a:lnTo>
                      <a:pt x="56397" y="1136"/>
                    </a:lnTo>
                    <a:close/>
                    <a:moveTo>
                      <a:pt x="56246" y="654"/>
                    </a:moveTo>
                    <a:lnTo>
                      <a:pt x="56346" y="704"/>
                    </a:lnTo>
                    <a:lnTo>
                      <a:pt x="56397" y="754"/>
                    </a:lnTo>
                    <a:lnTo>
                      <a:pt x="56397" y="1056"/>
                    </a:lnTo>
                    <a:lnTo>
                      <a:pt x="56899" y="1056"/>
                    </a:lnTo>
                    <a:lnTo>
                      <a:pt x="56950" y="1106"/>
                    </a:lnTo>
                    <a:lnTo>
                      <a:pt x="57000" y="1206"/>
                    </a:lnTo>
                    <a:lnTo>
                      <a:pt x="56950" y="1257"/>
                    </a:lnTo>
                    <a:lnTo>
                      <a:pt x="56698" y="1257"/>
                    </a:lnTo>
                    <a:lnTo>
                      <a:pt x="56397" y="1106"/>
                    </a:lnTo>
                    <a:lnTo>
                      <a:pt x="56397" y="1056"/>
                    </a:lnTo>
                    <a:lnTo>
                      <a:pt x="56346" y="1056"/>
                    </a:lnTo>
                    <a:lnTo>
                      <a:pt x="56246" y="955"/>
                    </a:lnTo>
                    <a:lnTo>
                      <a:pt x="56196" y="855"/>
                    </a:lnTo>
                    <a:lnTo>
                      <a:pt x="56196" y="754"/>
                    </a:lnTo>
                    <a:lnTo>
                      <a:pt x="56246" y="654"/>
                    </a:lnTo>
                    <a:close/>
                    <a:moveTo>
                      <a:pt x="55291" y="1558"/>
                    </a:moveTo>
                    <a:lnTo>
                      <a:pt x="55190" y="1709"/>
                    </a:lnTo>
                    <a:lnTo>
                      <a:pt x="55140" y="1709"/>
                    </a:lnTo>
                    <a:lnTo>
                      <a:pt x="55140" y="1650"/>
                    </a:lnTo>
                    <a:lnTo>
                      <a:pt x="55190" y="1609"/>
                    </a:lnTo>
                    <a:lnTo>
                      <a:pt x="55291" y="1558"/>
                    </a:lnTo>
                    <a:close/>
                    <a:moveTo>
                      <a:pt x="55844" y="1508"/>
                    </a:moveTo>
                    <a:lnTo>
                      <a:pt x="55944" y="1558"/>
                    </a:lnTo>
                    <a:lnTo>
                      <a:pt x="55844" y="1709"/>
                    </a:lnTo>
                    <a:lnTo>
                      <a:pt x="55793" y="1609"/>
                    </a:lnTo>
                    <a:lnTo>
                      <a:pt x="55844" y="1508"/>
                    </a:lnTo>
                    <a:close/>
                    <a:moveTo>
                      <a:pt x="53582" y="1759"/>
                    </a:moveTo>
                    <a:lnTo>
                      <a:pt x="53632" y="1810"/>
                    </a:lnTo>
                    <a:lnTo>
                      <a:pt x="53532" y="1860"/>
                    </a:lnTo>
                    <a:lnTo>
                      <a:pt x="53431" y="1810"/>
                    </a:lnTo>
                    <a:lnTo>
                      <a:pt x="53582" y="1759"/>
                    </a:lnTo>
                    <a:close/>
                    <a:moveTo>
                      <a:pt x="48706" y="1709"/>
                    </a:moveTo>
                    <a:lnTo>
                      <a:pt x="48757" y="1860"/>
                    </a:lnTo>
                    <a:lnTo>
                      <a:pt x="48706" y="1910"/>
                    </a:lnTo>
                    <a:lnTo>
                      <a:pt x="48656" y="1759"/>
                    </a:lnTo>
                    <a:lnTo>
                      <a:pt x="48706" y="1709"/>
                    </a:lnTo>
                    <a:close/>
                    <a:moveTo>
                      <a:pt x="49561" y="1709"/>
                    </a:moveTo>
                    <a:lnTo>
                      <a:pt x="49611" y="1759"/>
                    </a:lnTo>
                    <a:lnTo>
                      <a:pt x="49561" y="1910"/>
                    </a:lnTo>
                    <a:lnTo>
                      <a:pt x="49460" y="1860"/>
                    </a:lnTo>
                    <a:lnTo>
                      <a:pt x="49561" y="1709"/>
                    </a:lnTo>
                    <a:close/>
                    <a:moveTo>
                      <a:pt x="56698" y="1508"/>
                    </a:moveTo>
                    <a:lnTo>
                      <a:pt x="56749" y="1558"/>
                    </a:lnTo>
                    <a:lnTo>
                      <a:pt x="56648" y="1759"/>
                    </a:lnTo>
                    <a:lnTo>
                      <a:pt x="56497" y="1910"/>
                    </a:lnTo>
                    <a:lnTo>
                      <a:pt x="56397" y="1810"/>
                    </a:lnTo>
                    <a:lnTo>
                      <a:pt x="56397" y="1709"/>
                    </a:lnTo>
                    <a:lnTo>
                      <a:pt x="56447" y="1558"/>
                    </a:lnTo>
                    <a:lnTo>
                      <a:pt x="56547" y="1508"/>
                    </a:lnTo>
                    <a:close/>
                    <a:moveTo>
                      <a:pt x="52024" y="1960"/>
                    </a:moveTo>
                    <a:lnTo>
                      <a:pt x="52174" y="2011"/>
                    </a:lnTo>
                    <a:lnTo>
                      <a:pt x="52124" y="2061"/>
                    </a:lnTo>
                    <a:lnTo>
                      <a:pt x="51973" y="2011"/>
                    </a:lnTo>
                    <a:lnTo>
                      <a:pt x="52024" y="1960"/>
                    </a:lnTo>
                    <a:close/>
                    <a:moveTo>
                      <a:pt x="54788" y="1508"/>
                    </a:moveTo>
                    <a:lnTo>
                      <a:pt x="54939" y="1609"/>
                    </a:lnTo>
                    <a:lnTo>
                      <a:pt x="55026" y="1696"/>
                    </a:lnTo>
                    <a:lnTo>
                      <a:pt x="55026" y="1696"/>
                    </a:lnTo>
                    <a:lnTo>
                      <a:pt x="54838" y="1860"/>
                    </a:lnTo>
                    <a:lnTo>
                      <a:pt x="54587" y="2011"/>
                    </a:lnTo>
                    <a:lnTo>
                      <a:pt x="54436" y="2061"/>
                    </a:lnTo>
                    <a:lnTo>
                      <a:pt x="54336" y="2061"/>
                    </a:lnTo>
                    <a:lnTo>
                      <a:pt x="54286" y="2011"/>
                    </a:lnTo>
                    <a:lnTo>
                      <a:pt x="54286" y="1910"/>
                    </a:lnTo>
                    <a:lnTo>
                      <a:pt x="54336" y="1759"/>
                    </a:lnTo>
                    <a:lnTo>
                      <a:pt x="54436" y="1659"/>
                    </a:lnTo>
                    <a:lnTo>
                      <a:pt x="54537" y="1558"/>
                    </a:lnTo>
                    <a:lnTo>
                      <a:pt x="54688" y="1508"/>
                    </a:lnTo>
                    <a:close/>
                    <a:moveTo>
                      <a:pt x="55053" y="1723"/>
                    </a:moveTo>
                    <a:lnTo>
                      <a:pt x="55140" y="1810"/>
                    </a:lnTo>
                    <a:lnTo>
                      <a:pt x="55140" y="1910"/>
                    </a:lnTo>
                    <a:lnTo>
                      <a:pt x="55090" y="2011"/>
                    </a:lnTo>
                    <a:lnTo>
                      <a:pt x="55040" y="2111"/>
                    </a:lnTo>
                    <a:lnTo>
                      <a:pt x="54587" y="2111"/>
                    </a:lnTo>
                    <a:lnTo>
                      <a:pt x="55053" y="1723"/>
                    </a:lnTo>
                    <a:close/>
                    <a:moveTo>
                      <a:pt x="31667" y="1910"/>
                    </a:moveTo>
                    <a:lnTo>
                      <a:pt x="31767" y="2111"/>
                    </a:lnTo>
                    <a:lnTo>
                      <a:pt x="31717" y="2212"/>
                    </a:lnTo>
                    <a:lnTo>
                      <a:pt x="31667" y="2312"/>
                    </a:lnTo>
                    <a:lnTo>
                      <a:pt x="31516" y="2312"/>
                    </a:lnTo>
                    <a:lnTo>
                      <a:pt x="31365" y="2262"/>
                    </a:lnTo>
                    <a:lnTo>
                      <a:pt x="31466" y="2111"/>
                    </a:lnTo>
                    <a:lnTo>
                      <a:pt x="31617" y="1960"/>
                    </a:lnTo>
                    <a:lnTo>
                      <a:pt x="31667" y="1910"/>
                    </a:lnTo>
                    <a:close/>
                    <a:moveTo>
                      <a:pt x="36291" y="1709"/>
                    </a:moveTo>
                    <a:lnTo>
                      <a:pt x="36392" y="1860"/>
                    </a:lnTo>
                    <a:lnTo>
                      <a:pt x="36392" y="2061"/>
                    </a:lnTo>
                    <a:lnTo>
                      <a:pt x="36341" y="2262"/>
                    </a:lnTo>
                    <a:lnTo>
                      <a:pt x="36291" y="2312"/>
                    </a:lnTo>
                    <a:lnTo>
                      <a:pt x="36241" y="2262"/>
                    </a:lnTo>
                    <a:lnTo>
                      <a:pt x="36191" y="1860"/>
                    </a:lnTo>
                    <a:lnTo>
                      <a:pt x="36241" y="1759"/>
                    </a:lnTo>
                    <a:lnTo>
                      <a:pt x="36291" y="1709"/>
                    </a:lnTo>
                    <a:close/>
                    <a:moveTo>
                      <a:pt x="40061" y="2111"/>
                    </a:moveTo>
                    <a:lnTo>
                      <a:pt x="40161" y="2262"/>
                    </a:lnTo>
                    <a:lnTo>
                      <a:pt x="40061" y="2312"/>
                    </a:lnTo>
                    <a:lnTo>
                      <a:pt x="40011" y="2212"/>
                    </a:lnTo>
                    <a:lnTo>
                      <a:pt x="40061" y="2111"/>
                    </a:lnTo>
                    <a:close/>
                    <a:moveTo>
                      <a:pt x="49712" y="2161"/>
                    </a:moveTo>
                    <a:lnTo>
                      <a:pt x="49862" y="2212"/>
                    </a:lnTo>
                    <a:lnTo>
                      <a:pt x="49812" y="2312"/>
                    </a:lnTo>
                    <a:lnTo>
                      <a:pt x="49661" y="2212"/>
                    </a:lnTo>
                    <a:lnTo>
                      <a:pt x="49712" y="2161"/>
                    </a:lnTo>
                    <a:close/>
                    <a:moveTo>
                      <a:pt x="61165" y="2269"/>
                    </a:moveTo>
                    <a:lnTo>
                      <a:pt x="61121" y="2312"/>
                    </a:lnTo>
                    <a:lnTo>
                      <a:pt x="61021" y="2312"/>
                    </a:lnTo>
                    <a:lnTo>
                      <a:pt x="61021" y="2346"/>
                    </a:lnTo>
                    <a:lnTo>
                      <a:pt x="61021" y="2346"/>
                    </a:lnTo>
                    <a:lnTo>
                      <a:pt x="61222" y="2312"/>
                    </a:lnTo>
                    <a:lnTo>
                      <a:pt x="61165" y="2269"/>
                    </a:lnTo>
                    <a:close/>
                    <a:moveTo>
                      <a:pt x="58206" y="1960"/>
                    </a:moveTo>
                    <a:lnTo>
                      <a:pt x="58256" y="2011"/>
                    </a:lnTo>
                    <a:lnTo>
                      <a:pt x="58256" y="2111"/>
                    </a:lnTo>
                    <a:lnTo>
                      <a:pt x="58357" y="2111"/>
                    </a:lnTo>
                    <a:lnTo>
                      <a:pt x="58709" y="2413"/>
                    </a:lnTo>
                    <a:lnTo>
                      <a:pt x="58709" y="2413"/>
                    </a:lnTo>
                    <a:lnTo>
                      <a:pt x="58256" y="2141"/>
                    </a:lnTo>
                    <a:lnTo>
                      <a:pt x="58256" y="2111"/>
                    </a:lnTo>
                    <a:lnTo>
                      <a:pt x="58206" y="2111"/>
                    </a:lnTo>
                    <a:lnTo>
                      <a:pt x="58106" y="2011"/>
                    </a:lnTo>
                    <a:lnTo>
                      <a:pt x="58156" y="1960"/>
                    </a:lnTo>
                    <a:close/>
                    <a:moveTo>
                      <a:pt x="61976" y="2161"/>
                    </a:moveTo>
                    <a:lnTo>
                      <a:pt x="62076" y="2212"/>
                    </a:lnTo>
                    <a:lnTo>
                      <a:pt x="62076" y="2312"/>
                    </a:lnTo>
                    <a:lnTo>
                      <a:pt x="62177" y="2312"/>
                    </a:lnTo>
                    <a:lnTo>
                      <a:pt x="62278" y="2463"/>
                    </a:lnTo>
                    <a:lnTo>
                      <a:pt x="62278" y="2463"/>
                    </a:lnTo>
                    <a:lnTo>
                      <a:pt x="62076" y="2348"/>
                    </a:lnTo>
                    <a:lnTo>
                      <a:pt x="62076" y="2312"/>
                    </a:lnTo>
                    <a:lnTo>
                      <a:pt x="62014" y="2312"/>
                    </a:lnTo>
                    <a:lnTo>
                      <a:pt x="61926" y="2262"/>
                    </a:lnTo>
                    <a:lnTo>
                      <a:pt x="61875" y="2212"/>
                    </a:lnTo>
                    <a:lnTo>
                      <a:pt x="61926" y="2161"/>
                    </a:lnTo>
                    <a:close/>
                    <a:moveTo>
                      <a:pt x="62076" y="2388"/>
                    </a:moveTo>
                    <a:lnTo>
                      <a:pt x="62177" y="2463"/>
                    </a:lnTo>
                    <a:lnTo>
                      <a:pt x="62177" y="2513"/>
                    </a:lnTo>
                    <a:lnTo>
                      <a:pt x="62076" y="2413"/>
                    </a:lnTo>
                    <a:lnTo>
                      <a:pt x="62076" y="2388"/>
                    </a:lnTo>
                    <a:close/>
                    <a:moveTo>
                      <a:pt x="58256" y="2161"/>
                    </a:moveTo>
                    <a:lnTo>
                      <a:pt x="58558" y="2463"/>
                    </a:lnTo>
                    <a:lnTo>
                      <a:pt x="58608" y="2513"/>
                    </a:lnTo>
                    <a:lnTo>
                      <a:pt x="58457" y="2564"/>
                    </a:lnTo>
                    <a:lnTo>
                      <a:pt x="58357" y="2513"/>
                    </a:lnTo>
                    <a:lnTo>
                      <a:pt x="58307" y="2413"/>
                    </a:lnTo>
                    <a:lnTo>
                      <a:pt x="58256" y="2212"/>
                    </a:lnTo>
                    <a:lnTo>
                      <a:pt x="58256" y="2161"/>
                    </a:lnTo>
                    <a:close/>
                    <a:moveTo>
                      <a:pt x="63031" y="1960"/>
                    </a:moveTo>
                    <a:lnTo>
                      <a:pt x="63333" y="2161"/>
                    </a:lnTo>
                    <a:lnTo>
                      <a:pt x="63283" y="2312"/>
                    </a:lnTo>
                    <a:lnTo>
                      <a:pt x="63132" y="2413"/>
                    </a:lnTo>
                    <a:lnTo>
                      <a:pt x="62981" y="2513"/>
                    </a:lnTo>
                    <a:lnTo>
                      <a:pt x="62830" y="2564"/>
                    </a:lnTo>
                    <a:lnTo>
                      <a:pt x="62780" y="2513"/>
                    </a:lnTo>
                    <a:lnTo>
                      <a:pt x="62680" y="2413"/>
                    </a:lnTo>
                    <a:lnTo>
                      <a:pt x="62680" y="2312"/>
                    </a:lnTo>
                    <a:lnTo>
                      <a:pt x="62680" y="2212"/>
                    </a:lnTo>
                    <a:lnTo>
                      <a:pt x="62931" y="2011"/>
                    </a:lnTo>
                    <a:lnTo>
                      <a:pt x="62981" y="1960"/>
                    </a:lnTo>
                    <a:close/>
                    <a:moveTo>
                      <a:pt x="30410" y="2564"/>
                    </a:moveTo>
                    <a:lnTo>
                      <a:pt x="30310" y="2724"/>
                    </a:lnTo>
                    <a:lnTo>
                      <a:pt x="30310" y="2724"/>
                    </a:lnTo>
                    <a:lnTo>
                      <a:pt x="30310" y="2664"/>
                    </a:lnTo>
                    <a:lnTo>
                      <a:pt x="30410" y="2564"/>
                    </a:lnTo>
                    <a:close/>
                    <a:moveTo>
                      <a:pt x="55643" y="2564"/>
                    </a:moveTo>
                    <a:lnTo>
                      <a:pt x="55743" y="2614"/>
                    </a:lnTo>
                    <a:lnTo>
                      <a:pt x="55643" y="2765"/>
                    </a:lnTo>
                    <a:lnTo>
                      <a:pt x="55592" y="2664"/>
                    </a:lnTo>
                    <a:lnTo>
                      <a:pt x="55643" y="2564"/>
                    </a:lnTo>
                    <a:close/>
                    <a:moveTo>
                      <a:pt x="57050" y="2363"/>
                    </a:moveTo>
                    <a:lnTo>
                      <a:pt x="57201" y="2413"/>
                    </a:lnTo>
                    <a:lnTo>
                      <a:pt x="57100" y="2513"/>
                    </a:lnTo>
                    <a:lnTo>
                      <a:pt x="57000" y="2664"/>
                    </a:lnTo>
                    <a:lnTo>
                      <a:pt x="56899" y="2765"/>
                    </a:lnTo>
                    <a:lnTo>
                      <a:pt x="56799" y="2564"/>
                    </a:lnTo>
                    <a:lnTo>
                      <a:pt x="56849" y="2463"/>
                    </a:lnTo>
                    <a:lnTo>
                      <a:pt x="56899" y="2363"/>
                    </a:lnTo>
                    <a:close/>
                    <a:moveTo>
                      <a:pt x="10707" y="2765"/>
                    </a:moveTo>
                    <a:lnTo>
                      <a:pt x="10707" y="2795"/>
                    </a:lnTo>
                    <a:lnTo>
                      <a:pt x="10707" y="2795"/>
                    </a:lnTo>
                    <a:lnTo>
                      <a:pt x="10807" y="2815"/>
                    </a:lnTo>
                    <a:lnTo>
                      <a:pt x="10817" y="2775"/>
                    </a:lnTo>
                    <a:lnTo>
                      <a:pt x="10817" y="2775"/>
                    </a:lnTo>
                    <a:lnTo>
                      <a:pt x="10807" y="2765"/>
                    </a:lnTo>
                    <a:close/>
                    <a:moveTo>
                      <a:pt x="31868" y="2564"/>
                    </a:moveTo>
                    <a:lnTo>
                      <a:pt x="31968" y="2664"/>
                    </a:lnTo>
                    <a:lnTo>
                      <a:pt x="31667" y="2966"/>
                    </a:lnTo>
                    <a:lnTo>
                      <a:pt x="31566" y="2865"/>
                    </a:lnTo>
                    <a:lnTo>
                      <a:pt x="31566" y="2714"/>
                    </a:lnTo>
                    <a:lnTo>
                      <a:pt x="31617" y="2614"/>
                    </a:lnTo>
                    <a:lnTo>
                      <a:pt x="31717" y="2564"/>
                    </a:lnTo>
                    <a:close/>
                    <a:moveTo>
                      <a:pt x="33878" y="2564"/>
                    </a:moveTo>
                    <a:lnTo>
                      <a:pt x="33979" y="2614"/>
                    </a:lnTo>
                    <a:lnTo>
                      <a:pt x="34130" y="2664"/>
                    </a:lnTo>
                    <a:lnTo>
                      <a:pt x="34180" y="2765"/>
                    </a:lnTo>
                    <a:lnTo>
                      <a:pt x="34230" y="2915"/>
                    </a:lnTo>
                    <a:lnTo>
                      <a:pt x="34080" y="2966"/>
                    </a:lnTo>
                    <a:lnTo>
                      <a:pt x="33728" y="2966"/>
                    </a:lnTo>
                    <a:lnTo>
                      <a:pt x="33577" y="2915"/>
                    </a:lnTo>
                    <a:lnTo>
                      <a:pt x="33426" y="2865"/>
                    </a:lnTo>
                    <a:lnTo>
                      <a:pt x="33326" y="2765"/>
                    </a:lnTo>
                    <a:lnTo>
                      <a:pt x="33275" y="2614"/>
                    </a:lnTo>
                    <a:lnTo>
                      <a:pt x="33326" y="2564"/>
                    </a:lnTo>
                    <a:close/>
                    <a:moveTo>
                      <a:pt x="38101" y="1508"/>
                    </a:moveTo>
                    <a:lnTo>
                      <a:pt x="38251" y="1558"/>
                    </a:lnTo>
                    <a:lnTo>
                      <a:pt x="38352" y="1609"/>
                    </a:lnTo>
                    <a:lnTo>
                      <a:pt x="38503" y="1810"/>
                    </a:lnTo>
                    <a:lnTo>
                      <a:pt x="38704" y="2011"/>
                    </a:lnTo>
                    <a:lnTo>
                      <a:pt x="38754" y="2061"/>
                    </a:lnTo>
                    <a:lnTo>
                      <a:pt x="38855" y="2111"/>
                    </a:lnTo>
                    <a:lnTo>
                      <a:pt x="39458" y="2111"/>
                    </a:lnTo>
                    <a:lnTo>
                      <a:pt x="39558" y="2212"/>
                    </a:lnTo>
                    <a:lnTo>
                      <a:pt x="39609" y="2413"/>
                    </a:lnTo>
                    <a:lnTo>
                      <a:pt x="39609" y="2513"/>
                    </a:lnTo>
                    <a:lnTo>
                      <a:pt x="39709" y="2564"/>
                    </a:lnTo>
                    <a:lnTo>
                      <a:pt x="39759" y="2664"/>
                    </a:lnTo>
                    <a:lnTo>
                      <a:pt x="39609" y="2815"/>
                    </a:lnTo>
                    <a:lnTo>
                      <a:pt x="39458" y="2966"/>
                    </a:lnTo>
                    <a:lnTo>
                      <a:pt x="39307" y="2966"/>
                    </a:lnTo>
                    <a:lnTo>
                      <a:pt x="39156" y="2915"/>
                    </a:lnTo>
                    <a:lnTo>
                      <a:pt x="39056" y="2815"/>
                    </a:lnTo>
                    <a:lnTo>
                      <a:pt x="38955" y="2765"/>
                    </a:lnTo>
                    <a:lnTo>
                      <a:pt x="38704" y="2765"/>
                    </a:lnTo>
                    <a:lnTo>
                      <a:pt x="38553" y="2714"/>
                    </a:lnTo>
                    <a:lnTo>
                      <a:pt x="38503" y="2614"/>
                    </a:lnTo>
                    <a:lnTo>
                      <a:pt x="38402" y="2513"/>
                    </a:lnTo>
                    <a:lnTo>
                      <a:pt x="38302" y="2463"/>
                    </a:lnTo>
                    <a:lnTo>
                      <a:pt x="38503" y="2262"/>
                    </a:lnTo>
                    <a:lnTo>
                      <a:pt x="38101" y="1910"/>
                    </a:lnTo>
                    <a:lnTo>
                      <a:pt x="38000" y="1910"/>
                    </a:lnTo>
                    <a:lnTo>
                      <a:pt x="37950" y="1960"/>
                    </a:lnTo>
                    <a:lnTo>
                      <a:pt x="37900" y="2061"/>
                    </a:lnTo>
                    <a:lnTo>
                      <a:pt x="37849" y="2161"/>
                    </a:lnTo>
                    <a:lnTo>
                      <a:pt x="38000" y="2312"/>
                    </a:lnTo>
                    <a:lnTo>
                      <a:pt x="38050" y="2463"/>
                    </a:lnTo>
                    <a:lnTo>
                      <a:pt x="38050" y="2614"/>
                    </a:lnTo>
                    <a:lnTo>
                      <a:pt x="38000" y="2765"/>
                    </a:lnTo>
                    <a:lnTo>
                      <a:pt x="37849" y="2614"/>
                    </a:lnTo>
                    <a:lnTo>
                      <a:pt x="37749" y="2564"/>
                    </a:lnTo>
                    <a:lnTo>
                      <a:pt x="37699" y="2564"/>
                    </a:lnTo>
                    <a:lnTo>
                      <a:pt x="37648" y="2714"/>
                    </a:lnTo>
                    <a:lnTo>
                      <a:pt x="37598" y="2865"/>
                    </a:lnTo>
                    <a:lnTo>
                      <a:pt x="37497" y="2966"/>
                    </a:lnTo>
                    <a:lnTo>
                      <a:pt x="37397" y="2966"/>
                    </a:lnTo>
                    <a:lnTo>
                      <a:pt x="37246" y="2865"/>
                    </a:lnTo>
                    <a:lnTo>
                      <a:pt x="36995" y="2614"/>
                    </a:lnTo>
                    <a:lnTo>
                      <a:pt x="36844" y="2564"/>
                    </a:lnTo>
                    <a:lnTo>
                      <a:pt x="36693" y="2463"/>
                    </a:lnTo>
                    <a:lnTo>
                      <a:pt x="36643" y="2463"/>
                    </a:lnTo>
                    <a:lnTo>
                      <a:pt x="36593" y="2413"/>
                    </a:lnTo>
                    <a:lnTo>
                      <a:pt x="36593" y="2212"/>
                    </a:lnTo>
                    <a:lnTo>
                      <a:pt x="36643" y="2061"/>
                    </a:lnTo>
                    <a:lnTo>
                      <a:pt x="36693" y="1960"/>
                    </a:lnTo>
                    <a:lnTo>
                      <a:pt x="36894" y="1860"/>
                    </a:lnTo>
                    <a:lnTo>
                      <a:pt x="37095" y="1759"/>
                    </a:lnTo>
                    <a:lnTo>
                      <a:pt x="37497" y="1558"/>
                    </a:lnTo>
                    <a:lnTo>
                      <a:pt x="37548" y="1508"/>
                    </a:lnTo>
                    <a:close/>
                    <a:moveTo>
                      <a:pt x="29556" y="2966"/>
                    </a:moveTo>
                    <a:lnTo>
                      <a:pt x="29606" y="3016"/>
                    </a:lnTo>
                    <a:lnTo>
                      <a:pt x="29556" y="3167"/>
                    </a:lnTo>
                    <a:lnTo>
                      <a:pt x="29505" y="3116"/>
                    </a:lnTo>
                    <a:lnTo>
                      <a:pt x="29556" y="2966"/>
                    </a:lnTo>
                    <a:close/>
                    <a:moveTo>
                      <a:pt x="30285" y="2765"/>
                    </a:moveTo>
                    <a:lnTo>
                      <a:pt x="30159" y="2966"/>
                    </a:lnTo>
                    <a:lnTo>
                      <a:pt x="30008" y="3116"/>
                    </a:lnTo>
                    <a:lnTo>
                      <a:pt x="29958" y="3167"/>
                    </a:lnTo>
                    <a:lnTo>
                      <a:pt x="29908" y="3066"/>
                    </a:lnTo>
                    <a:lnTo>
                      <a:pt x="29857" y="2966"/>
                    </a:lnTo>
                    <a:lnTo>
                      <a:pt x="29908" y="2865"/>
                    </a:lnTo>
                    <a:lnTo>
                      <a:pt x="29908" y="2765"/>
                    </a:lnTo>
                    <a:close/>
                    <a:moveTo>
                      <a:pt x="44478" y="2951"/>
                    </a:moveTo>
                    <a:lnTo>
                      <a:pt x="44434" y="2966"/>
                    </a:lnTo>
                    <a:lnTo>
                      <a:pt x="44384" y="3066"/>
                    </a:lnTo>
                    <a:lnTo>
                      <a:pt x="44387" y="3084"/>
                    </a:lnTo>
                    <a:lnTo>
                      <a:pt x="44387" y="3084"/>
                    </a:lnTo>
                    <a:lnTo>
                      <a:pt x="44484" y="3116"/>
                    </a:lnTo>
                    <a:lnTo>
                      <a:pt x="44697" y="3211"/>
                    </a:lnTo>
                    <a:lnTo>
                      <a:pt x="44697" y="3211"/>
                    </a:lnTo>
                    <a:lnTo>
                      <a:pt x="44763" y="3178"/>
                    </a:lnTo>
                    <a:lnTo>
                      <a:pt x="44763" y="3178"/>
                    </a:lnTo>
                    <a:lnTo>
                      <a:pt x="44478" y="2951"/>
                    </a:lnTo>
                    <a:close/>
                    <a:moveTo>
                      <a:pt x="21815" y="3217"/>
                    </a:moveTo>
                    <a:lnTo>
                      <a:pt x="21725" y="3368"/>
                    </a:lnTo>
                    <a:lnTo>
                      <a:pt x="21765" y="3368"/>
                    </a:lnTo>
                    <a:lnTo>
                      <a:pt x="21815" y="3217"/>
                    </a:lnTo>
                    <a:close/>
                    <a:moveTo>
                      <a:pt x="22167" y="3167"/>
                    </a:moveTo>
                    <a:lnTo>
                      <a:pt x="22267" y="3318"/>
                    </a:lnTo>
                    <a:lnTo>
                      <a:pt x="22167" y="3368"/>
                    </a:lnTo>
                    <a:lnTo>
                      <a:pt x="22117" y="3217"/>
                    </a:lnTo>
                    <a:lnTo>
                      <a:pt x="22167" y="3167"/>
                    </a:lnTo>
                    <a:close/>
                    <a:moveTo>
                      <a:pt x="37749" y="3217"/>
                    </a:moveTo>
                    <a:lnTo>
                      <a:pt x="37849" y="3267"/>
                    </a:lnTo>
                    <a:lnTo>
                      <a:pt x="37799" y="3368"/>
                    </a:lnTo>
                    <a:lnTo>
                      <a:pt x="37648" y="3267"/>
                    </a:lnTo>
                    <a:lnTo>
                      <a:pt x="37749" y="3217"/>
                    </a:lnTo>
                    <a:close/>
                    <a:moveTo>
                      <a:pt x="36475" y="3376"/>
                    </a:moveTo>
                    <a:lnTo>
                      <a:pt x="36459" y="3385"/>
                    </a:lnTo>
                    <a:lnTo>
                      <a:pt x="36459" y="3385"/>
                    </a:lnTo>
                    <a:lnTo>
                      <a:pt x="36492" y="3418"/>
                    </a:lnTo>
                    <a:lnTo>
                      <a:pt x="36475" y="3376"/>
                    </a:lnTo>
                    <a:close/>
                    <a:moveTo>
                      <a:pt x="21664" y="3368"/>
                    </a:moveTo>
                    <a:lnTo>
                      <a:pt x="21664" y="3468"/>
                    </a:lnTo>
                    <a:lnTo>
                      <a:pt x="21725" y="3368"/>
                    </a:lnTo>
                    <a:close/>
                    <a:moveTo>
                      <a:pt x="22871" y="3167"/>
                    </a:moveTo>
                    <a:lnTo>
                      <a:pt x="22971" y="3217"/>
                    </a:lnTo>
                    <a:lnTo>
                      <a:pt x="23172" y="3318"/>
                    </a:lnTo>
                    <a:lnTo>
                      <a:pt x="23323" y="3368"/>
                    </a:lnTo>
                    <a:lnTo>
                      <a:pt x="23474" y="3368"/>
                    </a:lnTo>
                    <a:lnTo>
                      <a:pt x="23474" y="3468"/>
                    </a:lnTo>
                    <a:lnTo>
                      <a:pt x="23524" y="3519"/>
                    </a:lnTo>
                    <a:lnTo>
                      <a:pt x="23424" y="3569"/>
                    </a:lnTo>
                    <a:lnTo>
                      <a:pt x="22619" y="3569"/>
                    </a:lnTo>
                    <a:lnTo>
                      <a:pt x="22569" y="3519"/>
                    </a:lnTo>
                    <a:lnTo>
                      <a:pt x="22619" y="3368"/>
                    </a:lnTo>
                    <a:lnTo>
                      <a:pt x="22770" y="3217"/>
                    </a:lnTo>
                    <a:lnTo>
                      <a:pt x="22871" y="3167"/>
                    </a:lnTo>
                    <a:close/>
                    <a:moveTo>
                      <a:pt x="25535" y="2966"/>
                    </a:moveTo>
                    <a:lnTo>
                      <a:pt x="25685" y="3066"/>
                    </a:lnTo>
                    <a:lnTo>
                      <a:pt x="25786" y="3217"/>
                    </a:lnTo>
                    <a:lnTo>
                      <a:pt x="25886" y="3368"/>
                    </a:lnTo>
                    <a:lnTo>
                      <a:pt x="25886" y="3468"/>
                    </a:lnTo>
                    <a:lnTo>
                      <a:pt x="25736" y="3569"/>
                    </a:lnTo>
                    <a:lnTo>
                      <a:pt x="25635" y="3468"/>
                    </a:lnTo>
                    <a:lnTo>
                      <a:pt x="25535" y="3418"/>
                    </a:lnTo>
                    <a:lnTo>
                      <a:pt x="25334" y="3318"/>
                    </a:lnTo>
                    <a:lnTo>
                      <a:pt x="25283" y="3217"/>
                    </a:lnTo>
                    <a:lnTo>
                      <a:pt x="25233" y="3066"/>
                    </a:lnTo>
                    <a:lnTo>
                      <a:pt x="25283" y="3016"/>
                    </a:lnTo>
                    <a:lnTo>
                      <a:pt x="25384" y="2966"/>
                    </a:lnTo>
                    <a:close/>
                    <a:moveTo>
                      <a:pt x="28852" y="2765"/>
                    </a:moveTo>
                    <a:lnTo>
                      <a:pt x="28953" y="2815"/>
                    </a:lnTo>
                    <a:lnTo>
                      <a:pt x="29003" y="2865"/>
                    </a:lnTo>
                    <a:lnTo>
                      <a:pt x="29053" y="3016"/>
                    </a:lnTo>
                    <a:lnTo>
                      <a:pt x="28953" y="3116"/>
                    </a:lnTo>
                    <a:lnTo>
                      <a:pt x="28852" y="3167"/>
                    </a:lnTo>
                    <a:lnTo>
                      <a:pt x="28701" y="3217"/>
                    </a:lnTo>
                    <a:lnTo>
                      <a:pt x="28651" y="3267"/>
                    </a:lnTo>
                    <a:lnTo>
                      <a:pt x="28651" y="3318"/>
                    </a:lnTo>
                    <a:lnTo>
                      <a:pt x="28752" y="3468"/>
                    </a:lnTo>
                    <a:lnTo>
                      <a:pt x="28802" y="3519"/>
                    </a:lnTo>
                    <a:lnTo>
                      <a:pt x="28601" y="3569"/>
                    </a:lnTo>
                    <a:lnTo>
                      <a:pt x="28500" y="3569"/>
                    </a:lnTo>
                    <a:lnTo>
                      <a:pt x="28400" y="3519"/>
                    </a:lnTo>
                    <a:lnTo>
                      <a:pt x="28299" y="3368"/>
                    </a:lnTo>
                    <a:lnTo>
                      <a:pt x="28249" y="3318"/>
                    </a:lnTo>
                    <a:lnTo>
                      <a:pt x="28249" y="3217"/>
                    </a:lnTo>
                    <a:lnTo>
                      <a:pt x="28802" y="2765"/>
                    </a:lnTo>
                    <a:close/>
                    <a:moveTo>
                      <a:pt x="35386" y="2312"/>
                    </a:moveTo>
                    <a:lnTo>
                      <a:pt x="35537" y="2413"/>
                    </a:lnTo>
                    <a:lnTo>
                      <a:pt x="35688" y="2513"/>
                    </a:lnTo>
                    <a:lnTo>
                      <a:pt x="35889" y="2564"/>
                    </a:lnTo>
                    <a:lnTo>
                      <a:pt x="36140" y="2614"/>
                    </a:lnTo>
                    <a:lnTo>
                      <a:pt x="36291" y="2714"/>
                    </a:lnTo>
                    <a:lnTo>
                      <a:pt x="36341" y="2915"/>
                    </a:lnTo>
                    <a:lnTo>
                      <a:pt x="36392" y="3167"/>
                    </a:lnTo>
                    <a:lnTo>
                      <a:pt x="36475" y="3376"/>
                    </a:lnTo>
                    <a:lnTo>
                      <a:pt x="36475" y="3376"/>
                    </a:lnTo>
                    <a:lnTo>
                      <a:pt x="36492" y="3368"/>
                    </a:lnTo>
                    <a:lnTo>
                      <a:pt x="36542" y="3318"/>
                    </a:lnTo>
                    <a:lnTo>
                      <a:pt x="36593" y="3217"/>
                    </a:lnTo>
                    <a:lnTo>
                      <a:pt x="36593" y="2966"/>
                    </a:lnTo>
                    <a:lnTo>
                      <a:pt x="36643" y="2865"/>
                    </a:lnTo>
                    <a:lnTo>
                      <a:pt x="36743" y="2765"/>
                    </a:lnTo>
                    <a:lnTo>
                      <a:pt x="36945" y="3217"/>
                    </a:lnTo>
                    <a:lnTo>
                      <a:pt x="37045" y="3368"/>
                    </a:lnTo>
                    <a:lnTo>
                      <a:pt x="37045" y="3468"/>
                    </a:lnTo>
                    <a:lnTo>
                      <a:pt x="36995" y="3519"/>
                    </a:lnTo>
                    <a:lnTo>
                      <a:pt x="36894" y="3569"/>
                    </a:lnTo>
                    <a:lnTo>
                      <a:pt x="36643" y="3569"/>
                    </a:lnTo>
                    <a:lnTo>
                      <a:pt x="36492" y="3418"/>
                    </a:lnTo>
                    <a:lnTo>
                      <a:pt x="36542" y="3519"/>
                    </a:lnTo>
                    <a:lnTo>
                      <a:pt x="36492" y="3569"/>
                    </a:lnTo>
                    <a:lnTo>
                      <a:pt x="36392" y="3468"/>
                    </a:lnTo>
                    <a:lnTo>
                      <a:pt x="36392" y="3418"/>
                    </a:lnTo>
                    <a:lnTo>
                      <a:pt x="36459" y="3385"/>
                    </a:lnTo>
                    <a:lnTo>
                      <a:pt x="36459" y="3385"/>
                    </a:lnTo>
                    <a:lnTo>
                      <a:pt x="36442" y="3368"/>
                    </a:lnTo>
                    <a:lnTo>
                      <a:pt x="36241" y="3368"/>
                    </a:lnTo>
                    <a:lnTo>
                      <a:pt x="36140" y="3217"/>
                    </a:lnTo>
                    <a:lnTo>
                      <a:pt x="36040" y="3167"/>
                    </a:lnTo>
                    <a:lnTo>
                      <a:pt x="35990" y="3267"/>
                    </a:lnTo>
                    <a:lnTo>
                      <a:pt x="35990" y="3368"/>
                    </a:lnTo>
                    <a:lnTo>
                      <a:pt x="35990" y="3468"/>
                    </a:lnTo>
                    <a:lnTo>
                      <a:pt x="35839" y="3519"/>
                    </a:lnTo>
                    <a:lnTo>
                      <a:pt x="35738" y="3569"/>
                    </a:lnTo>
                    <a:lnTo>
                      <a:pt x="35638" y="3569"/>
                    </a:lnTo>
                    <a:lnTo>
                      <a:pt x="35537" y="3519"/>
                    </a:lnTo>
                    <a:lnTo>
                      <a:pt x="35638" y="3418"/>
                    </a:lnTo>
                    <a:lnTo>
                      <a:pt x="35688" y="3368"/>
                    </a:lnTo>
                    <a:lnTo>
                      <a:pt x="35738" y="3267"/>
                    </a:lnTo>
                    <a:lnTo>
                      <a:pt x="35788" y="3167"/>
                    </a:lnTo>
                    <a:lnTo>
                      <a:pt x="35738" y="3066"/>
                    </a:lnTo>
                    <a:lnTo>
                      <a:pt x="35638" y="3016"/>
                    </a:lnTo>
                    <a:lnTo>
                      <a:pt x="35487" y="2966"/>
                    </a:lnTo>
                    <a:lnTo>
                      <a:pt x="34833" y="2966"/>
                    </a:lnTo>
                    <a:lnTo>
                      <a:pt x="34783" y="2915"/>
                    </a:lnTo>
                    <a:lnTo>
                      <a:pt x="34733" y="2865"/>
                    </a:lnTo>
                    <a:lnTo>
                      <a:pt x="34783" y="2765"/>
                    </a:lnTo>
                    <a:lnTo>
                      <a:pt x="35185" y="2413"/>
                    </a:lnTo>
                    <a:lnTo>
                      <a:pt x="35236" y="2312"/>
                    </a:lnTo>
                    <a:close/>
                    <a:moveTo>
                      <a:pt x="45942" y="3418"/>
                    </a:moveTo>
                    <a:lnTo>
                      <a:pt x="46093" y="3468"/>
                    </a:lnTo>
                    <a:lnTo>
                      <a:pt x="45992" y="3569"/>
                    </a:lnTo>
                    <a:lnTo>
                      <a:pt x="45841" y="3468"/>
                    </a:lnTo>
                    <a:lnTo>
                      <a:pt x="45942" y="3418"/>
                    </a:lnTo>
                    <a:close/>
                    <a:moveTo>
                      <a:pt x="57804" y="3016"/>
                    </a:moveTo>
                    <a:lnTo>
                      <a:pt x="57854" y="3167"/>
                    </a:lnTo>
                    <a:lnTo>
                      <a:pt x="57854" y="3267"/>
                    </a:lnTo>
                    <a:lnTo>
                      <a:pt x="57854" y="3368"/>
                    </a:lnTo>
                    <a:lnTo>
                      <a:pt x="57955" y="3368"/>
                    </a:lnTo>
                    <a:lnTo>
                      <a:pt x="58055" y="3519"/>
                    </a:lnTo>
                    <a:lnTo>
                      <a:pt x="57942" y="3527"/>
                    </a:lnTo>
                    <a:lnTo>
                      <a:pt x="57942" y="3527"/>
                    </a:lnTo>
                    <a:lnTo>
                      <a:pt x="57854" y="3468"/>
                    </a:lnTo>
                    <a:lnTo>
                      <a:pt x="57854" y="3368"/>
                    </a:lnTo>
                    <a:lnTo>
                      <a:pt x="57469" y="3560"/>
                    </a:lnTo>
                    <a:lnTo>
                      <a:pt x="57469" y="3560"/>
                    </a:lnTo>
                    <a:lnTo>
                      <a:pt x="57352" y="3569"/>
                    </a:lnTo>
                    <a:lnTo>
                      <a:pt x="57301" y="3519"/>
                    </a:lnTo>
                    <a:lnTo>
                      <a:pt x="57301" y="3418"/>
                    </a:lnTo>
                    <a:lnTo>
                      <a:pt x="57704" y="3016"/>
                    </a:lnTo>
                    <a:close/>
                    <a:moveTo>
                      <a:pt x="21815" y="2765"/>
                    </a:moveTo>
                    <a:lnTo>
                      <a:pt x="21865" y="2815"/>
                    </a:lnTo>
                    <a:lnTo>
                      <a:pt x="21865" y="3066"/>
                    </a:lnTo>
                    <a:lnTo>
                      <a:pt x="21815" y="3217"/>
                    </a:lnTo>
                    <a:lnTo>
                      <a:pt x="21815" y="3318"/>
                    </a:lnTo>
                    <a:lnTo>
                      <a:pt x="21765" y="3368"/>
                    </a:lnTo>
                    <a:lnTo>
                      <a:pt x="21715" y="3519"/>
                    </a:lnTo>
                    <a:lnTo>
                      <a:pt x="21664" y="3669"/>
                    </a:lnTo>
                    <a:lnTo>
                      <a:pt x="21614" y="3720"/>
                    </a:lnTo>
                    <a:lnTo>
                      <a:pt x="21564" y="3770"/>
                    </a:lnTo>
                    <a:lnTo>
                      <a:pt x="21463" y="3619"/>
                    </a:lnTo>
                    <a:lnTo>
                      <a:pt x="21514" y="3468"/>
                    </a:lnTo>
                    <a:lnTo>
                      <a:pt x="21564" y="3368"/>
                    </a:lnTo>
                    <a:lnTo>
                      <a:pt x="21664" y="3368"/>
                    </a:lnTo>
                    <a:lnTo>
                      <a:pt x="21664" y="3267"/>
                    </a:lnTo>
                    <a:lnTo>
                      <a:pt x="21664" y="2865"/>
                    </a:lnTo>
                    <a:lnTo>
                      <a:pt x="21715" y="2815"/>
                    </a:lnTo>
                    <a:lnTo>
                      <a:pt x="21815" y="2765"/>
                    </a:lnTo>
                    <a:close/>
                    <a:moveTo>
                      <a:pt x="26389" y="3619"/>
                    </a:moveTo>
                    <a:lnTo>
                      <a:pt x="26490" y="3720"/>
                    </a:lnTo>
                    <a:lnTo>
                      <a:pt x="26439" y="3770"/>
                    </a:lnTo>
                    <a:lnTo>
                      <a:pt x="26289" y="3720"/>
                    </a:lnTo>
                    <a:lnTo>
                      <a:pt x="26389" y="3619"/>
                    </a:lnTo>
                    <a:close/>
                    <a:moveTo>
                      <a:pt x="46796" y="2765"/>
                    </a:moveTo>
                    <a:lnTo>
                      <a:pt x="47048" y="2815"/>
                    </a:lnTo>
                    <a:lnTo>
                      <a:pt x="47098" y="2915"/>
                    </a:lnTo>
                    <a:lnTo>
                      <a:pt x="47148" y="3066"/>
                    </a:lnTo>
                    <a:lnTo>
                      <a:pt x="47148" y="3167"/>
                    </a:lnTo>
                    <a:lnTo>
                      <a:pt x="47148" y="3267"/>
                    </a:lnTo>
                    <a:lnTo>
                      <a:pt x="46997" y="3368"/>
                    </a:lnTo>
                    <a:lnTo>
                      <a:pt x="46897" y="3519"/>
                    </a:lnTo>
                    <a:lnTo>
                      <a:pt x="46897" y="3619"/>
                    </a:lnTo>
                    <a:lnTo>
                      <a:pt x="46897" y="3720"/>
                    </a:lnTo>
                    <a:lnTo>
                      <a:pt x="46796" y="3770"/>
                    </a:lnTo>
                    <a:lnTo>
                      <a:pt x="46645" y="3619"/>
                    </a:lnTo>
                    <a:lnTo>
                      <a:pt x="46495" y="3468"/>
                    </a:lnTo>
                    <a:lnTo>
                      <a:pt x="46495" y="3318"/>
                    </a:lnTo>
                    <a:lnTo>
                      <a:pt x="46495" y="3066"/>
                    </a:lnTo>
                    <a:lnTo>
                      <a:pt x="46495" y="2915"/>
                    </a:lnTo>
                    <a:lnTo>
                      <a:pt x="46545" y="2865"/>
                    </a:lnTo>
                    <a:lnTo>
                      <a:pt x="46595" y="2815"/>
                    </a:lnTo>
                    <a:lnTo>
                      <a:pt x="46796" y="2765"/>
                    </a:lnTo>
                    <a:close/>
                    <a:moveTo>
                      <a:pt x="15683" y="3569"/>
                    </a:moveTo>
                    <a:lnTo>
                      <a:pt x="15733" y="3720"/>
                    </a:lnTo>
                    <a:lnTo>
                      <a:pt x="15683" y="3820"/>
                    </a:lnTo>
                    <a:lnTo>
                      <a:pt x="15582" y="3669"/>
                    </a:lnTo>
                    <a:lnTo>
                      <a:pt x="15683" y="3569"/>
                    </a:lnTo>
                    <a:close/>
                    <a:moveTo>
                      <a:pt x="16940" y="3368"/>
                    </a:moveTo>
                    <a:lnTo>
                      <a:pt x="16990" y="3468"/>
                    </a:lnTo>
                    <a:lnTo>
                      <a:pt x="16889" y="3619"/>
                    </a:lnTo>
                    <a:lnTo>
                      <a:pt x="16738" y="3820"/>
                    </a:lnTo>
                    <a:lnTo>
                      <a:pt x="16638" y="3720"/>
                    </a:lnTo>
                    <a:lnTo>
                      <a:pt x="16638" y="3569"/>
                    </a:lnTo>
                    <a:lnTo>
                      <a:pt x="16638" y="3468"/>
                    </a:lnTo>
                    <a:lnTo>
                      <a:pt x="16789" y="3418"/>
                    </a:lnTo>
                    <a:lnTo>
                      <a:pt x="16940" y="3368"/>
                    </a:lnTo>
                    <a:close/>
                    <a:moveTo>
                      <a:pt x="20910" y="3368"/>
                    </a:moveTo>
                    <a:lnTo>
                      <a:pt x="21011" y="3468"/>
                    </a:lnTo>
                    <a:lnTo>
                      <a:pt x="21011" y="3519"/>
                    </a:lnTo>
                    <a:lnTo>
                      <a:pt x="21011" y="3669"/>
                    </a:lnTo>
                    <a:lnTo>
                      <a:pt x="20910" y="3770"/>
                    </a:lnTo>
                    <a:lnTo>
                      <a:pt x="20860" y="3820"/>
                    </a:lnTo>
                    <a:lnTo>
                      <a:pt x="20709" y="3820"/>
                    </a:lnTo>
                    <a:lnTo>
                      <a:pt x="20609" y="3720"/>
                    </a:lnTo>
                    <a:lnTo>
                      <a:pt x="20508" y="3569"/>
                    </a:lnTo>
                    <a:lnTo>
                      <a:pt x="20458" y="3468"/>
                    </a:lnTo>
                    <a:lnTo>
                      <a:pt x="20609" y="3368"/>
                    </a:lnTo>
                    <a:close/>
                    <a:moveTo>
                      <a:pt x="27696" y="2513"/>
                    </a:moveTo>
                    <a:lnTo>
                      <a:pt x="27847" y="2564"/>
                    </a:lnTo>
                    <a:lnTo>
                      <a:pt x="27947" y="2664"/>
                    </a:lnTo>
                    <a:lnTo>
                      <a:pt x="27998" y="2765"/>
                    </a:lnTo>
                    <a:lnTo>
                      <a:pt x="27947" y="2865"/>
                    </a:lnTo>
                    <a:lnTo>
                      <a:pt x="27847" y="3016"/>
                    </a:lnTo>
                    <a:lnTo>
                      <a:pt x="27847" y="3116"/>
                    </a:lnTo>
                    <a:lnTo>
                      <a:pt x="27947" y="3217"/>
                    </a:lnTo>
                    <a:lnTo>
                      <a:pt x="27947" y="3368"/>
                    </a:lnTo>
                    <a:lnTo>
                      <a:pt x="27998" y="3519"/>
                    </a:lnTo>
                    <a:lnTo>
                      <a:pt x="28098" y="3669"/>
                    </a:lnTo>
                    <a:lnTo>
                      <a:pt x="28098" y="3770"/>
                    </a:lnTo>
                    <a:lnTo>
                      <a:pt x="28048" y="3820"/>
                    </a:lnTo>
                    <a:lnTo>
                      <a:pt x="27696" y="3820"/>
                    </a:lnTo>
                    <a:lnTo>
                      <a:pt x="27646" y="3770"/>
                    </a:lnTo>
                    <a:lnTo>
                      <a:pt x="27595" y="3669"/>
                    </a:lnTo>
                    <a:lnTo>
                      <a:pt x="27545" y="3519"/>
                    </a:lnTo>
                    <a:lnTo>
                      <a:pt x="27545" y="3418"/>
                    </a:lnTo>
                    <a:lnTo>
                      <a:pt x="27545" y="3267"/>
                    </a:lnTo>
                    <a:lnTo>
                      <a:pt x="27495" y="3217"/>
                    </a:lnTo>
                    <a:lnTo>
                      <a:pt x="27445" y="3217"/>
                    </a:lnTo>
                    <a:lnTo>
                      <a:pt x="27294" y="3318"/>
                    </a:lnTo>
                    <a:lnTo>
                      <a:pt x="27244" y="3318"/>
                    </a:lnTo>
                    <a:lnTo>
                      <a:pt x="27093" y="3267"/>
                    </a:lnTo>
                    <a:lnTo>
                      <a:pt x="26992" y="3167"/>
                    </a:lnTo>
                    <a:lnTo>
                      <a:pt x="26942" y="3066"/>
                    </a:lnTo>
                    <a:lnTo>
                      <a:pt x="26942" y="2915"/>
                    </a:lnTo>
                    <a:lnTo>
                      <a:pt x="26992" y="2815"/>
                    </a:lnTo>
                    <a:lnTo>
                      <a:pt x="27193" y="2765"/>
                    </a:lnTo>
                    <a:lnTo>
                      <a:pt x="27344" y="2664"/>
                    </a:lnTo>
                    <a:lnTo>
                      <a:pt x="27495" y="2564"/>
                    </a:lnTo>
                    <a:lnTo>
                      <a:pt x="27595" y="2513"/>
                    </a:lnTo>
                    <a:close/>
                    <a:moveTo>
                      <a:pt x="18498" y="3368"/>
                    </a:moveTo>
                    <a:lnTo>
                      <a:pt x="18462" y="3873"/>
                    </a:lnTo>
                    <a:lnTo>
                      <a:pt x="18462" y="3873"/>
                    </a:lnTo>
                    <a:lnTo>
                      <a:pt x="18347" y="3720"/>
                    </a:lnTo>
                    <a:lnTo>
                      <a:pt x="18297" y="3619"/>
                    </a:lnTo>
                    <a:lnTo>
                      <a:pt x="18297" y="3468"/>
                    </a:lnTo>
                    <a:lnTo>
                      <a:pt x="18397" y="3418"/>
                    </a:lnTo>
                    <a:lnTo>
                      <a:pt x="18498" y="3368"/>
                    </a:lnTo>
                    <a:close/>
                    <a:moveTo>
                      <a:pt x="44969" y="3346"/>
                    </a:moveTo>
                    <a:lnTo>
                      <a:pt x="45389" y="3720"/>
                    </a:lnTo>
                    <a:lnTo>
                      <a:pt x="45439" y="3820"/>
                    </a:lnTo>
                    <a:lnTo>
                      <a:pt x="45439" y="3870"/>
                    </a:lnTo>
                    <a:lnTo>
                      <a:pt x="45389" y="3921"/>
                    </a:lnTo>
                    <a:lnTo>
                      <a:pt x="45339" y="3971"/>
                    </a:lnTo>
                    <a:lnTo>
                      <a:pt x="45238" y="3921"/>
                    </a:lnTo>
                    <a:lnTo>
                      <a:pt x="45238" y="3770"/>
                    </a:lnTo>
                    <a:lnTo>
                      <a:pt x="45188" y="3619"/>
                    </a:lnTo>
                    <a:lnTo>
                      <a:pt x="45087" y="3519"/>
                    </a:lnTo>
                    <a:lnTo>
                      <a:pt x="44987" y="3418"/>
                    </a:lnTo>
                    <a:lnTo>
                      <a:pt x="44969" y="3346"/>
                    </a:lnTo>
                    <a:close/>
                    <a:moveTo>
                      <a:pt x="2815" y="3820"/>
                    </a:moveTo>
                    <a:lnTo>
                      <a:pt x="2916" y="3921"/>
                    </a:lnTo>
                    <a:lnTo>
                      <a:pt x="2815" y="4021"/>
                    </a:lnTo>
                    <a:lnTo>
                      <a:pt x="2765" y="3870"/>
                    </a:lnTo>
                    <a:lnTo>
                      <a:pt x="2815" y="3820"/>
                    </a:lnTo>
                    <a:close/>
                    <a:moveTo>
                      <a:pt x="17291" y="3418"/>
                    </a:moveTo>
                    <a:lnTo>
                      <a:pt x="17744" y="3619"/>
                    </a:lnTo>
                    <a:lnTo>
                      <a:pt x="17945" y="3720"/>
                    </a:lnTo>
                    <a:lnTo>
                      <a:pt x="18096" y="3921"/>
                    </a:lnTo>
                    <a:lnTo>
                      <a:pt x="17995" y="3971"/>
                    </a:lnTo>
                    <a:lnTo>
                      <a:pt x="17945" y="4021"/>
                    </a:lnTo>
                    <a:lnTo>
                      <a:pt x="17241" y="3669"/>
                    </a:lnTo>
                    <a:lnTo>
                      <a:pt x="17241" y="3619"/>
                    </a:lnTo>
                    <a:lnTo>
                      <a:pt x="17241" y="3519"/>
                    </a:lnTo>
                    <a:lnTo>
                      <a:pt x="17291" y="3418"/>
                    </a:lnTo>
                    <a:close/>
                    <a:moveTo>
                      <a:pt x="18648" y="3418"/>
                    </a:moveTo>
                    <a:lnTo>
                      <a:pt x="18699" y="3569"/>
                    </a:lnTo>
                    <a:lnTo>
                      <a:pt x="18749" y="3669"/>
                    </a:lnTo>
                    <a:lnTo>
                      <a:pt x="18799" y="3770"/>
                    </a:lnTo>
                    <a:lnTo>
                      <a:pt x="18900" y="3870"/>
                    </a:lnTo>
                    <a:lnTo>
                      <a:pt x="18850" y="3921"/>
                    </a:lnTo>
                    <a:lnTo>
                      <a:pt x="18799" y="4021"/>
                    </a:lnTo>
                    <a:lnTo>
                      <a:pt x="18648" y="4021"/>
                    </a:lnTo>
                    <a:lnTo>
                      <a:pt x="18521" y="3936"/>
                    </a:lnTo>
                    <a:lnTo>
                      <a:pt x="18521" y="3936"/>
                    </a:lnTo>
                    <a:lnTo>
                      <a:pt x="18548" y="3720"/>
                    </a:lnTo>
                    <a:lnTo>
                      <a:pt x="18598" y="3468"/>
                    </a:lnTo>
                    <a:lnTo>
                      <a:pt x="18648" y="3418"/>
                    </a:lnTo>
                    <a:close/>
                    <a:moveTo>
                      <a:pt x="58457" y="3770"/>
                    </a:moveTo>
                    <a:lnTo>
                      <a:pt x="58558" y="3820"/>
                    </a:lnTo>
                    <a:lnTo>
                      <a:pt x="58659" y="3870"/>
                    </a:lnTo>
                    <a:lnTo>
                      <a:pt x="58659" y="3921"/>
                    </a:lnTo>
                    <a:lnTo>
                      <a:pt x="58457" y="4021"/>
                    </a:lnTo>
                    <a:lnTo>
                      <a:pt x="58357" y="3971"/>
                    </a:lnTo>
                    <a:lnTo>
                      <a:pt x="58307" y="3870"/>
                    </a:lnTo>
                    <a:lnTo>
                      <a:pt x="58357" y="3820"/>
                    </a:lnTo>
                    <a:lnTo>
                      <a:pt x="58457" y="3770"/>
                    </a:lnTo>
                    <a:close/>
                    <a:moveTo>
                      <a:pt x="8344" y="4021"/>
                    </a:moveTo>
                    <a:lnTo>
                      <a:pt x="8395" y="4122"/>
                    </a:lnTo>
                    <a:lnTo>
                      <a:pt x="8244" y="4172"/>
                    </a:lnTo>
                    <a:lnTo>
                      <a:pt x="8194" y="4122"/>
                    </a:lnTo>
                    <a:lnTo>
                      <a:pt x="8344" y="4021"/>
                    </a:lnTo>
                    <a:close/>
                    <a:moveTo>
                      <a:pt x="11913" y="3820"/>
                    </a:moveTo>
                    <a:lnTo>
                      <a:pt x="12014" y="4021"/>
                    </a:lnTo>
                    <a:lnTo>
                      <a:pt x="11913" y="4122"/>
                    </a:lnTo>
                    <a:lnTo>
                      <a:pt x="11863" y="4172"/>
                    </a:lnTo>
                    <a:lnTo>
                      <a:pt x="11762" y="4122"/>
                    </a:lnTo>
                    <a:lnTo>
                      <a:pt x="11762" y="4021"/>
                    </a:lnTo>
                    <a:lnTo>
                      <a:pt x="11762" y="3921"/>
                    </a:lnTo>
                    <a:lnTo>
                      <a:pt x="11863" y="3820"/>
                    </a:lnTo>
                    <a:close/>
                    <a:moveTo>
                      <a:pt x="20910" y="4071"/>
                    </a:moveTo>
                    <a:lnTo>
                      <a:pt x="21011" y="4122"/>
                    </a:lnTo>
                    <a:lnTo>
                      <a:pt x="20961" y="4172"/>
                    </a:lnTo>
                    <a:lnTo>
                      <a:pt x="20810" y="4122"/>
                    </a:lnTo>
                    <a:lnTo>
                      <a:pt x="20910" y="4071"/>
                    </a:lnTo>
                    <a:close/>
                    <a:moveTo>
                      <a:pt x="56296" y="4021"/>
                    </a:moveTo>
                    <a:lnTo>
                      <a:pt x="56397" y="4122"/>
                    </a:lnTo>
                    <a:lnTo>
                      <a:pt x="56246" y="4172"/>
                    </a:lnTo>
                    <a:lnTo>
                      <a:pt x="56196" y="4122"/>
                    </a:lnTo>
                    <a:lnTo>
                      <a:pt x="56296" y="4021"/>
                    </a:lnTo>
                    <a:close/>
                    <a:moveTo>
                      <a:pt x="13572" y="3569"/>
                    </a:moveTo>
                    <a:lnTo>
                      <a:pt x="13065" y="4214"/>
                    </a:lnTo>
                    <a:lnTo>
                      <a:pt x="13065" y="4214"/>
                    </a:lnTo>
                    <a:lnTo>
                      <a:pt x="13019" y="4122"/>
                    </a:lnTo>
                    <a:lnTo>
                      <a:pt x="13019" y="3971"/>
                    </a:lnTo>
                    <a:lnTo>
                      <a:pt x="13069" y="3870"/>
                    </a:lnTo>
                    <a:lnTo>
                      <a:pt x="13270" y="3669"/>
                    </a:lnTo>
                    <a:lnTo>
                      <a:pt x="13371" y="3619"/>
                    </a:lnTo>
                    <a:lnTo>
                      <a:pt x="13572" y="3569"/>
                    </a:lnTo>
                    <a:close/>
                    <a:moveTo>
                      <a:pt x="13672" y="3770"/>
                    </a:moveTo>
                    <a:lnTo>
                      <a:pt x="13672" y="3820"/>
                    </a:lnTo>
                    <a:lnTo>
                      <a:pt x="13572" y="4021"/>
                    </a:lnTo>
                    <a:lnTo>
                      <a:pt x="13421" y="4122"/>
                    </a:lnTo>
                    <a:lnTo>
                      <a:pt x="13270" y="4172"/>
                    </a:lnTo>
                    <a:lnTo>
                      <a:pt x="13119" y="4222"/>
                    </a:lnTo>
                    <a:lnTo>
                      <a:pt x="13371" y="3971"/>
                    </a:lnTo>
                    <a:lnTo>
                      <a:pt x="13572" y="3820"/>
                    </a:lnTo>
                    <a:lnTo>
                      <a:pt x="13672" y="3770"/>
                    </a:lnTo>
                    <a:close/>
                    <a:moveTo>
                      <a:pt x="18451" y="4021"/>
                    </a:moveTo>
                    <a:lnTo>
                      <a:pt x="18447" y="4071"/>
                    </a:lnTo>
                    <a:lnTo>
                      <a:pt x="18397" y="4172"/>
                    </a:lnTo>
                    <a:lnTo>
                      <a:pt x="18397" y="4222"/>
                    </a:lnTo>
                    <a:lnTo>
                      <a:pt x="18347" y="4122"/>
                    </a:lnTo>
                    <a:lnTo>
                      <a:pt x="18347" y="4071"/>
                    </a:lnTo>
                    <a:lnTo>
                      <a:pt x="18397" y="4021"/>
                    </a:lnTo>
                    <a:close/>
                    <a:moveTo>
                      <a:pt x="60719" y="3619"/>
                    </a:moveTo>
                    <a:lnTo>
                      <a:pt x="60770" y="3669"/>
                    </a:lnTo>
                    <a:lnTo>
                      <a:pt x="60770" y="3820"/>
                    </a:lnTo>
                    <a:lnTo>
                      <a:pt x="60719" y="3971"/>
                    </a:lnTo>
                    <a:lnTo>
                      <a:pt x="60569" y="4122"/>
                    </a:lnTo>
                    <a:lnTo>
                      <a:pt x="60418" y="4222"/>
                    </a:lnTo>
                    <a:lnTo>
                      <a:pt x="60217" y="4273"/>
                    </a:lnTo>
                    <a:lnTo>
                      <a:pt x="60066" y="4172"/>
                    </a:lnTo>
                    <a:lnTo>
                      <a:pt x="59865" y="4071"/>
                    </a:lnTo>
                    <a:lnTo>
                      <a:pt x="59714" y="4021"/>
                    </a:lnTo>
                    <a:lnTo>
                      <a:pt x="59362" y="4021"/>
                    </a:lnTo>
                    <a:lnTo>
                      <a:pt x="59262" y="3971"/>
                    </a:lnTo>
                    <a:lnTo>
                      <a:pt x="59111" y="3921"/>
                    </a:lnTo>
                    <a:lnTo>
                      <a:pt x="59362" y="3669"/>
                    </a:lnTo>
                    <a:lnTo>
                      <a:pt x="59463" y="3619"/>
                    </a:lnTo>
                    <a:lnTo>
                      <a:pt x="60066" y="3619"/>
                    </a:lnTo>
                    <a:lnTo>
                      <a:pt x="60267" y="3770"/>
                    </a:lnTo>
                    <a:lnTo>
                      <a:pt x="60418" y="3820"/>
                    </a:lnTo>
                    <a:lnTo>
                      <a:pt x="60518" y="3770"/>
                    </a:lnTo>
                    <a:lnTo>
                      <a:pt x="60569" y="3720"/>
                    </a:lnTo>
                    <a:lnTo>
                      <a:pt x="60669" y="3619"/>
                    </a:lnTo>
                    <a:close/>
                    <a:moveTo>
                      <a:pt x="11260" y="4273"/>
                    </a:moveTo>
                    <a:lnTo>
                      <a:pt x="11360" y="4323"/>
                    </a:lnTo>
                    <a:lnTo>
                      <a:pt x="11209" y="4373"/>
                    </a:lnTo>
                    <a:lnTo>
                      <a:pt x="11159" y="4323"/>
                    </a:lnTo>
                    <a:lnTo>
                      <a:pt x="11260" y="4273"/>
                    </a:lnTo>
                    <a:close/>
                    <a:moveTo>
                      <a:pt x="16738" y="4021"/>
                    </a:moveTo>
                    <a:lnTo>
                      <a:pt x="16839" y="4122"/>
                    </a:lnTo>
                    <a:lnTo>
                      <a:pt x="16839" y="4222"/>
                    </a:lnTo>
                    <a:lnTo>
                      <a:pt x="16839" y="4323"/>
                    </a:lnTo>
                    <a:lnTo>
                      <a:pt x="16738" y="4373"/>
                    </a:lnTo>
                    <a:lnTo>
                      <a:pt x="16688" y="4373"/>
                    </a:lnTo>
                    <a:lnTo>
                      <a:pt x="16638" y="4323"/>
                    </a:lnTo>
                    <a:lnTo>
                      <a:pt x="16588" y="4222"/>
                    </a:lnTo>
                    <a:lnTo>
                      <a:pt x="16638" y="4122"/>
                    </a:lnTo>
                    <a:lnTo>
                      <a:pt x="16688" y="4071"/>
                    </a:lnTo>
                    <a:lnTo>
                      <a:pt x="16738" y="4021"/>
                    </a:lnTo>
                    <a:close/>
                    <a:moveTo>
                      <a:pt x="13019" y="4222"/>
                    </a:moveTo>
                    <a:lnTo>
                      <a:pt x="13019" y="4273"/>
                    </a:lnTo>
                    <a:lnTo>
                      <a:pt x="12918" y="4423"/>
                    </a:lnTo>
                    <a:lnTo>
                      <a:pt x="12868" y="4373"/>
                    </a:lnTo>
                    <a:lnTo>
                      <a:pt x="12868" y="4323"/>
                    </a:lnTo>
                    <a:lnTo>
                      <a:pt x="12969" y="4222"/>
                    </a:lnTo>
                    <a:close/>
                    <a:moveTo>
                      <a:pt x="50164" y="4222"/>
                    </a:moveTo>
                    <a:lnTo>
                      <a:pt x="50264" y="4373"/>
                    </a:lnTo>
                    <a:lnTo>
                      <a:pt x="50164" y="4423"/>
                    </a:lnTo>
                    <a:lnTo>
                      <a:pt x="50114" y="4273"/>
                    </a:lnTo>
                    <a:lnTo>
                      <a:pt x="50164" y="4222"/>
                    </a:lnTo>
                    <a:close/>
                    <a:moveTo>
                      <a:pt x="54185" y="4021"/>
                    </a:moveTo>
                    <a:lnTo>
                      <a:pt x="54235" y="4122"/>
                    </a:lnTo>
                    <a:lnTo>
                      <a:pt x="54286" y="4273"/>
                    </a:lnTo>
                    <a:lnTo>
                      <a:pt x="54235" y="4373"/>
                    </a:lnTo>
                    <a:lnTo>
                      <a:pt x="54185" y="4423"/>
                    </a:lnTo>
                    <a:lnTo>
                      <a:pt x="53733" y="4423"/>
                    </a:lnTo>
                    <a:lnTo>
                      <a:pt x="53682" y="4373"/>
                    </a:lnTo>
                    <a:lnTo>
                      <a:pt x="53682" y="4273"/>
                    </a:lnTo>
                    <a:lnTo>
                      <a:pt x="53783" y="4172"/>
                    </a:lnTo>
                    <a:lnTo>
                      <a:pt x="53883" y="4071"/>
                    </a:lnTo>
                    <a:lnTo>
                      <a:pt x="54034" y="4021"/>
                    </a:lnTo>
                    <a:close/>
                    <a:moveTo>
                      <a:pt x="58809" y="4222"/>
                    </a:moveTo>
                    <a:lnTo>
                      <a:pt x="58860" y="4273"/>
                    </a:lnTo>
                    <a:lnTo>
                      <a:pt x="58860" y="4373"/>
                    </a:lnTo>
                    <a:lnTo>
                      <a:pt x="58809" y="4423"/>
                    </a:lnTo>
                    <a:lnTo>
                      <a:pt x="58407" y="4423"/>
                    </a:lnTo>
                    <a:lnTo>
                      <a:pt x="58357" y="4373"/>
                    </a:lnTo>
                    <a:lnTo>
                      <a:pt x="58307" y="4273"/>
                    </a:lnTo>
                    <a:lnTo>
                      <a:pt x="58407" y="4222"/>
                    </a:lnTo>
                    <a:close/>
                    <a:moveTo>
                      <a:pt x="59664" y="4222"/>
                    </a:moveTo>
                    <a:lnTo>
                      <a:pt x="59714" y="4273"/>
                    </a:lnTo>
                    <a:lnTo>
                      <a:pt x="59714" y="4373"/>
                    </a:lnTo>
                    <a:lnTo>
                      <a:pt x="59614" y="4423"/>
                    </a:lnTo>
                    <a:lnTo>
                      <a:pt x="59412" y="4423"/>
                    </a:lnTo>
                    <a:lnTo>
                      <a:pt x="59362" y="4373"/>
                    </a:lnTo>
                    <a:lnTo>
                      <a:pt x="59362" y="4273"/>
                    </a:lnTo>
                    <a:lnTo>
                      <a:pt x="59463" y="4222"/>
                    </a:lnTo>
                    <a:close/>
                    <a:moveTo>
                      <a:pt x="49268" y="4337"/>
                    </a:moveTo>
                    <a:lnTo>
                      <a:pt x="49008" y="4423"/>
                    </a:lnTo>
                    <a:lnTo>
                      <a:pt x="49108" y="4423"/>
                    </a:lnTo>
                    <a:lnTo>
                      <a:pt x="49159" y="4474"/>
                    </a:lnTo>
                    <a:lnTo>
                      <a:pt x="49159" y="4474"/>
                    </a:lnTo>
                    <a:lnTo>
                      <a:pt x="49268" y="4337"/>
                    </a:lnTo>
                    <a:close/>
                    <a:moveTo>
                      <a:pt x="28450" y="4222"/>
                    </a:moveTo>
                    <a:lnTo>
                      <a:pt x="28550" y="4273"/>
                    </a:lnTo>
                    <a:lnTo>
                      <a:pt x="28601" y="4373"/>
                    </a:lnTo>
                    <a:lnTo>
                      <a:pt x="28601" y="4474"/>
                    </a:lnTo>
                    <a:lnTo>
                      <a:pt x="28550" y="4574"/>
                    </a:lnTo>
                    <a:lnTo>
                      <a:pt x="28450" y="4624"/>
                    </a:lnTo>
                    <a:lnTo>
                      <a:pt x="28249" y="4624"/>
                    </a:lnTo>
                    <a:lnTo>
                      <a:pt x="28199" y="4524"/>
                    </a:lnTo>
                    <a:lnTo>
                      <a:pt x="28199" y="4423"/>
                    </a:lnTo>
                    <a:lnTo>
                      <a:pt x="28199" y="4323"/>
                    </a:lnTo>
                    <a:lnTo>
                      <a:pt x="28249" y="4273"/>
                    </a:lnTo>
                    <a:lnTo>
                      <a:pt x="28349" y="4222"/>
                    </a:lnTo>
                    <a:close/>
                    <a:moveTo>
                      <a:pt x="48361" y="4561"/>
                    </a:moveTo>
                    <a:lnTo>
                      <a:pt x="48354" y="4574"/>
                    </a:lnTo>
                    <a:lnTo>
                      <a:pt x="48254" y="4624"/>
                    </a:lnTo>
                    <a:lnTo>
                      <a:pt x="48147" y="4624"/>
                    </a:lnTo>
                    <a:lnTo>
                      <a:pt x="48361" y="4561"/>
                    </a:lnTo>
                    <a:close/>
                    <a:moveTo>
                      <a:pt x="49360" y="4222"/>
                    </a:moveTo>
                    <a:lnTo>
                      <a:pt x="49268" y="4337"/>
                    </a:lnTo>
                    <a:lnTo>
                      <a:pt x="49268" y="4337"/>
                    </a:lnTo>
                    <a:lnTo>
                      <a:pt x="49309" y="4323"/>
                    </a:lnTo>
                    <a:lnTo>
                      <a:pt x="49511" y="4273"/>
                    </a:lnTo>
                    <a:lnTo>
                      <a:pt x="49611" y="4323"/>
                    </a:lnTo>
                    <a:lnTo>
                      <a:pt x="49661" y="4423"/>
                    </a:lnTo>
                    <a:lnTo>
                      <a:pt x="49661" y="4524"/>
                    </a:lnTo>
                    <a:lnTo>
                      <a:pt x="49611" y="4574"/>
                    </a:lnTo>
                    <a:lnTo>
                      <a:pt x="49460" y="4624"/>
                    </a:lnTo>
                    <a:lnTo>
                      <a:pt x="49360" y="4624"/>
                    </a:lnTo>
                    <a:lnTo>
                      <a:pt x="49209" y="4524"/>
                    </a:lnTo>
                    <a:lnTo>
                      <a:pt x="49159" y="4474"/>
                    </a:lnTo>
                    <a:lnTo>
                      <a:pt x="49159" y="4474"/>
                    </a:lnTo>
                    <a:lnTo>
                      <a:pt x="49008" y="4574"/>
                    </a:lnTo>
                    <a:lnTo>
                      <a:pt x="48857" y="4624"/>
                    </a:lnTo>
                    <a:lnTo>
                      <a:pt x="48757" y="4624"/>
                    </a:lnTo>
                    <a:lnTo>
                      <a:pt x="48606" y="4574"/>
                    </a:lnTo>
                    <a:lnTo>
                      <a:pt x="48606" y="4524"/>
                    </a:lnTo>
                    <a:lnTo>
                      <a:pt x="48606" y="4488"/>
                    </a:lnTo>
                    <a:lnTo>
                      <a:pt x="48606" y="4488"/>
                    </a:lnTo>
                    <a:lnTo>
                      <a:pt x="48656" y="4474"/>
                    </a:lnTo>
                    <a:lnTo>
                      <a:pt x="49008" y="4423"/>
                    </a:lnTo>
                    <a:lnTo>
                      <a:pt x="49008" y="4373"/>
                    </a:lnTo>
                    <a:lnTo>
                      <a:pt x="49008" y="4323"/>
                    </a:lnTo>
                    <a:lnTo>
                      <a:pt x="49108" y="4273"/>
                    </a:lnTo>
                    <a:lnTo>
                      <a:pt x="49159" y="4222"/>
                    </a:lnTo>
                    <a:close/>
                    <a:moveTo>
                      <a:pt x="57653" y="3820"/>
                    </a:moveTo>
                    <a:lnTo>
                      <a:pt x="57854" y="3870"/>
                    </a:lnTo>
                    <a:lnTo>
                      <a:pt x="57955" y="4021"/>
                    </a:lnTo>
                    <a:lnTo>
                      <a:pt x="58055" y="4172"/>
                    </a:lnTo>
                    <a:lnTo>
                      <a:pt x="58055" y="4273"/>
                    </a:lnTo>
                    <a:lnTo>
                      <a:pt x="58005" y="4373"/>
                    </a:lnTo>
                    <a:lnTo>
                      <a:pt x="57754" y="4474"/>
                    </a:lnTo>
                    <a:lnTo>
                      <a:pt x="57653" y="4524"/>
                    </a:lnTo>
                    <a:lnTo>
                      <a:pt x="57502" y="4624"/>
                    </a:lnTo>
                    <a:lnTo>
                      <a:pt x="57452" y="4675"/>
                    </a:lnTo>
                    <a:lnTo>
                      <a:pt x="57352" y="4624"/>
                    </a:lnTo>
                    <a:lnTo>
                      <a:pt x="57251" y="4574"/>
                    </a:lnTo>
                    <a:lnTo>
                      <a:pt x="57201" y="4474"/>
                    </a:lnTo>
                    <a:lnTo>
                      <a:pt x="57201" y="4273"/>
                    </a:lnTo>
                    <a:lnTo>
                      <a:pt x="57251" y="3971"/>
                    </a:lnTo>
                    <a:lnTo>
                      <a:pt x="57301" y="3820"/>
                    </a:lnTo>
                    <a:close/>
                    <a:moveTo>
                      <a:pt x="10305" y="3971"/>
                    </a:moveTo>
                    <a:lnTo>
                      <a:pt x="10405" y="4021"/>
                    </a:lnTo>
                    <a:lnTo>
                      <a:pt x="10506" y="4122"/>
                    </a:lnTo>
                    <a:lnTo>
                      <a:pt x="10707" y="4323"/>
                    </a:lnTo>
                    <a:lnTo>
                      <a:pt x="10657" y="4373"/>
                    </a:lnTo>
                    <a:lnTo>
                      <a:pt x="10556" y="4423"/>
                    </a:lnTo>
                    <a:lnTo>
                      <a:pt x="10305" y="4323"/>
                    </a:lnTo>
                    <a:lnTo>
                      <a:pt x="10154" y="4273"/>
                    </a:lnTo>
                    <a:lnTo>
                      <a:pt x="10053" y="4222"/>
                    </a:lnTo>
                    <a:lnTo>
                      <a:pt x="9953" y="4273"/>
                    </a:lnTo>
                    <a:lnTo>
                      <a:pt x="9852" y="4323"/>
                    </a:lnTo>
                    <a:lnTo>
                      <a:pt x="9752" y="4423"/>
                    </a:lnTo>
                    <a:lnTo>
                      <a:pt x="9400" y="4423"/>
                    </a:lnTo>
                    <a:lnTo>
                      <a:pt x="9299" y="4474"/>
                    </a:lnTo>
                    <a:lnTo>
                      <a:pt x="9249" y="4624"/>
                    </a:lnTo>
                    <a:lnTo>
                      <a:pt x="9350" y="4624"/>
                    </a:lnTo>
                    <a:lnTo>
                      <a:pt x="9450" y="4775"/>
                    </a:lnTo>
                    <a:lnTo>
                      <a:pt x="9249" y="4660"/>
                    </a:lnTo>
                    <a:lnTo>
                      <a:pt x="9249" y="4660"/>
                    </a:lnTo>
                    <a:lnTo>
                      <a:pt x="9249" y="4624"/>
                    </a:lnTo>
                    <a:lnTo>
                      <a:pt x="9186" y="4624"/>
                    </a:lnTo>
                    <a:lnTo>
                      <a:pt x="9098" y="4574"/>
                    </a:lnTo>
                    <a:lnTo>
                      <a:pt x="9048" y="4524"/>
                    </a:lnTo>
                    <a:lnTo>
                      <a:pt x="9048" y="4474"/>
                    </a:lnTo>
                    <a:lnTo>
                      <a:pt x="9098" y="4323"/>
                    </a:lnTo>
                    <a:lnTo>
                      <a:pt x="9149" y="4222"/>
                    </a:lnTo>
                    <a:lnTo>
                      <a:pt x="9350" y="4222"/>
                    </a:lnTo>
                    <a:lnTo>
                      <a:pt x="9500" y="4122"/>
                    </a:lnTo>
                    <a:lnTo>
                      <a:pt x="9702" y="4021"/>
                    </a:lnTo>
                    <a:lnTo>
                      <a:pt x="9903" y="3971"/>
                    </a:lnTo>
                    <a:close/>
                    <a:moveTo>
                      <a:pt x="1609" y="4675"/>
                    </a:moveTo>
                    <a:lnTo>
                      <a:pt x="1659" y="4725"/>
                    </a:lnTo>
                    <a:lnTo>
                      <a:pt x="1559" y="4825"/>
                    </a:lnTo>
                    <a:lnTo>
                      <a:pt x="1458" y="4725"/>
                    </a:lnTo>
                    <a:lnTo>
                      <a:pt x="1609" y="4675"/>
                    </a:lnTo>
                    <a:close/>
                    <a:moveTo>
                      <a:pt x="9249" y="4700"/>
                    </a:moveTo>
                    <a:lnTo>
                      <a:pt x="9350" y="4775"/>
                    </a:lnTo>
                    <a:lnTo>
                      <a:pt x="9400" y="4825"/>
                    </a:lnTo>
                    <a:lnTo>
                      <a:pt x="9249" y="4725"/>
                    </a:lnTo>
                    <a:lnTo>
                      <a:pt x="9249" y="4700"/>
                    </a:lnTo>
                    <a:close/>
                    <a:moveTo>
                      <a:pt x="40111" y="4675"/>
                    </a:moveTo>
                    <a:lnTo>
                      <a:pt x="40161" y="4725"/>
                    </a:lnTo>
                    <a:lnTo>
                      <a:pt x="40061" y="4825"/>
                    </a:lnTo>
                    <a:lnTo>
                      <a:pt x="39960" y="4725"/>
                    </a:lnTo>
                    <a:lnTo>
                      <a:pt x="40111" y="4675"/>
                    </a:lnTo>
                    <a:close/>
                    <a:moveTo>
                      <a:pt x="48455" y="4222"/>
                    </a:moveTo>
                    <a:lnTo>
                      <a:pt x="48505" y="4273"/>
                    </a:lnTo>
                    <a:lnTo>
                      <a:pt x="48606" y="4323"/>
                    </a:lnTo>
                    <a:lnTo>
                      <a:pt x="48606" y="4373"/>
                    </a:lnTo>
                    <a:lnTo>
                      <a:pt x="48606" y="4423"/>
                    </a:lnTo>
                    <a:lnTo>
                      <a:pt x="48505" y="4423"/>
                    </a:lnTo>
                    <a:lnTo>
                      <a:pt x="48405" y="4474"/>
                    </a:lnTo>
                    <a:lnTo>
                      <a:pt x="48393" y="4497"/>
                    </a:lnTo>
                    <a:lnTo>
                      <a:pt x="48393" y="4497"/>
                    </a:lnTo>
                    <a:lnTo>
                      <a:pt x="48028" y="4624"/>
                    </a:lnTo>
                    <a:lnTo>
                      <a:pt x="47751" y="4624"/>
                    </a:lnTo>
                    <a:lnTo>
                      <a:pt x="47600" y="4675"/>
                    </a:lnTo>
                    <a:lnTo>
                      <a:pt x="47450" y="4825"/>
                    </a:lnTo>
                    <a:lnTo>
                      <a:pt x="47249" y="4825"/>
                    </a:lnTo>
                    <a:lnTo>
                      <a:pt x="47098" y="4725"/>
                    </a:lnTo>
                    <a:lnTo>
                      <a:pt x="46947" y="4675"/>
                    </a:lnTo>
                    <a:lnTo>
                      <a:pt x="46595" y="4624"/>
                    </a:lnTo>
                    <a:lnTo>
                      <a:pt x="46545" y="4574"/>
                    </a:lnTo>
                    <a:lnTo>
                      <a:pt x="46545" y="4474"/>
                    </a:lnTo>
                    <a:lnTo>
                      <a:pt x="46696" y="4323"/>
                    </a:lnTo>
                    <a:lnTo>
                      <a:pt x="46796" y="4273"/>
                    </a:lnTo>
                    <a:lnTo>
                      <a:pt x="46947" y="4273"/>
                    </a:lnTo>
                    <a:lnTo>
                      <a:pt x="47098" y="4323"/>
                    </a:lnTo>
                    <a:lnTo>
                      <a:pt x="47349" y="4423"/>
                    </a:lnTo>
                    <a:lnTo>
                      <a:pt x="47550" y="4474"/>
                    </a:lnTo>
                    <a:lnTo>
                      <a:pt x="47751" y="4423"/>
                    </a:lnTo>
                    <a:lnTo>
                      <a:pt x="47952" y="4323"/>
                    </a:lnTo>
                    <a:lnTo>
                      <a:pt x="48103" y="4273"/>
                    </a:lnTo>
                    <a:lnTo>
                      <a:pt x="48204" y="4222"/>
                    </a:lnTo>
                    <a:close/>
                    <a:moveTo>
                      <a:pt x="59815" y="4675"/>
                    </a:moveTo>
                    <a:lnTo>
                      <a:pt x="59965" y="4725"/>
                    </a:lnTo>
                    <a:lnTo>
                      <a:pt x="59865" y="4825"/>
                    </a:lnTo>
                    <a:lnTo>
                      <a:pt x="59764" y="4725"/>
                    </a:lnTo>
                    <a:lnTo>
                      <a:pt x="59815" y="4675"/>
                    </a:lnTo>
                    <a:close/>
                    <a:moveTo>
                      <a:pt x="42675" y="4624"/>
                    </a:moveTo>
                    <a:lnTo>
                      <a:pt x="42876" y="4725"/>
                    </a:lnTo>
                    <a:lnTo>
                      <a:pt x="42876" y="4775"/>
                    </a:lnTo>
                    <a:lnTo>
                      <a:pt x="42775" y="4825"/>
                    </a:lnTo>
                    <a:lnTo>
                      <a:pt x="42675" y="4876"/>
                    </a:lnTo>
                    <a:lnTo>
                      <a:pt x="42574" y="4825"/>
                    </a:lnTo>
                    <a:lnTo>
                      <a:pt x="42524" y="4775"/>
                    </a:lnTo>
                    <a:lnTo>
                      <a:pt x="42574" y="4725"/>
                    </a:lnTo>
                    <a:lnTo>
                      <a:pt x="42675" y="4624"/>
                    </a:lnTo>
                    <a:close/>
                    <a:moveTo>
                      <a:pt x="43730" y="3971"/>
                    </a:moveTo>
                    <a:lnTo>
                      <a:pt x="44082" y="4021"/>
                    </a:lnTo>
                    <a:lnTo>
                      <a:pt x="44132" y="4071"/>
                    </a:lnTo>
                    <a:lnTo>
                      <a:pt x="44132" y="4172"/>
                    </a:lnTo>
                    <a:lnTo>
                      <a:pt x="43831" y="4474"/>
                    </a:lnTo>
                    <a:lnTo>
                      <a:pt x="43780" y="4524"/>
                    </a:lnTo>
                    <a:lnTo>
                      <a:pt x="43831" y="4624"/>
                    </a:lnTo>
                    <a:lnTo>
                      <a:pt x="43881" y="4675"/>
                    </a:lnTo>
                    <a:lnTo>
                      <a:pt x="43931" y="4725"/>
                    </a:lnTo>
                    <a:lnTo>
                      <a:pt x="43931" y="4825"/>
                    </a:lnTo>
                    <a:lnTo>
                      <a:pt x="43780" y="4876"/>
                    </a:lnTo>
                    <a:lnTo>
                      <a:pt x="43378" y="4876"/>
                    </a:lnTo>
                    <a:lnTo>
                      <a:pt x="43278" y="4825"/>
                    </a:lnTo>
                    <a:lnTo>
                      <a:pt x="43177" y="4775"/>
                    </a:lnTo>
                    <a:lnTo>
                      <a:pt x="43177" y="4725"/>
                    </a:lnTo>
                    <a:lnTo>
                      <a:pt x="43228" y="4675"/>
                    </a:lnTo>
                    <a:lnTo>
                      <a:pt x="43278" y="4574"/>
                    </a:lnTo>
                    <a:lnTo>
                      <a:pt x="43328" y="4423"/>
                    </a:lnTo>
                    <a:lnTo>
                      <a:pt x="43328" y="4273"/>
                    </a:lnTo>
                    <a:lnTo>
                      <a:pt x="43328" y="4122"/>
                    </a:lnTo>
                    <a:lnTo>
                      <a:pt x="43378" y="4071"/>
                    </a:lnTo>
                    <a:lnTo>
                      <a:pt x="43429" y="4021"/>
                    </a:lnTo>
                    <a:lnTo>
                      <a:pt x="43579" y="3971"/>
                    </a:lnTo>
                    <a:close/>
                    <a:moveTo>
                      <a:pt x="47442" y="4833"/>
                    </a:moveTo>
                    <a:lnTo>
                      <a:pt x="47399" y="4876"/>
                    </a:lnTo>
                    <a:lnTo>
                      <a:pt x="47299" y="4876"/>
                    </a:lnTo>
                    <a:lnTo>
                      <a:pt x="47442" y="4833"/>
                    </a:lnTo>
                    <a:close/>
                    <a:moveTo>
                      <a:pt x="35185" y="4876"/>
                    </a:moveTo>
                    <a:lnTo>
                      <a:pt x="35336" y="4976"/>
                    </a:lnTo>
                    <a:lnTo>
                      <a:pt x="35286" y="5027"/>
                    </a:lnTo>
                    <a:lnTo>
                      <a:pt x="35135" y="4976"/>
                    </a:lnTo>
                    <a:lnTo>
                      <a:pt x="35185" y="4876"/>
                    </a:lnTo>
                    <a:close/>
                    <a:moveTo>
                      <a:pt x="38804" y="4876"/>
                    </a:moveTo>
                    <a:lnTo>
                      <a:pt x="38905" y="4976"/>
                    </a:lnTo>
                    <a:lnTo>
                      <a:pt x="38855" y="5027"/>
                    </a:lnTo>
                    <a:lnTo>
                      <a:pt x="38704" y="4976"/>
                    </a:lnTo>
                    <a:lnTo>
                      <a:pt x="38804" y="4876"/>
                    </a:lnTo>
                    <a:close/>
                    <a:moveTo>
                      <a:pt x="29958" y="5077"/>
                    </a:moveTo>
                    <a:lnTo>
                      <a:pt x="30058" y="5177"/>
                    </a:lnTo>
                    <a:lnTo>
                      <a:pt x="29958" y="5278"/>
                    </a:lnTo>
                    <a:lnTo>
                      <a:pt x="29908" y="5127"/>
                    </a:lnTo>
                    <a:lnTo>
                      <a:pt x="29958" y="5077"/>
                    </a:lnTo>
                    <a:close/>
                    <a:moveTo>
                      <a:pt x="38201" y="4725"/>
                    </a:moveTo>
                    <a:lnTo>
                      <a:pt x="38302" y="4775"/>
                    </a:lnTo>
                    <a:lnTo>
                      <a:pt x="38452" y="4876"/>
                    </a:lnTo>
                    <a:lnTo>
                      <a:pt x="38503" y="4976"/>
                    </a:lnTo>
                    <a:lnTo>
                      <a:pt x="38402" y="5027"/>
                    </a:lnTo>
                    <a:lnTo>
                      <a:pt x="38251" y="5177"/>
                    </a:lnTo>
                    <a:lnTo>
                      <a:pt x="38101" y="5278"/>
                    </a:lnTo>
                    <a:lnTo>
                      <a:pt x="38000" y="5278"/>
                    </a:lnTo>
                    <a:lnTo>
                      <a:pt x="37749" y="5127"/>
                    </a:lnTo>
                    <a:lnTo>
                      <a:pt x="37497" y="4976"/>
                    </a:lnTo>
                    <a:lnTo>
                      <a:pt x="37497" y="4926"/>
                    </a:lnTo>
                    <a:lnTo>
                      <a:pt x="37548" y="4876"/>
                    </a:lnTo>
                    <a:lnTo>
                      <a:pt x="37849" y="4876"/>
                    </a:lnTo>
                    <a:lnTo>
                      <a:pt x="38000" y="4825"/>
                    </a:lnTo>
                    <a:lnTo>
                      <a:pt x="38101" y="4725"/>
                    </a:lnTo>
                    <a:close/>
                    <a:moveTo>
                      <a:pt x="46093" y="4423"/>
                    </a:moveTo>
                    <a:lnTo>
                      <a:pt x="46193" y="4474"/>
                    </a:lnTo>
                    <a:lnTo>
                      <a:pt x="46294" y="4524"/>
                    </a:lnTo>
                    <a:lnTo>
                      <a:pt x="46143" y="4624"/>
                    </a:lnTo>
                    <a:lnTo>
                      <a:pt x="45942" y="4725"/>
                    </a:lnTo>
                    <a:lnTo>
                      <a:pt x="45841" y="4775"/>
                    </a:lnTo>
                    <a:lnTo>
                      <a:pt x="45892" y="4926"/>
                    </a:lnTo>
                    <a:lnTo>
                      <a:pt x="45992" y="5127"/>
                    </a:lnTo>
                    <a:lnTo>
                      <a:pt x="46042" y="5177"/>
                    </a:lnTo>
                    <a:lnTo>
                      <a:pt x="45992" y="5228"/>
                    </a:lnTo>
                    <a:lnTo>
                      <a:pt x="45892" y="5278"/>
                    </a:lnTo>
                    <a:lnTo>
                      <a:pt x="45741" y="5278"/>
                    </a:lnTo>
                    <a:lnTo>
                      <a:pt x="45640" y="5177"/>
                    </a:lnTo>
                    <a:lnTo>
                      <a:pt x="45489" y="5027"/>
                    </a:lnTo>
                    <a:lnTo>
                      <a:pt x="45339" y="4876"/>
                    </a:lnTo>
                    <a:lnTo>
                      <a:pt x="45188" y="4876"/>
                    </a:lnTo>
                    <a:lnTo>
                      <a:pt x="45138" y="4926"/>
                    </a:lnTo>
                    <a:lnTo>
                      <a:pt x="45037" y="5127"/>
                    </a:lnTo>
                    <a:lnTo>
                      <a:pt x="44987" y="5177"/>
                    </a:lnTo>
                    <a:lnTo>
                      <a:pt x="44836" y="5278"/>
                    </a:lnTo>
                    <a:lnTo>
                      <a:pt x="44685" y="5278"/>
                    </a:lnTo>
                    <a:lnTo>
                      <a:pt x="44635" y="5228"/>
                    </a:lnTo>
                    <a:lnTo>
                      <a:pt x="44635" y="5177"/>
                    </a:lnTo>
                    <a:lnTo>
                      <a:pt x="44735" y="5077"/>
                    </a:lnTo>
                    <a:lnTo>
                      <a:pt x="44786" y="4976"/>
                    </a:lnTo>
                    <a:lnTo>
                      <a:pt x="44786" y="4926"/>
                    </a:lnTo>
                    <a:lnTo>
                      <a:pt x="44685" y="4825"/>
                    </a:lnTo>
                    <a:lnTo>
                      <a:pt x="44635" y="4775"/>
                    </a:lnTo>
                    <a:lnTo>
                      <a:pt x="44635" y="4675"/>
                    </a:lnTo>
                    <a:lnTo>
                      <a:pt x="44836" y="4524"/>
                    </a:lnTo>
                    <a:lnTo>
                      <a:pt x="44936" y="4423"/>
                    </a:lnTo>
                    <a:close/>
                    <a:moveTo>
                      <a:pt x="28500" y="5278"/>
                    </a:moveTo>
                    <a:lnTo>
                      <a:pt x="28550" y="5328"/>
                    </a:lnTo>
                    <a:lnTo>
                      <a:pt x="28500" y="5479"/>
                    </a:lnTo>
                    <a:lnTo>
                      <a:pt x="28450" y="5429"/>
                    </a:lnTo>
                    <a:lnTo>
                      <a:pt x="28500" y="5278"/>
                    </a:lnTo>
                    <a:close/>
                    <a:moveTo>
                      <a:pt x="24529" y="5529"/>
                    </a:moveTo>
                    <a:lnTo>
                      <a:pt x="24630" y="5579"/>
                    </a:lnTo>
                    <a:lnTo>
                      <a:pt x="24479" y="5680"/>
                    </a:lnTo>
                    <a:lnTo>
                      <a:pt x="24379" y="5579"/>
                    </a:lnTo>
                    <a:lnTo>
                      <a:pt x="24529" y="5529"/>
                    </a:lnTo>
                    <a:close/>
                    <a:moveTo>
                      <a:pt x="27696" y="5328"/>
                    </a:moveTo>
                    <a:lnTo>
                      <a:pt x="27746" y="5378"/>
                    </a:lnTo>
                    <a:lnTo>
                      <a:pt x="27797" y="5479"/>
                    </a:lnTo>
                    <a:lnTo>
                      <a:pt x="27746" y="5579"/>
                    </a:lnTo>
                    <a:lnTo>
                      <a:pt x="27696" y="5680"/>
                    </a:lnTo>
                    <a:lnTo>
                      <a:pt x="27646" y="5680"/>
                    </a:lnTo>
                    <a:lnTo>
                      <a:pt x="27545" y="5579"/>
                    </a:lnTo>
                    <a:lnTo>
                      <a:pt x="27545" y="5479"/>
                    </a:lnTo>
                    <a:lnTo>
                      <a:pt x="27545" y="5378"/>
                    </a:lnTo>
                    <a:lnTo>
                      <a:pt x="27646" y="5328"/>
                    </a:lnTo>
                    <a:close/>
                    <a:moveTo>
                      <a:pt x="23976" y="5579"/>
                    </a:moveTo>
                    <a:lnTo>
                      <a:pt x="23876" y="5630"/>
                    </a:lnTo>
                    <a:lnTo>
                      <a:pt x="23775" y="5680"/>
                    </a:lnTo>
                    <a:lnTo>
                      <a:pt x="23675" y="5713"/>
                    </a:lnTo>
                    <a:lnTo>
                      <a:pt x="23675" y="5713"/>
                    </a:lnTo>
                    <a:lnTo>
                      <a:pt x="23876" y="5579"/>
                    </a:lnTo>
                    <a:close/>
                    <a:moveTo>
                      <a:pt x="2262" y="5529"/>
                    </a:moveTo>
                    <a:lnTo>
                      <a:pt x="2313" y="5579"/>
                    </a:lnTo>
                    <a:lnTo>
                      <a:pt x="2313" y="5730"/>
                    </a:lnTo>
                    <a:lnTo>
                      <a:pt x="2313" y="5780"/>
                    </a:lnTo>
                    <a:lnTo>
                      <a:pt x="2212" y="5881"/>
                    </a:lnTo>
                    <a:lnTo>
                      <a:pt x="2162" y="5881"/>
                    </a:lnTo>
                    <a:lnTo>
                      <a:pt x="2112" y="5780"/>
                    </a:lnTo>
                    <a:lnTo>
                      <a:pt x="2112" y="5680"/>
                    </a:lnTo>
                    <a:lnTo>
                      <a:pt x="2112" y="5579"/>
                    </a:lnTo>
                    <a:lnTo>
                      <a:pt x="2162" y="5529"/>
                    </a:lnTo>
                    <a:close/>
                    <a:moveTo>
                      <a:pt x="5580" y="5730"/>
                    </a:moveTo>
                    <a:lnTo>
                      <a:pt x="5680" y="5780"/>
                    </a:lnTo>
                    <a:lnTo>
                      <a:pt x="5530" y="5881"/>
                    </a:lnTo>
                    <a:lnTo>
                      <a:pt x="5479" y="5780"/>
                    </a:lnTo>
                    <a:lnTo>
                      <a:pt x="5580" y="5730"/>
                    </a:lnTo>
                    <a:close/>
                    <a:moveTo>
                      <a:pt x="23826" y="5479"/>
                    </a:moveTo>
                    <a:lnTo>
                      <a:pt x="23599" y="5705"/>
                    </a:lnTo>
                    <a:lnTo>
                      <a:pt x="23599" y="5705"/>
                    </a:lnTo>
                    <a:lnTo>
                      <a:pt x="23574" y="5680"/>
                    </a:lnTo>
                    <a:lnTo>
                      <a:pt x="23574" y="5730"/>
                    </a:lnTo>
                    <a:lnTo>
                      <a:pt x="23574" y="5730"/>
                    </a:lnTo>
                    <a:lnTo>
                      <a:pt x="23424" y="5881"/>
                    </a:lnTo>
                    <a:lnTo>
                      <a:pt x="23373" y="5831"/>
                    </a:lnTo>
                    <a:lnTo>
                      <a:pt x="23373" y="5780"/>
                    </a:lnTo>
                    <a:lnTo>
                      <a:pt x="23474" y="5680"/>
                    </a:lnTo>
                    <a:lnTo>
                      <a:pt x="23574" y="5680"/>
                    </a:lnTo>
                    <a:lnTo>
                      <a:pt x="23574" y="5579"/>
                    </a:lnTo>
                    <a:lnTo>
                      <a:pt x="23625" y="5529"/>
                    </a:lnTo>
                    <a:lnTo>
                      <a:pt x="23725" y="5479"/>
                    </a:lnTo>
                    <a:close/>
                    <a:moveTo>
                      <a:pt x="43579" y="5278"/>
                    </a:moveTo>
                    <a:lnTo>
                      <a:pt x="43730" y="5328"/>
                    </a:lnTo>
                    <a:lnTo>
                      <a:pt x="43780" y="5378"/>
                    </a:lnTo>
                    <a:lnTo>
                      <a:pt x="43780" y="5479"/>
                    </a:lnTo>
                    <a:lnTo>
                      <a:pt x="43780" y="5579"/>
                    </a:lnTo>
                    <a:lnTo>
                      <a:pt x="43780" y="5680"/>
                    </a:lnTo>
                    <a:lnTo>
                      <a:pt x="43730" y="5780"/>
                    </a:lnTo>
                    <a:lnTo>
                      <a:pt x="43630" y="5881"/>
                    </a:lnTo>
                    <a:lnTo>
                      <a:pt x="43429" y="5881"/>
                    </a:lnTo>
                    <a:lnTo>
                      <a:pt x="43328" y="5780"/>
                    </a:lnTo>
                    <a:lnTo>
                      <a:pt x="43328" y="5630"/>
                    </a:lnTo>
                    <a:lnTo>
                      <a:pt x="43328" y="5479"/>
                    </a:lnTo>
                    <a:lnTo>
                      <a:pt x="43378" y="5378"/>
                    </a:lnTo>
                    <a:lnTo>
                      <a:pt x="43429" y="5328"/>
                    </a:lnTo>
                    <a:lnTo>
                      <a:pt x="43479" y="5278"/>
                    </a:lnTo>
                    <a:close/>
                    <a:moveTo>
                      <a:pt x="50164" y="5680"/>
                    </a:moveTo>
                    <a:lnTo>
                      <a:pt x="50264" y="5831"/>
                    </a:lnTo>
                    <a:lnTo>
                      <a:pt x="50164" y="5881"/>
                    </a:lnTo>
                    <a:lnTo>
                      <a:pt x="50114" y="5780"/>
                    </a:lnTo>
                    <a:lnTo>
                      <a:pt x="50164" y="5680"/>
                    </a:lnTo>
                    <a:close/>
                    <a:moveTo>
                      <a:pt x="4926" y="5680"/>
                    </a:moveTo>
                    <a:lnTo>
                      <a:pt x="5027" y="5780"/>
                    </a:lnTo>
                    <a:lnTo>
                      <a:pt x="5027" y="5881"/>
                    </a:lnTo>
                    <a:lnTo>
                      <a:pt x="5027" y="5982"/>
                    </a:lnTo>
                    <a:lnTo>
                      <a:pt x="4977" y="6032"/>
                    </a:lnTo>
                    <a:lnTo>
                      <a:pt x="4926" y="6132"/>
                    </a:lnTo>
                    <a:lnTo>
                      <a:pt x="4524" y="6132"/>
                    </a:lnTo>
                    <a:lnTo>
                      <a:pt x="4474" y="6032"/>
                    </a:lnTo>
                    <a:lnTo>
                      <a:pt x="4524" y="5931"/>
                    </a:lnTo>
                    <a:lnTo>
                      <a:pt x="4725" y="5881"/>
                    </a:lnTo>
                    <a:lnTo>
                      <a:pt x="4776" y="5831"/>
                    </a:lnTo>
                    <a:lnTo>
                      <a:pt x="4876" y="5780"/>
                    </a:lnTo>
                    <a:lnTo>
                      <a:pt x="4926" y="5680"/>
                    </a:lnTo>
                    <a:close/>
                    <a:moveTo>
                      <a:pt x="45238" y="5680"/>
                    </a:moveTo>
                    <a:lnTo>
                      <a:pt x="45339" y="5730"/>
                    </a:lnTo>
                    <a:lnTo>
                      <a:pt x="45389" y="5780"/>
                    </a:lnTo>
                    <a:lnTo>
                      <a:pt x="45439" y="5831"/>
                    </a:lnTo>
                    <a:lnTo>
                      <a:pt x="45439" y="5982"/>
                    </a:lnTo>
                    <a:lnTo>
                      <a:pt x="45389" y="6082"/>
                    </a:lnTo>
                    <a:lnTo>
                      <a:pt x="45288" y="6132"/>
                    </a:lnTo>
                    <a:lnTo>
                      <a:pt x="45037" y="6132"/>
                    </a:lnTo>
                    <a:lnTo>
                      <a:pt x="44936" y="6082"/>
                    </a:lnTo>
                    <a:lnTo>
                      <a:pt x="44836" y="6032"/>
                    </a:lnTo>
                    <a:lnTo>
                      <a:pt x="44786" y="5982"/>
                    </a:lnTo>
                    <a:lnTo>
                      <a:pt x="44836" y="5831"/>
                    </a:lnTo>
                    <a:lnTo>
                      <a:pt x="44886" y="5730"/>
                    </a:lnTo>
                    <a:lnTo>
                      <a:pt x="44936" y="5680"/>
                    </a:lnTo>
                    <a:close/>
                    <a:moveTo>
                      <a:pt x="45791" y="6132"/>
                    </a:moveTo>
                    <a:lnTo>
                      <a:pt x="45841" y="6233"/>
                    </a:lnTo>
                    <a:lnTo>
                      <a:pt x="45841" y="6306"/>
                    </a:lnTo>
                    <a:lnTo>
                      <a:pt x="45841" y="6306"/>
                    </a:lnTo>
                    <a:lnTo>
                      <a:pt x="45791" y="6283"/>
                    </a:lnTo>
                    <a:lnTo>
                      <a:pt x="45690" y="6183"/>
                    </a:lnTo>
                    <a:lnTo>
                      <a:pt x="45741" y="6132"/>
                    </a:lnTo>
                    <a:close/>
                    <a:moveTo>
                      <a:pt x="3821" y="5881"/>
                    </a:moveTo>
                    <a:lnTo>
                      <a:pt x="3921" y="5982"/>
                    </a:lnTo>
                    <a:lnTo>
                      <a:pt x="3971" y="6082"/>
                    </a:lnTo>
                    <a:lnTo>
                      <a:pt x="3971" y="6183"/>
                    </a:lnTo>
                    <a:lnTo>
                      <a:pt x="3971" y="6233"/>
                    </a:lnTo>
                    <a:lnTo>
                      <a:pt x="3871" y="6283"/>
                    </a:lnTo>
                    <a:lnTo>
                      <a:pt x="3770" y="6333"/>
                    </a:lnTo>
                    <a:lnTo>
                      <a:pt x="3670" y="6333"/>
                    </a:lnTo>
                    <a:lnTo>
                      <a:pt x="3620" y="6283"/>
                    </a:lnTo>
                    <a:lnTo>
                      <a:pt x="3569" y="6183"/>
                    </a:lnTo>
                    <a:lnTo>
                      <a:pt x="3569" y="6032"/>
                    </a:lnTo>
                    <a:lnTo>
                      <a:pt x="3620" y="5982"/>
                    </a:lnTo>
                    <a:lnTo>
                      <a:pt x="3720" y="5931"/>
                    </a:lnTo>
                    <a:lnTo>
                      <a:pt x="3821" y="5881"/>
                    </a:lnTo>
                    <a:close/>
                    <a:moveTo>
                      <a:pt x="45858" y="6367"/>
                    </a:moveTo>
                    <a:lnTo>
                      <a:pt x="45992" y="6434"/>
                    </a:lnTo>
                    <a:lnTo>
                      <a:pt x="46042" y="6484"/>
                    </a:lnTo>
                    <a:lnTo>
                      <a:pt x="46042" y="6534"/>
                    </a:lnTo>
                    <a:lnTo>
                      <a:pt x="45942" y="6484"/>
                    </a:lnTo>
                    <a:lnTo>
                      <a:pt x="45841" y="6434"/>
                    </a:lnTo>
                    <a:lnTo>
                      <a:pt x="45841" y="6384"/>
                    </a:lnTo>
                    <a:lnTo>
                      <a:pt x="45858" y="6367"/>
                    </a:lnTo>
                    <a:close/>
                    <a:moveTo>
                      <a:pt x="46243" y="6183"/>
                    </a:moveTo>
                    <a:lnTo>
                      <a:pt x="46344" y="6283"/>
                    </a:lnTo>
                    <a:lnTo>
                      <a:pt x="46444" y="6333"/>
                    </a:lnTo>
                    <a:lnTo>
                      <a:pt x="46847" y="6333"/>
                    </a:lnTo>
                    <a:lnTo>
                      <a:pt x="46897" y="6434"/>
                    </a:lnTo>
                    <a:lnTo>
                      <a:pt x="46847" y="6484"/>
                    </a:lnTo>
                    <a:lnTo>
                      <a:pt x="46344" y="6534"/>
                    </a:lnTo>
                    <a:lnTo>
                      <a:pt x="45902" y="6333"/>
                    </a:lnTo>
                    <a:lnTo>
                      <a:pt x="45942" y="6333"/>
                    </a:lnTo>
                    <a:lnTo>
                      <a:pt x="46143" y="6183"/>
                    </a:lnTo>
                    <a:close/>
                    <a:moveTo>
                      <a:pt x="60820" y="6384"/>
                    </a:moveTo>
                    <a:lnTo>
                      <a:pt x="60820" y="6434"/>
                    </a:lnTo>
                    <a:lnTo>
                      <a:pt x="60820" y="6534"/>
                    </a:lnTo>
                    <a:lnTo>
                      <a:pt x="60845" y="6534"/>
                    </a:lnTo>
                    <a:lnTo>
                      <a:pt x="60920" y="6384"/>
                    </a:lnTo>
                    <a:close/>
                    <a:moveTo>
                      <a:pt x="39056" y="7188"/>
                    </a:moveTo>
                    <a:lnTo>
                      <a:pt x="39106" y="7288"/>
                    </a:lnTo>
                    <a:lnTo>
                      <a:pt x="39005" y="7339"/>
                    </a:lnTo>
                    <a:lnTo>
                      <a:pt x="38905" y="7288"/>
                    </a:lnTo>
                    <a:lnTo>
                      <a:pt x="39056" y="7188"/>
                    </a:lnTo>
                    <a:close/>
                    <a:moveTo>
                      <a:pt x="42423" y="7188"/>
                    </a:moveTo>
                    <a:lnTo>
                      <a:pt x="42524" y="7288"/>
                    </a:lnTo>
                    <a:lnTo>
                      <a:pt x="42624" y="7339"/>
                    </a:lnTo>
                    <a:lnTo>
                      <a:pt x="42876" y="7439"/>
                    </a:lnTo>
                    <a:lnTo>
                      <a:pt x="42926" y="7489"/>
                    </a:lnTo>
                    <a:lnTo>
                      <a:pt x="42825" y="7590"/>
                    </a:lnTo>
                    <a:lnTo>
                      <a:pt x="42222" y="7590"/>
                    </a:lnTo>
                    <a:lnTo>
                      <a:pt x="41921" y="7540"/>
                    </a:lnTo>
                    <a:lnTo>
                      <a:pt x="41870" y="7489"/>
                    </a:lnTo>
                    <a:lnTo>
                      <a:pt x="41921" y="7389"/>
                    </a:lnTo>
                    <a:lnTo>
                      <a:pt x="42021" y="7389"/>
                    </a:lnTo>
                    <a:lnTo>
                      <a:pt x="42423" y="7188"/>
                    </a:lnTo>
                    <a:close/>
                    <a:moveTo>
                      <a:pt x="52526" y="6132"/>
                    </a:moveTo>
                    <a:lnTo>
                      <a:pt x="52577" y="6183"/>
                    </a:lnTo>
                    <a:lnTo>
                      <a:pt x="52577" y="6233"/>
                    </a:lnTo>
                    <a:lnTo>
                      <a:pt x="52627" y="6384"/>
                    </a:lnTo>
                    <a:lnTo>
                      <a:pt x="52677" y="6484"/>
                    </a:lnTo>
                    <a:lnTo>
                      <a:pt x="52778" y="6534"/>
                    </a:lnTo>
                    <a:lnTo>
                      <a:pt x="53079" y="6534"/>
                    </a:lnTo>
                    <a:lnTo>
                      <a:pt x="53280" y="6585"/>
                    </a:lnTo>
                    <a:lnTo>
                      <a:pt x="53632" y="6735"/>
                    </a:lnTo>
                    <a:lnTo>
                      <a:pt x="53632" y="6635"/>
                    </a:lnTo>
                    <a:lnTo>
                      <a:pt x="53682" y="6585"/>
                    </a:lnTo>
                    <a:lnTo>
                      <a:pt x="53733" y="6534"/>
                    </a:lnTo>
                    <a:lnTo>
                      <a:pt x="56196" y="6534"/>
                    </a:lnTo>
                    <a:lnTo>
                      <a:pt x="56296" y="6585"/>
                    </a:lnTo>
                    <a:lnTo>
                      <a:pt x="56397" y="6534"/>
                    </a:lnTo>
                    <a:lnTo>
                      <a:pt x="56547" y="6434"/>
                    </a:lnTo>
                    <a:lnTo>
                      <a:pt x="56648" y="6384"/>
                    </a:lnTo>
                    <a:lnTo>
                      <a:pt x="56749" y="6384"/>
                    </a:lnTo>
                    <a:lnTo>
                      <a:pt x="56799" y="6434"/>
                    </a:lnTo>
                    <a:lnTo>
                      <a:pt x="57000" y="6534"/>
                    </a:lnTo>
                    <a:lnTo>
                      <a:pt x="57502" y="6534"/>
                    </a:lnTo>
                    <a:lnTo>
                      <a:pt x="57553" y="6585"/>
                    </a:lnTo>
                    <a:lnTo>
                      <a:pt x="57603" y="6685"/>
                    </a:lnTo>
                    <a:lnTo>
                      <a:pt x="57553" y="6735"/>
                    </a:lnTo>
                    <a:lnTo>
                      <a:pt x="57402" y="6886"/>
                    </a:lnTo>
                    <a:lnTo>
                      <a:pt x="57301" y="6937"/>
                    </a:lnTo>
                    <a:lnTo>
                      <a:pt x="57251" y="6886"/>
                    </a:lnTo>
                    <a:lnTo>
                      <a:pt x="57151" y="6786"/>
                    </a:lnTo>
                    <a:lnTo>
                      <a:pt x="57100" y="6735"/>
                    </a:lnTo>
                    <a:lnTo>
                      <a:pt x="57000" y="6735"/>
                    </a:lnTo>
                    <a:lnTo>
                      <a:pt x="56899" y="6786"/>
                    </a:lnTo>
                    <a:lnTo>
                      <a:pt x="56497" y="6937"/>
                    </a:lnTo>
                    <a:lnTo>
                      <a:pt x="56045" y="6937"/>
                    </a:lnTo>
                    <a:lnTo>
                      <a:pt x="55693" y="6786"/>
                    </a:lnTo>
                    <a:lnTo>
                      <a:pt x="55391" y="6786"/>
                    </a:lnTo>
                    <a:lnTo>
                      <a:pt x="55241" y="6937"/>
                    </a:lnTo>
                    <a:lnTo>
                      <a:pt x="55090" y="7087"/>
                    </a:lnTo>
                    <a:lnTo>
                      <a:pt x="54939" y="7138"/>
                    </a:lnTo>
                    <a:lnTo>
                      <a:pt x="54838" y="7138"/>
                    </a:lnTo>
                    <a:lnTo>
                      <a:pt x="54637" y="7037"/>
                    </a:lnTo>
                    <a:lnTo>
                      <a:pt x="54487" y="6937"/>
                    </a:lnTo>
                    <a:lnTo>
                      <a:pt x="54085" y="6937"/>
                    </a:lnTo>
                    <a:lnTo>
                      <a:pt x="54034" y="7087"/>
                    </a:lnTo>
                    <a:lnTo>
                      <a:pt x="53984" y="7138"/>
                    </a:lnTo>
                    <a:lnTo>
                      <a:pt x="53582" y="7188"/>
                    </a:lnTo>
                    <a:lnTo>
                      <a:pt x="53532" y="7138"/>
                    </a:lnTo>
                    <a:lnTo>
                      <a:pt x="53431" y="7037"/>
                    </a:lnTo>
                    <a:lnTo>
                      <a:pt x="53381" y="6987"/>
                    </a:lnTo>
                    <a:lnTo>
                      <a:pt x="53280" y="7037"/>
                    </a:lnTo>
                    <a:lnTo>
                      <a:pt x="53029" y="7188"/>
                    </a:lnTo>
                    <a:lnTo>
                      <a:pt x="52677" y="7339"/>
                    </a:lnTo>
                    <a:lnTo>
                      <a:pt x="52476" y="7389"/>
                    </a:lnTo>
                    <a:lnTo>
                      <a:pt x="51521" y="7389"/>
                    </a:lnTo>
                    <a:lnTo>
                      <a:pt x="51370" y="7339"/>
                    </a:lnTo>
                    <a:lnTo>
                      <a:pt x="51270" y="7238"/>
                    </a:lnTo>
                    <a:lnTo>
                      <a:pt x="51219" y="7188"/>
                    </a:lnTo>
                    <a:lnTo>
                      <a:pt x="51119" y="7238"/>
                    </a:lnTo>
                    <a:lnTo>
                      <a:pt x="51018" y="7339"/>
                    </a:lnTo>
                    <a:lnTo>
                      <a:pt x="50868" y="7389"/>
                    </a:lnTo>
                    <a:lnTo>
                      <a:pt x="50717" y="7439"/>
                    </a:lnTo>
                    <a:lnTo>
                      <a:pt x="50616" y="7540"/>
                    </a:lnTo>
                    <a:lnTo>
                      <a:pt x="50516" y="7590"/>
                    </a:lnTo>
                    <a:lnTo>
                      <a:pt x="50466" y="7590"/>
                    </a:lnTo>
                    <a:lnTo>
                      <a:pt x="50365" y="7540"/>
                    </a:lnTo>
                    <a:lnTo>
                      <a:pt x="50264" y="7489"/>
                    </a:lnTo>
                    <a:lnTo>
                      <a:pt x="50214" y="7389"/>
                    </a:lnTo>
                    <a:lnTo>
                      <a:pt x="50114" y="7439"/>
                    </a:lnTo>
                    <a:lnTo>
                      <a:pt x="50063" y="7540"/>
                    </a:lnTo>
                    <a:lnTo>
                      <a:pt x="49913" y="7540"/>
                    </a:lnTo>
                    <a:lnTo>
                      <a:pt x="49812" y="7439"/>
                    </a:lnTo>
                    <a:lnTo>
                      <a:pt x="49661" y="7389"/>
                    </a:lnTo>
                    <a:lnTo>
                      <a:pt x="49561" y="7339"/>
                    </a:lnTo>
                    <a:lnTo>
                      <a:pt x="49410" y="7389"/>
                    </a:lnTo>
                    <a:lnTo>
                      <a:pt x="49259" y="7489"/>
                    </a:lnTo>
                    <a:lnTo>
                      <a:pt x="49159" y="7540"/>
                    </a:lnTo>
                    <a:lnTo>
                      <a:pt x="49058" y="7590"/>
                    </a:lnTo>
                    <a:lnTo>
                      <a:pt x="48958" y="7540"/>
                    </a:lnTo>
                    <a:lnTo>
                      <a:pt x="48807" y="7489"/>
                    </a:lnTo>
                    <a:lnTo>
                      <a:pt x="48555" y="7389"/>
                    </a:lnTo>
                    <a:lnTo>
                      <a:pt x="48405" y="7339"/>
                    </a:lnTo>
                    <a:lnTo>
                      <a:pt x="48304" y="7389"/>
                    </a:lnTo>
                    <a:lnTo>
                      <a:pt x="48204" y="7439"/>
                    </a:lnTo>
                    <a:lnTo>
                      <a:pt x="48153" y="7540"/>
                    </a:lnTo>
                    <a:lnTo>
                      <a:pt x="47952" y="7841"/>
                    </a:lnTo>
                    <a:lnTo>
                      <a:pt x="47902" y="7942"/>
                    </a:lnTo>
                    <a:lnTo>
                      <a:pt x="47852" y="7992"/>
                    </a:lnTo>
                    <a:lnTo>
                      <a:pt x="47802" y="7942"/>
                    </a:lnTo>
                    <a:lnTo>
                      <a:pt x="47751" y="7892"/>
                    </a:lnTo>
                    <a:lnTo>
                      <a:pt x="47500" y="7640"/>
                    </a:lnTo>
                    <a:lnTo>
                      <a:pt x="47399" y="7590"/>
                    </a:lnTo>
                    <a:lnTo>
                      <a:pt x="47299" y="7590"/>
                    </a:lnTo>
                    <a:lnTo>
                      <a:pt x="47198" y="7640"/>
                    </a:lnTo>
                    <a:lnTo>
                      <a:pt x="47148" y="7791"/>
                    </a:lnTo>
                    <a:lnTo>
                      <a:pt x="47048" y="7942"/>
                    </a:lnTo>
                    <a:lnTo>
                      <a:pt x="46947" y="8042"/>
                    </a:lnTo>
                    <a:lnTo>
                      <a:pt x="46847" y="7992"/>
                    </a:lnTo>
                    <a:lnTo>
                      <a:pt x="46696" y="7892"/>
                    </a:lnTo>
                    <a:lnTo>
                      <a:pt x="46545" y="7741"/>
                    </a:lnTo>
                    <a:lnTo>
                      <a:pt x="46344" y="7640"/>
                    </a:lnTo>
                    <a:lnTo>
                      <a:pt x="46143" y="7590"/>
                    </a:lnTo>
                    <a:lnTo>
                      <a:pt x="44936" y="7590"/>
                    </a:lnTo>
                    <a:lnTo>
                      <a:pt x="44836" y="7540"/>
                    </a:lnTo>
                    <a:lnTo>
                      <a:pt x="44735" y="7439"/>
                    </a:lnTo>
                    <a:lnTo>
                      <a:pt x="44635" y="7339"/>
                    </a:lnTo>
                    <a:lnTo>
                      <a:pt x="44585" y="7339"/>
                    </a:lnTo>
                    <a:lnTo>
                      <a:pt x="44534" y="7389"/>
                    </a:lnTo>
                    <a:lnTo>
                      <a:pt x="44384" y="7489"/>
                    </a:lnTo>
                    <a:lnTo>
                      <a:pt x="44283" y="7540"/>
                    </a:lnTo>
                    <a:lnTo>
                      <a:pt x="43981" y="7590"/>
                    </a:lnTo>
                    <a:lnTo>
                      <a:pt x="43429" y="7590"/>
                    </a:lnTo>
                    <a:lnTo>
                      <a:pt x="43378" y="7439"/>
                    </a:lnTo>
                    <a:lnTo>
                      <a:pt x="43479" y="7389"/>
                    </a:lnTo>
                    <a:lnTo>
                      <a:pt x="43630" y="7339"/>
                    </a:lnTo>
                    <a:lnTo>
                      <a:pt x="43730" y="7288"/>
                    </a:lnTo>
                    <a:lnTo>
                      <a:pt x="43780" y="7188"/>
                    </a:lnTo>
                    <a:lnTo>
                      <a:pt x="43831" y="7037"/>
                    </a:lnTo>
                    <a:lnTo>
                      <a:pt x="43881" y="6987"/>
                    </a:lnTo>
                    <a:lnTo>
                      <a:pt x="45238" y="6987"/>
                    </a:lnTo>
                    <a:lnTo>
                      <a:pt x="45389" y="7037"/>
                    </a:lnTo>
                    <a:lnTo>
                      <a:pt x="45489" y="7138"/>
                    </a:lnTo>
                    <a:lnTo>
                      <a:pt x="45791" y="7138"/>
                    </a:lnTo>
                    <a:lnTo>
                      <a:pt x="45892" y="7037"/>
                    </a:lnTo>
                    <a:lnTo>
                      <a:pt x="45992" y="6987"/>
                    </a:lnTo>
                    <a:lnTo>
                      <a:pt x="46243" y="6937"/>
                    </a:lnTo>
                    <a:lnTo>
                      <a:pt x="47198" y="6937"/>
                    </a:lnTo>
                    <a:lnTo>
                      <a:pt x="47249" y="6886"/>
                    </a:lnTo>
                    <a:lnTo>
                      <a:pt x="47399" y="6786"/>
                    </a:lnTo>
                    <a:lnTo>
                      <a:pt x="47500" y="6836"/>
                    </a:lnTo>
                    <a:lnTo>
                      <a:pt x="47651" y="6937"/>
                    </a:lnTo>
                    <a:lnTo>
                      <a:pt x="47751" y="6987"/>
                    </a:lnTo>
                    <a:lnTo>
                      <a:pt x="47852" y="6987"/>
                    </a:lnTo>
                    <a:lnTo>
                      <a:pt x="48053" y="6937"/>
                    </a:lnTo>
                    <a:lnTo>
                      <a:pt x="48254" y="6937"/>
                    </a:lnTo>
                    <a:lnTo>
                      <a:pt x="48455" y="6836"/>
                    </a:lnTo>
                    <a:lnTo>
                      <a:pt x="48505" y="6786"/>
                    </a:lnTo>
                    <a:lnTo>
                      <a:pt x="48606" y="6735"/>
                    </a:lnTo>
                    <a:lnTo>
                      <a:pt x="48706" y="6786"/>
                    </a:lnTo>
                    <a:lnTo>
                      <a:pt x="48757" y="6786"/>
                    </a:lnTo>
                    <a:lnTo>
                      <a:pt x="48907" y="6937"/>
                    </a:lnTo>
                    <a:lnTo>
                      <a:pt x="48958" y="6987"/>
                    </a:lnTo>
                    <a:lnTo>
                      <a:pt x="49058" y="6987"/>
                    </a:lnTo>
                    <a:lnTo>
                      <a:pt x="49108" y="6937"/>
                    </a:lnTo>
                    <a:lnTo>
                      <a:pt x="49209" y="6886"/>
                    </a:lnTo>
                    <a:lnTo>
                      <a:pt x="49360" y="6735"/>
                    </a:lnTo>
                    <a:lnTo>
                      <a:pt x="50114" y="6735"/>
                    </a:lnTo>
                    <a:lnTo>
                      <a:pt x="50214" y="6685"/>
                    </a:lnTo>
                    <a:lnTo>
                      <a:pt x="50264" y="6585"/>
                    </a:lnTo>
                    <a:lnTo>
                      <a:pt x="50264" y="6333"/>
                    </a:lnTo>
                    <a:lnTo>
                      <a:pt x="50365" y="6132"/>
                    </a:lnTo>
                    <a:lnTo>
                      <a:pt x="50466" y="6183"/>
                    </a:lnTo>
                    <a:lnTo>
                      <a:pt x="50516" y="6233"/>
                    </a:lnTo>
                    <a:lnTo>
                      <a:pt x="50616" y="6384"/>
                    </a:lnTo>
                    <a:lnTo>
                      <a:pt x="50767" y="6484"/>
                    </a:lnTo>
                    <a:lnTo>
                      <a:pt x="51069" y="6635"/>
                    </a:lnTo>
                    <a:lnTo>
                      <a:pt x="51169" y="6685"/>
                    </a:lnTo>
                    <a:lnTo>
                      <a:pt x="51270" y="6685"/>
                    </a:lnTo>
                    <a:lnTo>
                      <a:pt x="51370" y="6585"/>
                    </a:lnTo>
                    <a:lnTo>
                      <a:pt x="51521" y="6534"/>
                    </a:lnTo>
                    <a:lnTo>
                      <a:pt x="51923" y="6534"/>
                    </a:lnTo>
                    <a:lnTo>
                      <a:pt x="52074" y="6484"/>
                    </a:lnTo>
                    <a:lnTo>
                      <a:pt x="52225" y="6384"/>
                    </a:lnTo>
                    <a:lnTo>
                      <a:pt x="52376" y="6233"/>
                    </a:lnTo>
                    <a:lnTo>
                      <a:pt x="52476" y="6132"/>
                    </a:lnTo>
                    <a:close/>
                    <a:moveTo>
                      <a:pt x="50616" y="8495"/>
                    </a:moveTo>
                    <a:lnTo>
                      <a:pt x="50717" y="8545"/>
                    </a:lnTo>
                    <a:lnTo>
                      <a:pt x="50566" y="8595"/>
                    </a:lnTo>
                    <a:lnTo>
                      <a:pt x="50516" y="8545"/>
                    </a:lnTo>
                    <a:lnTo>
                      <a:pt x="50616" y="8495"/>
                    </a:lnTo>
                    <a:close/>
                    <a:moveTo>
                      <a:pt x="44484" y="8444"/>
                    </a:moveTo>
                    <a:lnTo>
                      <a:pt x="44585" y="8495"/>
                    </a:lnTo>
                    <a:lnTo>
                      <a:pt x="44484" y="8645"/>
                    </a:lnTo>
                    <a:lnTo>
                      <a:pt x="44434" y="8595"/>
                    </a:lnTo>
                    <a:lnTo>
                      <a:pt x="44484" y="8444"/>
                    </a:lnTo>
                    <a:close/>
                    <a:moveTo>
                      <a:pt x="46897" y="8193"/>
                    </a:moveTo>
                    <a:lnTo>
                      <a:pt x="46997" y="8243"/>
                    </a:lnTo>
                    <a:lnTo>
                      <a:pt x="47098" y="8294"/>
                    </a:lnTo>
                    <a:lnTo>
                      <a:pt x="47148" y="8394"/>
                    </a:lnTo>
                    <a:lnTo>
                      <a:pt x="47098" y="8495"/>
                    </a:lnTo>
                    <a:lnTo>
                      <a:pt x="47048" y="8595"/>
                    </a:lnTo>
                    <a:lnTo>
                      <a:pt x="46997" y="8645"/>
                    </a:lnTo>
                    <a:lnTo>
                      <a:pt x="46847" y="8645"/>
                    </a:lnTo>
                    <a:lnTo>
                      <a:pt x="46746" y="8595"/>
                    </a:lnTo>
                    <a:lnTo>
                      <a:pt x="46696" y="8495"/>
                    </a:lnTo>
                    <a:lnTo>
                      <a:pt x="46696" y="8394"/>
                    </a:lnTo>
                    <a:lnTo>
                      <a:pt x="46746" y="8243"/>
                    </a:lnTo>
                    <a:lnTo>
                      <a:pt x="46847" y="8243"/>
                    </a:lnTo>
                    <a:lnTo>
                      <a:pt x="46897" y="8193"/>
                    </a:lnTo>
                    <a:close/>
                    <a:moveTo>
                      <a:pt x="41116" y="8696"/>
                    </a:moveTo>
                    <a:lnTo>
                      <a:pt x="41217" y="8746"/>
                    </a:lnTo>
                    <a:lnTo>
                      <a:pt x="41167" y="8796"/>
                    </a:lnTo>
                    <a:lnTo>
                      <a:pt x="41016" y="8746"/>
                    </a:lnTo>
                    <a:lnTo>
                      <a:pt x="41116" y="8696"/>
                    </a:lnTo>
                    <a:close/>
                    <a:moveTo>
                      <a:pt x="46193" y="7992"/>
                    </a:moveTo>
                    <a:lnTo>
                      <a:pt x="46243" y="8093"/>
                    </a:lnTo>
                    <a:lnTo>
                      <a:pt x="46294" y="8143"/>
                    </a:lnTo>
                    <a:lnTo>
                      <a:pt x="46294" y="8344"/>
                    </a:lnTo>
                    <a:lnTo>
                      <a:pt x="46294" y="8495"/>
                    </a:lnTo>
                    <a:lnTo>
                      <a:pt x="46193" y="8595"/>
                    </a:lnTo>
                    <a:lnTo>
                      <a:pt x="46143" y="8696"/>
                    </a:lnTo>
                    <a:lnTo>
                      <a:pt x="46042" y="8796"/>
                    </a:lnTo>
                    <a:lnTo>
                      <a:pt x="45942" y="8847"/>
                    </a:lnTo>
                    <a:lnTo>
                      <a:pt x="45540" y="8847"/>
                    </a:lnTo>
                    <a:lnTo>
                      <a:pt x="45489" y="8746"/>
                    </a:lnTo>
                    <a:lnTo>
                      <a:pt x="45339" y="8645"/>
                    </a:lnTo>
                    <a:lnTo>
                      <a:pt x="45288" y="8495"/>
                    </a:lnTo>
                    <a:lnTo>
                      <a:pt x="45389" y="8394"/>
                    </a:lnTo>
                    <a:lnTo>
                      <a:pt x="45389" y="8294"/>
                    </a:lnTo>
                    <a:lnTo>
                      <a:pt x="45439" y="8193"/>
                    </a:lnTo>
                    <a:lnTo>
                      <a:pt x="45489" y="8093"/>
                    </a:lnTo>
                    <a:lnTo>
                      <a:pt x="45540" y="8042"/>
                    </a:lnTo>
                    <a:lnTo>
                      <a:pt x="45640" y="8042"/>
                    </a:lnTo>
                    <a:lnTo>
                      <a:pt x="45741" y="7992"/>
                    </a:lnTo>
                    <a:close/>
                    <a:moveTo>
                      <a:pt x="50013" y="8243"/>
                    </a:moveTo>
                    <a:lnTo>
                      <a:pt x="50063" y="8344"/>
                    </a:lnTo>
                    <a:lnTo>
                      <a:pt x="50063" y="8444"/>
                    </a:lnTo>
                    <a:lnTo>
                      <a:pt x="50063" y="8545"/>
                    </a:lnTo>
                    <a:lnTo>
                      <a:pt x="50063" y="8645"/>
                    </a:lnTo>
                    <a:lnTo>
                      <a:pt x="50063" y="8746"/>
                    </a:lnTo>
                    <a:lnTo>
                      <a:pt x="49963" y="8796"/>
                    </a:lnTo>
                    <a:lnTo>
                      <a:pt x="49913" y="8847"/>
                    </a:lnTo>
                    <a:lnTo>
                      <a:pt x="49812" y="8847"/>
                    </a:lnTo>
                    <a:lnTo>
                      <a:pt x="49561" y="8696"/>
                    </a:lnTo>
                    <a:lnTo>
                      <a:pt x="49460" y="8645"/>
                    </a:lnTo>
                    <a:lnTo>
                      <a:pt x="49309" y="8595"/>
                    </a:lnTo>
                    <a:lnTo>
                      <a:pt x="49259" y="8495"/>
                    </a:lnTo>
                    <a:lnTo>
                      <a:pt x="49259" y="8344"/>
                    </a:lnTo>
                    <a:lnTo>
                      <a:pt x="49259" y="8294"/>
                    </a:lnTo>
                    <a:lnTo>
                      <a:pt x="49309" y="8243"/>
                    </a:lnTo>
                    <a:lnTo>
                      <a:pt x="49460" y="8344"/>
                    </a:lnTo>
                    <a:lnTo>
                      <a:pt x="49561" y="8394"/>
                    </a:lnTo>
                    <a:lnTo>
                      <a:pt x="49661" y="8444"/>
                    </a:lnTo>
                    <a:lnTo>
                      <a:pt x="49762" y="8394"/>
                    </a:lnTo>
                    <a:lnTo>
                      <a:pt x="49862" y="8344"/>
                    </a:lnTo>
                    <a:lnTo>
                      <a:pt x="49963" y="8243"/>
                    </a:lnTo>
                    <a:close/>
                    <a:moveTo>
                      <a:pt x="26992" y="9500"/>
                    </a:moveTo>
                    <a:lnTo>
                      <a:pt x="27143" y="9601"/>
                    </a:lnTo>
                    <a:lnTo>
                      <a:pt x="27043" y="9651"/>
                    </a:lnTo>
                    <a:lnTo>
                      <a:pt x="26942" y="9601"/>
                    </a:lnTo>
                    <a:lnTo>
                      <a:pt x="26992" y="9500"/>
                    </a:lnTo>
                    <a:close/>
                    <a:moveTo>
                      <a:pt x="25535" y="9500"/>
                    </a:moveTo>
                    <a:lnTo>
                      <a:pt x="25685" y="9601"/>
                    </a:lnTo>
                    <a:lnTo>
                      <a:pt x="25786" y="9701"/>
                    </a:lnTo>
                    <a:lnTo>
                      <a:pt x="25886" y="9802"/>
                    </a:lnTo>
                    <a:lnTo>
                      <a:pt x="25786" y="9852"/>
                    </a:lnTo>
                    <a:lnTo>
                      <a:pt x="25736" y="9902"/>
                    </a:lnTo>
                    <a:lnTo>
                      <a:pt x="25535" y="9902"/>
                    </a:lnTo>
                    <a:lnTo>
                      <a:pt x="25434" y="9802"/>
                    </a:lnTo>
                    <a:lnTo>
                      <a:pt x="25233" y="9601"/>
                    </a:lnTo>
                    <a:lnTo>
                      <a:pt x="25384" y="9500"/>
                    </a:lnTo>
                    <a:close/>
                    <a:moveTo>
                      <a:pt x="19051" y="9952"/>
                    </a:moveTo>
                    <a:lnTo>
                      <a:pt x="19151" y="10003"/>
                    </a:lnTo>
                    <a:lnTo>
                      <a:pt x="19000" y="10103"/>
                    </a:lnTo>
                    <a:lnTo>
                      <a:pt x="18950" y="10003"/>
                    </a:lnTo>
                    <a:lnTo>
                      <a:pt x="19051" y="9952"/>
                    </a:lnTo>
                    <a:close/>
                    <a:moveTo>
                      <a:pt x="48706" y="9902"/>
                    </a:moveTo>
                    <a:lnTo>
                      <a:pt x="48807" y="10003"/>
                    </a:lnTo>
                    <a:lnTo>
                      <a:pt x="48757" y="10053"/>
                    </a:lnTo>
                    <a:lnTo>
                      <a:pt x="48656" y="10103"/>
                    </a:lnTo>
                    <a:lnTo>
                      <a:pt x="48354" y="10103"/>
                    </a:lnTo>
                    <a:lnTo>
                      <a:pt x="48053" y="10304"/>
                    </a:lnTo>
                    <a:lnTo>
                      <a:pt x="48003" y="10254"/>
                    </a:lnTo>
                    <a:lnTo>
                      <a:pt x="48003" y="10204"/>
                    </a:lnTo>
                    <a:lnTo>
                      <a:pt x="48103" y="10103"/>
                    </a:lnTo>
                    <a:lnTo>
                      <a:pt x="48153" y="10103"/>
                    </a:lnTo>
                    <a:lnTo>
                      <a:pt x="48153" y="10204"/>
                    </a:lnTo>
                    <a:lnTo>
                      <a:pt x="48254" y="10153"/>
                    </a:lnTo>
                    <a:lnTo>
                      <a:pt x="48204" y="10153"/>
                    </a:lnTo>
                    <a:lnTo>
                      <a:pt x="48204" y="10103"/>
                    </a:lnTo>
                    <a:lnTo>
                      <a:pt x="48204" y="10003"/>
                    </a:lnTo>
                    <a:lnTo>
                      <a:pt x="48254" y="9952"/>
                    </a:lnTo>
                    <a:lnTo>
                      <a:pt x="48304" y="9902"/>
                    </a:lnTo>
                    <a:close/>
                    <a:moveTo>
                      <a:pt x="49561" y="10103"/>
                    </a:moveTo>
                    <a:lnTo>
                      <a:pt x="49611" y="10204"/>
                    </a:lnTo>
                    <a:lnTo>
                      <a:pt x="49561" y="10304"/>
                    </a:lnTo>
                    <a:lnTo>
                      <a:pt x="49460" y="10254"/>
                    </a:lnTo>
                    <a:lnTo>
                      <a:pt x="49561" y="10103"/>
                    </a:lnTo>
                    <a:close/>
                    <a:moveTo>
                      <a:pt x="50365" y="10103"/>
                    </a:moveTo>
                    <a:lnTo>
                      <a:pt x="50466" y="10204"/>
                    </a:lnTo>
                    <a:lnTo>
                      <a:pt x="50365" y="10304"/>
                    </a:lnTo>
                    <a:lnTo>
                      <a:pt x="50315" y="10254"/>
                    </a:lnTo>
                    <a:lnTo>
                      <a:pt x="50365" y="10103"/>
                    </a:lnTo>
                    <a:close/>
                    <a:moveTo>
                      <a:pt x="45188" y="10053"/>
                    </a:moveTo>
                    <a:lnTo>
                      <a:pt x="45389" y="10103"/>
                    </a:lnTo>
                    <a:lnTo>
                      <a:pt x="45791" y="10153"/>
                    </a:lnTo>
                    <a:lnTo>
                      <a:pt x="45841" y="10204"/>
                    </a:lnTo>
                    <a:lnTo>
                      <a:pt x="45841" y="10304"/>
                    </a:lnTo>
                    <a:lnTo>
                      <a:pt x="45841" y="10405"/>
                    </a:lnTo>
                    <a:lnTo>
                      <a:pt x="45791" y="10505"/>
                    </a:lnTo>
                    <a:lnTo>
                      <a:pt x="45288" y="10706"/>
                    </a:lnTo>
                    <a:lnTo>
                      <a:pt x="45138" y="10606"/>
                    </a:lnTo>
                    <a:lnTo>
                      <a:pt x="45087" y="10556"/>
                    </a:lnTo>
                    <a:lnTo>
                      <a:pt x="44936" y="10505"/>
                    </a:lnTo>
                    <a:lnTo>
                      <a:pt x="44886" y="10505"/>
                    </a:lnTo>
                    <a:lnTo>
                      <a:pt x="44836" y="10405"/>
                    </a:lnTo>
                    <a:lnTo>
                      <a:pt x="44786" y="10304"/>
                    </a:lnTo>
                    <a:lnTo>
                      <a:pt x="44836" y="10204"/>
                    </a:lnTo>
                    <a:lnTo>
                      <a:pt x="44936" y="10103"/>
                    </a:lnTo>
                    <a:lnTo>
                      <a:pt x="45037" y="10053"/>
                    </a:lnTo>
                    <a:close/>
                    <a:moveTo>
                      <a:pt x="48757" y="10556"/>
                    </a:moveTo>
                    <a:lnTo>
                      <a:pt x="48807" y="10656"/>
                    </a:lnTo>
                    <a:lnTo>
                      <a:pt x="48656" y="10706"/>
                    </a:lnTo>
                    <a:lnTo>
                      <a:pt x="48606" y="10656"/>
                    </a:lnTo>
                    <a:lnTo>
                      <a:pt x="48757" y="10556"/>
                    </a:lnTo>
                    <a:close/>
                    <a:moveTo>
                      <a:pt x="21514" y="9450"/>
                    </a:moveTo>
                    <a:lnTo>
                      <a:pt x="21564" y="9500"/>
                    </a:lnTo>
                    <a:lnTo>
                      <a:pt x="21765" y="9651"/>
                    </a:lnTo>
                    <a:lnTo>
                      <a:pt x="22016" y="9701"/>
                    </a:lnTo>
                    <a:lnTo>
                      <a:pt x="22066" y="9751"/>
                    </a:lnTo>
                    <a:lnTo>
                      <a:pt x="22066" y="9802"/>
                    </a:lnTo>
                    <a:lnTo>
                      <a:pt x="22066" y="9852"/>
                    </a:lnTo>
                    <a:lnTo>
                      <a:pt x="22016" y="9852"/>
                    </a:lnTo>
                    <a:lnTo>
                      <a:pt x="21815" y="9902"/>
                    </a:lnTo>
                    <a:lnTo>
                      <a:pt x="21664" y="10003"/>
                    </a:lnTo>
                    <a:lnTo>
                      <a:pt x="21413" y="10254"/>
                    </a:lnTo>
                    <a:lnTo>
                      <a:pt x="21312" y="10354"/>
                    </a:lnTo>
                    <a:lnTo>
                      <a:pt x="21312" y="10405"/>
                    </a:lnTo>
                    <a:lnTo>
                      <a:pt x="21312" y="10505"/>
                    </a:lnTo>
                    <a:lnTo>
                      <a:pt x="21413" y="10606"/>
                    </a:lnTo>
                    <a:lnTo>
                      <a:pt x="21363" y="10706"/>
                    </a:lnTo>
                    <a:lnTo>
                      <a:pt x="21312" y="10757"/>
                    </a:lnTo>
                    <a:lnTo>
                      <a:pt x="20709" y="10757"/>
                    </a:lnTo>
                    <a:lnTo>
                      <a:pt x="20659" y="10706"/>
                    </a:lnTo>
                    <a:lnTo>
                      <a:pt x="20659" y="10656"/>
                    </a:lnTo>
                    <a:lnTo>
                      <a:pt x="20760" y="10505"/>
                    </a:lnTo>
                    <a:lnTo>
                      <a:pt x="20810" y="10455"/>
                    </a:lnTo>
                    <a:lnTo>
                      <a:pt x="20810" y="10354"/>
                    </a:lnTo>
                    <a:lnTo>
                      <a:pt x="20810" y="10204"/>
                    </a:lnTo>
                    <a:lnTo>
                      <a:pt x="20760" y="10153"/>
                    </a:lnTo>
                    <a:lnTo>
                      <a:pt x="20659" y="10103"/>
                    </a:lnTo>
                    <a:lnTo>
                      <a:pt x="20408" y="10103"/>
                    </a:lnTo>
                    <a:lnTo>
                      <a:pt x="20307" y="10153"/>
                    </a:lnTo>
                    <a:lnTo>
                      <a:pt x="20207" y="10204"/>
                    </a:lnTo>
                    <a:lnTo>
                      <a:pt x="20106" y="10304"/>
                    </a:lnTo>
                    <a:lnTo>
                      <a:pt x="20056" y="10304"/>
                    </a:lnTo>
                    <a:lnTo>
                      <a:pt x="20006" y="10254"/>
                    </a:lnTo>
                    <a:lnTo>
                      <a:pt x="20006" y="10204"/>
                    </a:lnTo>
                    <a:lnTo>
                      <a:pt x="20006" y="10053"/>
                    </a:lnTo>
                    <a:lnTo>
                      <a:pt x="20056" y="9952"/>
                    </a:lnTo>
                    <a:lnTo>
                      <a:pt x="20408" y="9902"/>
                    </a:lnTo>
                    <a:lnTo>
                      <a:pt x="20559" y="9852"/>
                    </a:lnTo>
                    <a:lnTo>
                      <a:pt x="20709" y="9701"/>
                    </a:lnTo>
                    <a:lnTo>
                      <a:pt x="20760" y="9751"/>
                    </a:lnTo>
                    <a:lnTo>
                      <a:pt x="20860" y="9852"/>
                    </a:lnTo>
                    <a:lnTo>
                      <a:pt x="20961" y="9902"/>
                    </a:lnTo>
                    <a:lnTo>
                      <a:pt x="21162" y="9902"/>
                    </a:lnTo>
                    <a:lnTo>
                      <a:pt x="21212" y="9802"/>
                    </a:lnTo>
                    <a:lnTo>
                      <a:pt x="21262" y="9651"/>
                    </a:lnTo>
                    <a:lnTo>
                      <a:pt x="21312" y="9550"/>
                    </a:lnTo>
                    <a:lnTo>
                      <a:pt x="21413" y="9500"/>
                    </a:lnTo>
                    <a:lnTo>
                      <a:pt x="21514" y="9450"/>
                    </a:lnTo>
                    <a:close/>
                    <a:moveTo>
                      <a:pt x="27244" y="10556"/>
                    </a:moveTo>
                    <a:lnTo>
                      <a:pt x="27294" y="10656"/>
                    </a:lnTo>
                    <a:lnTo>
                      <a:pt x="27244" y="10757"/>
                    </a:lnTo>
                    <a:lnTo>
                      <a:pt x="27193" y="10606"/>
                    </a:lnTo>
                    <a:lnTo>
                      <a:pt x="27244" y="10556"/>
                    </a:lnTo>
                    <a:close/>
                    <a:moveTo>
                      <a:pt x="53180" y="11209"/>
                    </a:moveTo>
                    <a:lnTo>
                      <a:pt x="53230" y="11259"/>
                    </a:lnTo>
                    <a:lnTo>
                      <a:pt x="53079" y="11360"/>
                    </a:lnTo>
                    <a:lnTo>
                      <a:pt x="53029" y="11259"/>
                    </a:lnTo>
                    <a:lnTo>
                      <a:pt x="53180" y="11209"/>
                    </a:lnTo>
                    <a:close/>
                    <a:moveTo>
                      <a:pt x="44886" y="11410"/>
                    </a:moveTo>
                    <a:lnTo>
                      <a:pt x="45037" y="11460"/>
                    </a:lnTo>
                    <a:lnTo>
                      <a:pt x="44936" y="11561"/>
                    </a:lnTo>
                    <a:lnTo>
                      <a:pt x="44786" y="11460"/>
                    </a:lnTo>
                    <a:lnTo>
                      <a:pt x="44886" y="11410"/>
                    </a:lnTo>
                    <a:close/>
                    <a:moveTo>
                      <a:pt x="51672" y="10556"/>
                    </a:moveTo>
                    <a:lnTo>
                      <a:pt x="51823" y="10706"/>
                    </a:lnTo>
                    <a:lnTo>
                      <a:pt x="51973" y="10857"/>
                    </a:lnTo>
                    <a:lnTo>
                      <a:pt x="51873" y="10958"/>
                    </a:lnTo>
                    <a:lnTo>
                      <a:pt x="51823" y="11008"/>
                    </a:lnTo>
                    <a:lnTo>
                      <a:pt x="51772" y="11108"/>
                    </a:lnTo>
                    <a:lnTo>
                      <a:pt x="51823" y="11159"/>
                    </a:lnTo>
                    <a:lnTo>
                      <a:pt x="51973" y="11159"/>
                    </a:lnTo>
                    <a:lnTo>
                      <a:pt x="52074" y="11209"/>
                    </a:lnTo>
                    <a:lnTo>
                      <a:pt x="52124" y="11209"/>
                    </a:lnTo>
                    <a:lnTo>
                      <a:pt x="52124" y="11309"/>
                    </a:lnTo>
                    <a:lnTo>
                      <a:pt x="52124" y="11360"/>
                    </a:lnTo>
                    <a:lnTo>
                      <a:pt x="51973" y="11360"/>
                    </a:lnTo>
                    <a:lnTo>
                      <a:pt x="51823" y="11410"/>
                    </a:lnTo>
                    <a:lnTo>
                      <a:pt x="51722" y="11511"/>
                    </a:lnTo>
                    <a:lnTo>
                      <a:pt x="51521" y="11762"/>
                    </a:lnTo>
                    <a:lnTo>
                      <a:pt x="51421" y="11762"/>
                    </a:lnTo>
                    <a:lnTo>
                      <a:pt x="51370" y="11712"/>
                    </a:lnTo>
                    <a:lnTo>
                      <a:pt x="51219" y="11561"/>
                    </a:lnTo>
                    <a:lnTo>
                      <a:pt x="51119" y="11410"/>
                    </a:lnTo>
                    <a:lnTo>
                      <a:pt x="51169" y="11259"/>
                    </a:lnTo>
                    <a:lnTo>
                      <a:pt x="51270" y="11108"/>
                    </a:lnTo>
                    <a:lnTo>
                      <a:pt x="51320" y="10857"/>
                    </a:lnTo>
                    <a:lnTo>
                      <a:pt x="51320" y="10656"/>
                    </a:lnTo>
                    <a:lnTo>
                      <a:pt x="51370" y="10606"/>
                    </a:lnTo>
                    <a:lnTo>
                      <a:pt x="51471" y="10556"/>
                    </a:lnTo>
                    <a:close/>
                    <a:moveTo>
                      <a:pt x="46595" y="11159"/>
                    </a:moveTo>
                    <a:lnTo>
                      <a:pt x="46696" y="11309"/>
                    </a:lnTo>
                    <a:lnTo>
                      <a:pt x="46696" y="11460"/>
                    </a:lnTo>
                    <a:lnTo>
                      <a:pt x="46595" y="11611"/>
                    </a:lnTo>
                    <a:lnTo>
                      <a:pt x="46495" y="11712"/>
                    </a:lnTo>
                    <a:lnTo>
                      <a:pt x="46394" y="11812"/>
                    </a:lnTo>
                    <a:lnTo>
                      <a:pt x="46344" y="11712"/>
                    </a:lnTo>
                    <a:lnTo>
                      <a:pt x="46294" y="11661"/>
                    </a:lnTo>
                    <a:lnTo>
                      <a:pt x="46294" y="11460"/>
                    </a:lnTo>
                    <a:lnTo>
                      <a:pt x="46394" y="11360"/>
                    </a:lnTo>
                    <a:lnTo>
                      <a:pt x="46595" y="11159"/>
                    </a:lnTo>
                    <a:close/>
                    <a:moveTo>
                      <a:pt x="55391" y="11611"/>
                    </a:moveTo>
                    <a:lnTo>
                      <a:pt x="55492" y="11661"/>
                    </a:lnTo>
                    <a:lnTo>
                      <a:pt x="55542" y="11712"/>
                    </a:lnTo>
                    <a:lnTo>
                      <a:pt x="55542" y="12013"/>
                    </a:lnTo>
                    <a:lnTo>
                      <a:pt x="55643" y="12013"/>
                    </a:lnTo>
                    <a:lnTo>
                      <a:pt x="55743" y="12114"/>
                    </a:lnTo>
                    <a:lnTo>
                      <a:pt x="55542" y="12033"/>
                    </a:lnTo>
                    <a:lnTo>
                      <a:pt x="55542" y="12013"/>
                    </a:lnTo>
                    <a:lnTo>
                      <a:pt x="55492" y="12013"/>
                    </a:lnTo>
                    <a:lnTo>
                      <a:pt x="55391" y="11862"/>
                    </a:lnTo>
                    <a:lnTo>
                      <a:pt x="55341" y="11762"/>
                    </a:lnTo>
                    <a:lnTo>
                      <a:pt x="55341" y="11661"/>
                    </a:lnTo>
                    <a:lnTo>
                      <a:pt x="55391" y="11611"/>
                    </a:lnTo>
                    <a:close/>
                    <a:moveTo>
                      <a:pt x="55542" y="12089"/>
                    </a:moveTo>
                    <a:lnTo>
                      <a:pt x="55643" y="12164"/>
                    </a:lnTo>
                    <a:lnTo>
                      <a:pt x="55693" y="12214"/>
                    </a:lnTo>
                    <a:lnTo>
                      <a:pt x="55693" y="12214"/>
                    </a:lnTo>
                    <a:lnTo>
                      <a:pt x="55542" y="12114"/>
                    </a:lnTo>
                    <a:lnTo>
                      <a:pt x="55542" y="12089"/>
                    </a:lnTo>
                    <a:close/>
                    <a:moveTo>
                      <a:pt x="33979" y="12013"/>
                    </a:moveTo>
                    <a:lnTo>
                      <a:pt x="34029" y="12063"/>
                    </a:lnTo>
                    <a:lnTo>
                      <a:pt x="33979" y="12214"/>
                    </a:lnTo>
                    <a:lnTo>
                      <a:pt x="33878" y="12164"/>
                    </a:lnTo>
                    <a:lnTo>
                      <a:pt x="33979" y="12013"/>
                    </a:lnTo>
                    <a:close/>
                    <a:moveTo>
                      <a:pt x="30209" y="12264"/>
                    </a:moveTo>
                    <a:lnTo>
                      <a:pt x="30310" y="12315"/>
                    </a:lnTo>
                    <a:lnTo>
                      <a:pt x="30159" y="12365"/>
                    </a:lnTo>
                    <a:lnTo>
                      <a:pt x="30058" y="12315"/>
                    </a:lnTo>
                    <a:lnTo>
                      <a:pt x="30209" y="12264"/>
                    </a:lnTo>
                    <a:close/>
                    <a:moveTo>
                      <a:pt x="50415" y="12667"/>
                    </a:moveTo>
                    <a:lnTo>
                      <a:pt x="50516" y="12767"/>
                    </a:lnTo>
                    <a:lnTo>
                      <a:pt x="50365" y="12817"/>
                    </a:lnTo>
                    <a:lnTo>
                      <a:pt x="50264" y="12767"/>
                    </a:lnTo>
                    <a:lnTo>
                      <a:pt x="50415" y="12667"/>
                    </a:lnTo>
                    <a:close/>
                    <a:moveTo>
                      <a:pt x="51069" y="12466"/>
                    </a:moveTo>
                    <a:lnTo>
                      <a:pt x="51119" y="12516"/>
                    </a:lnTo>
                    <a:lnTo>
                      <a:pt x="51119" y="12616"/>
                    </a:lnTo>
                    <a:lnTo>
                      <a:pt x="51119" y="12717"/>
                    </a:lnTo>
                    <a:lnTo>
                      <a:pt x="51069" y="12817"/>
                    </a:lnTo>
                    <a:lnTo>
                      <a:pt x="50968" y="12817"/>
                    </a:lnTo>
                    <a:lnTo>
                      <a:pt x="50918" y="12767"/>
                    </a:lnTo>
                    <a:lnTo>
                      <a:pt x="50918" y="12667"/>
                    </a:lnTo>
                    <a:lnTo>
                      <a:pt x="50918" y="12566"/>
                    </a:lnTo>
                    <a:lnTo>
                      <a:pt x="50968" y="12466"/>
                    </a:lnTo>
                    <a:close/>
                    <a:moveTo>
                      <a:pt x="39407" y="12868"/>
                    </a:moveTo>
                    <a:lnTo>
                      <a:pt x="39558" y="12968"/>
                    </a:lnTo>
                    <a:lnTo>
                      <a:pt x="39458" y="13018"/>
                    </a:lnTo>
                    <a:lnTo>
                      <a:pt x="39357" y="12968"/>
                    </a:lnTo>
                    <a:lnTo>
                      <a:pt x="39407" y="12868"/>
                    </a:lnTo>
                    <a:close/>
                    <a:moveTo>
                      <a:pt x="48003" y="12415"/>
                    </a:moveTo>
                    <a:lnTo>
                      <a:pt x="48103" y="12466"/>
                    </a:lnTo>
                    <a:lnTo>
                      <a:pt x="48153" y="12566"/>
                    </a:lnTo>
                    <a:lnTo>
                      <a:pt x="48204" y="12667"/>
                    </a:lnTo>
                    <a:lnTo>
                      <a:pt x="48153" y="12767"/>
                    </a:lnTo>
                    <a:lnTo>
                      <a:pt x="47952" y="12968"/>
                    </a:lnTo>
                    <a:lnTo>
                      <a:pt x="47902" y="13018"/>
                    </a:lnTo>
                    <a:lnTo>
                      <a:pt x="47852" y="13018"/>
                    </a:lnTo>
                    <a:lnTo>
                      <a:pt x="47751" y="12968"/>
                    </a:lnTo>
                    <a:lnTo>
                      <a:pt x="47550" y="12717"/>
                    </a:lnTo>
                    <a:lnTo>
                      <a:pt x="47550" y="12616"/>
                    </a:lnTo>
                    <a:lnTo>
                      <a:pt x="47550" y="12566"/>
                    </a:lnTo>
                    <a:lnTo>
                      <a:pt x="47651" y="12466"/>
                    </a:lnTo>
                    <a:lnTo>
                      <a:pt x="47701" y="12415"/>
                    </a:lnTo>
                    <a:close/>
                    <a:moveTo>
                      <a:pt x="48958" y="12013"/>
                    </a:moveTo>
                    <a:lnTo>
                      <a:pt x="48958" y="12063"/>
                    </a:lnTo>
                    <a:lnTo>
                      <a:pt x="49008" y="12315"/>
                    </a:lnTo>
                    <a:lnTo>
                      <a:pt x="49159" y="12415"/>
                    </a:lnTo>
                    <a:lnTo>
                      <a:pt x="49561" y="12415"/>
                    </a:lnTo>
                    <a:lnTo>
                      <a:pt x="49611" y="12516"/>
                    </a:lnTo>
                    <a:lnTo>
                      <a:pt x="49611" y="12566"/>
                    </a:lnTo>
                    <a:lnTo>
                      <a:pt x="49511" y="12667"/>
                    </a:lnTo>
                    <a:lnTo>
                      <a:pt x="49460" y="12767"/>
                    </a:lnTo>
                    <a:lnTo>
                      <a:pt x="49410" y="12918"/>
                    </a:lnTo>
                    <a:lnTo>
                      <a:pt x="49360" y="13018"/>
                    </a:lnTo>
                    <a:lnTo>
                      <a:pt x="49259" y="12968"/>
                    </a:lnTo>
                    <a:lnTo>
                      <a:pt x="49259" y="12817"/>
                    </a:lnTo>
                    <a:lnTo>
                      <a:pt x="49209" y="12717"/>
                    </a:lnTo>
                    <a:lnTo>
                      <a:pt x="49108" y="12667"/>
                    </a:lnTo>
                    <a:lnTo>
                      <a:pt x="48958" y="12616"/>
                    </a:lnTo>
                    <a:lnTo>
                      <a:pt x="48656" y="12616"/>
                    </a:lnTo>
                    <a:lnTo>
                      <a:pt x="48606" y="12516"/>
                    </a:lnTo>
                    <a:lnTo>
                      <a:pt x="48606" y="12415"/>
                    </a:lnTo>
                    <a:lnTo>
                      <a:pt x="48606" y="12315"/>
                    </a:lnTo>
                    <a:lnTo>
                      <a:pt x="48807" y="12114"/>
                    </a:lnTo>
                    <a:lnTo>
                      <a:pt x="48907" y="12013"/>
                    </a:lnTo>
                    <a:close/>
                    <a:moveTo>
                      <a:pt x="47198" y="12667"/>
                    </a:moveTo>
                    <a:lnTo>
                      <a:pt x="47299" y="12717"/>
                    </a:lnTo>
                    <a:lnTo>
                      <a:pt x="47198" y="12918"/>
                    </a:lnTo>
                    <a:lnTo>
                      <a:pt x="46997" y="13069"/>
                    </a:lnTo>
                    <a:lnTo>
                      <a:pt x="46947" y="12968"/>
                    </a:lnTo>
                    <a:lnTo>
                      <a:pt x="46947" y="12817"/>
                    </a:lnTo>
                    <a:lnTo>
                      <a:pt x="46947" y="12717"/>
                    </a:lnTo>
                    <a:lnTo>
                      <a:pt x="47098" y="12667"/>
                    </a:lnTo>
                    <a:close/>
                    <a:moveTo>
                      <a:pt x="45791" y="12415"/>
                    </a:moveTo>
                    <a:lnTo>
                      <a:pt x="45992" y="12466"/>
                    </a:lnTo>
                    <a:lnTo>
                      <a:pt x="46193" y="12616"/>
                    </a:lnTo>
                    <a:lnTo>
                      <a:pt x="46294" y="12868"/>
                    </a:lnTo>
                    <a:lnTo>
                      <a:pt x="46294" y="13169"/>
                    </a:lnTo>
                    <a:lnTo>
                      <a:pt x="46243" y="13219"/>
                    </a:lnTo>
                    <a:lnTo>
                      <a:pt x="46143" y="13219"/>
                    </a:lnTo>
                    <a:lnTo>
                      <a:pt x="45841" y="12918"/>
                    </a:lnTo>
                    <a:lnTo>
                      <a:pt x="45690" y="12767"/>
                    </a:lnTo>
                    <a:lnTo>
                      <a:pt x="45540" y="12667"/>
                    </a:lnTo>
                    <a:lnTo>
                      <a:pt x="45339" y="12616"/>
                    </a:lnTo>
                    <a:lnTo>
                      <a:pt x="45138" y="12616"/>
                    </a:lnTo>
                    <a:lnTo>
                      <a:pt x="45087" y="12566"/>
                    </a:lnTo>
                    <a:lnTo>
                      <a:pt x="45087" y="12466"/>
                    </a:lnTo>
                    <a:lnTo>
                      <a:pt x="45138" y="12415"/>
                    </a:lnTo>
                    <a:close/>
                    <a:moveTo>
                      <a:pt x="40915" y="12868"/>
                    </a:moveTo>
                    <a:lnTo>
                      <a:pt x="40966" y="12918"/>
                    </a:lnTo>
                    <a:lnTo>
                      <a:pt x="40966" y="12968"/>
                    </a:lnTo>
                    <a:lnTo>
                      <a:pt x="40865" y="13119"/>
                    </a:lnTo>
                    <a:lnTo>
                      <a:pt x="40765" y="13219"/>
                    </a:lnTo>
                    <a:lnTo>
                      <a:pt x="40614" y="13270"/>
                    </a:lnTo>
                    <a:lnTo>
                      <a:pt x="40513" y="13270"/>
                    </a:lnTo>
                    <a:lnTo>
                      <a:pt x="40413" y="13169"/>
                    </a:lnTo>
                    <a:lnTo>
                      <a:pt x="40413" y="13018"/>
                    </a:lnTo>
                    <a:lnTo>
                      <a:pt x="40463" y="12868"/>
                    </a:lnTo>
                    <a:close/>
                    <a:moveTo>
                      <a:pt x="44685" y="12868"/>
                    </a:moveTo>
                    <a:lnTo>
                      <a:pt x="44735" y="12968"/>
                    </a:lnTo>
                    <a:lnTo>
                      <a:pt x="44786" y="13069"/>
                    </a:lnTo>
                    <a:lnTo>
                      <a:pt x="44786" y="13169"/>
                    </a:lnTo>
                    <a:lnTo>
                      <a:pt x="44735" y="13219"/>
                    </a:lnTo>
                    <a:lnTo>
                      <a:pt x="44685" y="13270"/>
                    </a:lnTo>
                    <a:lnTo>
                      <a:pt x="44534" y="13270"/>
                    </a:lnTo>
                    <a:lnTo>
                      <a:pt x="44434" y="13219"/>
                    </a:lnTo>
                    <a:lnTo>
                      <a:pt x="44384" y="13169"/>
                    </a:lnTo>
                    <a:lnTo>
                      <a:pt x="44384" y="13069"/>
                    </a:lnTo>
                    <a:lnTo>
                      <a:pt x="44434" y="12968"/>
                    </a:lnTo>
                    <a:lnTo>
                      <a:pt x="44484" y="12868"/>
                    </a:lnTo>
                    <a:close/>
                    <a:moveTo>
                      <a:pt x="53582" y="13320"/>
                    </a:moveTo>
                    <a:lnTo>
                      <a:pt x="53632" y="13370"/>
                    </a:lnTo>
                    <a:lnTo>
                      <a:pt x="53532" y="13421"/>
                    </a:lnTo>
                    <a:lnTo>
                      <a:pt x="53431" y="13370"/>
                    </a:lnTo>
                    <a:lnTo>
                      <a:pt x="53582" y="13320"/>
                    </a:lnTo>
                    <a:close/>
                    <a:moveTo>
                      <a:pt x="31918" y="13521"/>
                    </a:moveTo>
                    <a:lnTo>
                      <a:pt x="31968" y="13571"/>
                    </a:lnTo>
                    <a:lnTo>
                      <a:pt x="31818" y="13672"/>
                    </a:lnTo>
                    <a:lnTo>
                      <a:pt x="31767" y="13571"/>
                    </a:lnTo>
                    <a:lnTo>
                      <a:pt x="31918" y="13521"/>
                    </a:lnTo>
                    <a:close/>
                    <a:moveTo>
                      <a:pt x="32873" y="13270"/>
                    </a:moveTo>
                    <a:lnTo>
                      <a:pt x="32974" y="13320"/>
                    </a:lnTo>
                    <a:lnTo>
                      <a:pt x="33024" y="13421"/>
                    </a:lnTo>
                    <a:lnTo>
                      <a:pt x="33024" y="13471"/>
                    </a:lnTo>
                    <a:lnTo>
                      <a:pt x="33024" y="13571"/>
                    </a:lnTo>
                    <a:lnTo>
                      <a:pt x="32974" y="13672"/>
                    </a:lnTo>
                    <a:lnTo>
                      <a:pt x="32672" y="13672"/>
                    </a:lnTo>
                    <a:lnTo>
                      <a:pt x="32622" y="13571"/>
                    </a:lnTo>
                    <a:lnTo>
                      <a:pt x="32421" y="13370"/>
                    </a:lnTo>
                    <a:lnTo>
                      <a:pt x="32622" y="13270"/>
                    </a:lnTo>
                    <a:close/>
                    <a:moveTo>
                      <a:pt x="54286" y="13270"/>
                    </a:moveTo>
                    <a:lnTo>
                      <a:pt x="54487" y="13370"/>
                    </a:lnTo>
                    <a:lnTo>
                      <a:pt x="54436" y="13421"/>
                    </a:lnTo>
                    <a:lnTo>
                      <a:pt x="54286" y="13571"/>
                    </a:lnTo>
                    <a:lnTo>
                      <a:pt x="54185" y="13672"/>
                    </a:lnTo>
                    <a:lnTo>
                      <a:pt x="54135" y="13622"/>
                    </a:lnTo>
                    <a:lnTo>
                      <a:pt x="54085" y="13571"/>
                    </a:lnTo>
                    <a:lnTo>
                      <a:pt x="54034" y="13471"/>
                    </a:lnTo>
                    <a:lnTo>
                      <a:pt x="54085" y="13370"/>
                    </a:lnTo>
                    <a:lnTo>
                      <a:pt x="54185" y="13320"/>
                    </a:lnTo>
                    <a:lnTo>
                      <a:pt x="54286" y="13270"/>
                    </a:lnTo>
                    <a:close/>
                    <a:moveTo>
                      <a:pt x="57720" y="13722"/>
                    </a:moveTo>
                    <a:lnTo>
                      <a:pt x="57769" y="13796"/>
                    </a:lnTo>
                    <a:lnTo>
                      <a:pt x="57749" y="13722"/>
                    </a:lnTo>
                    <a:close/>
                    <a:moveTo>
                      <a:pt x="28500" y="13672"/>
                    </a:moveTo>
                    <a:lnTo>
                      <a:pt x="28550" y="13823"/>
                    </a:lnTo>
                    <a:lnTo>
                      <a:pt x="28500" y="13923"/>
                    </a:lnTo>
                    <a:lnTo>
                      <a:pt x="28450" y="13772"/>
                    </a:lnTo>
                    <a:lnTo>
                      <a:pt x="28500" y="13672"/>
                    </a:lnTo>
                    <a:close/>
                    <a:moveTo>
                      <a:pt x="29355" y="13471"/>
                    </a:moveTo>
                    <a:lnTo>
                      <a:pt x="29405" y="13622"/>
                    </a:lnTo>
                    <a:lnTo>
                      <a:pt x="29455" y="13722"/>
                    </a:lnTo>
                    <a:lnTo>
                      <a:pt x="29405" y="13823"/>
                    </a:lnTo>
                    <a:lnTo>
                      <a:pt x="29355" y="13923"/>
                    </a:lnTo>
                    <a:lnTo>
                      <a:pt x="29304" y="13823"/>
                    </a:lnTo>
                    <a:lnTo>
                      <a:pt x="29254" y="13722"/>
                    </a:lnTo>
                    <a:lnTo>
                      <a:pt x="29304" y="13622"/>
                    </a:lnTo>
                    <a:lnTo>
                      <a:pt x="29355" y="13471"/>
                    </a:lnTo>
                    <a:close/>
                    <a:moveTo>
                      <a:pt x="30662" y="13219"/>
                    </a:moveTo>
                    <a:lnTo>
                      <a:pt x="30762" y="13270"/>
                    </a:lnTo>
                    <a:lnTo>
                      <a:pt x="31164" y="13270"/>
                    </a:lnTo>
                    <a:lnTo>
                      <a:pt x="31265" y="13320"/>
                    </a:lnTo>
                    <a:lnTo>
                      <a:pt x="31315" y="13370"/>
                    </a:lnTo>
                    <a:lnTo>
                      <a:pt x="31315" y="13521"/>
                    </a:lnTo>
                    <a:lnTo>
                      <a:pt x="31265" y="13672"/>
                    </a:lnTo>
                    <a:lnTo>
                      <a:pt x="31164" y="13772"/>
                    </a:lnTo>
                    <a:lnTo>
                      <a:pt x="31064" y="13873"/>
                    </a:lnTo>
                    <a:lnTo>
                      <a:pt x="30963" y="13873"/>
                    </a:lnTo>
                    <a:lnTo>
                      <a:pt x="30913" y="13772"/>
                    </a:lnTo>
                    <a:lnTo>
                      <a:pt x="30863" y="13722"/>
                    </a:lnTo>
                    <a:lnTo>
                      <a:pt x="30762" y="13772"/>
                    </a:lnTo>
                    <a:lnTo>
                      <a:pt x="30611" y="13873"/>
                    </a:lnTo>
                    <a:lnTo>
                      <a:pt x="30410" y="13923"/>
                    </a:lnTo>
                    <a:lnTo>
                      <a:pt x="29958" y="13873"/>
                    </a:lnTo>
                    <a:lnTo>
                      <a:pt x="29908" y="13823"/>
                    </a:lnTo>
                    <a:lnTo>
                      <a:pt x="29857" y="13722"/>
                    </a:lnTo>
                    <a:lnTo>
                      <a:pt x="29908" y="13622"/>
                    </a:lnTo>
                    <a:lnTo>
                      <a:pt x="29908" y="13571"/>
                    </a:lnTo>
                    <a:lnTo>
                      <a:pt x="30159" y="13471"/>
                    </a:lnTo>
                    <a:lnTo>
                      <a:pt x="30360" y="13320"/>
                    </a:lnTo>
                    <a:lnTo>
                      <a:pt x="30561" y="13219"/>
                    </a:lnTo>
                    <a:close/>
                    <a:moveTo>
                      <a:pt x="52275" y="13672"/>
                    </a:moveTo>
                    <a:lnTo>
                      <a:pt x="52376" y="13823"/>
                    </a:lnTo>
                    <a:lnTo>
                      <a:pt x="52275" y="13923"/>
                    </a:lnTo>
                    <a:lnTo>
                      <a:pt x="52225" y="13772"/>
                    </a:lnTo>
                    <a:lnTo>
                      <a:pt x="52275" y="13672"/>
                    </a:lnTo>
                    <a:close/>
                    <a:moveTo>
                      <a:pt x="27193" y="13672"/>
                    </a:moveTo>
                    <a:lnTo>
                      <a:pt x="27495" y="13722"/>
                    </a:lnTo>
                    <a:lnTo>
                      <a:pt x="27545" y="13772"/>
                    </a:lnTo>
                    <a:lnTo>
                      <a:pt x="27495" y="13873"/>
                    </a:lnTo>
                    <a:lnTo>
                      <a:pt x="27244" y="13923"/>
                    </a:lnTo>
                    <a:lnTo>
                      <a:pt x="27143" y="13973"/>
                    </a:lnTo>
                    <a:lnTo>
                      <a:pt x="27043" y="14074"/>
                    </a:lnTo>
                    <a:lnTo>
                      <a:pt x="26741" y="13772"/>
                    </a:lnTo>
                    <a:lnTo>
                      <a:pt x="26791" y="13722"/>
                    </a:lnTo>
                    <a:lnTo>
                      <a:pt x="27193" y="13672"/>
                    </a:lnTo>
                    <a:close/>
                    <a:moveTo>
                      <a:pt x="57502" y="12868"/>
                    </a:moveTo>
                    <a:lnTo>
                      <a:pt x="57603" y="12918"/>
                    </a:lnTo>
                    <a:lnTo>
                      <a:pt x="57653" y="12968"/>
                    </a:lnTo>
                    <a:lnTo>
                      <a:pt x="57653" y="13370"/>
                    </a:lnTo>
                    <a:lnTo>
                      <a:pt x="57749" y="13722"/>
                    </a:lnTo>
                    <a:lnTo>
                      <a:pt x="57754" y="13722"/>
                    </a:lnTo>
                    <a:lnTo>
                      <a:pt x="57804" y="13772"/>
                    </a:lnTo>
                    <a:lnTo>
                      <a:pt x="57854" y="13823"/>
                    </a:lnTo>
                    <a:lnTo>
                      <a:pt x="57854" y="13923"/>
                    </a:lnTo>
                    <a:lnTo>
                      <a:pt x="57769" y="13796"/>
                    </a:lnTo>
                    <a:lnTo>
                      <a:pt x="57804" y="13923"/>
                    </a:lnTo>
                    <a:lnTo>
                      <a:pt x="57804" y="14024"/>
                    </a:lnTo>
                    <a:lnTo>
                      <a:pt x="57754" y="14074"/>
                    </a:lnTo>
                    <a:lnTo>
                      <a:pt x="57704" y="13973"/>
                    </a:lnTo>
                    <a:lnTo>
                      <a:pt x="57653" y="13873"/>
                    </a:lnTo>
                    <a:lnTo>
                      <a:pt x="57603" y="13772"/>
                    </a:lnTo>
                    <a:lnTo>
                      <a:pt x="57653" y="13722"/>
                    </a:lnTo>
                    <a:lnTo>
                      <a:pt x="57720" y="13722"/>
                    </a:lnTo>
                    <a:lnTo>
                      <a:pt x="57653" y="13622"/>
                    </a:lnTo>
                    <a:lnTo>
                      <a:pt x="57603" y="13622"/>
                    </a:lnTo>
                    <a:lnTo>
                      <a:pt x="57553" y="13672"/>
                    </a:lnTo>
                    <a:lnTo>
                      <a:pt x="57402" y="13873"/>
                    </a:lnTo>
                    <a:lnTo>
                      <a:pt x="57301" y="13873"/>
                    </a:lnTo>
                    <a:lnTo>
                      <a:pt x="57151" y="13772"/>
                    </a:lnTo>
                    <a:lnTo>
                      <a:pt x="57050" y="13722"/>
                    </a:lnTo>
                    <a:lnTo>
                      <a:pt x="56899" y="13672"/>
                    </a:lnTo>
                    <a:lnTo>
                      <a:pt x="56849" y="13622"/>
                    </a:lnTo>
                    <a:lnTo>
                      <a:pt x="56849" y="13521"/>
                    </a:lnTo>
                    <a:lnTo>
                      <a:pt x="57050" y="13320"/>
                    </a:lnTo>
                    <a:lnTo>
                      <a:pt x="57201" y="13270"/>
                    </a:lnTo>
                    <a:lnTo>
                      <a:pt x="57352" y="13219"/>
                    </a:lnTo>
                    <a:lnTo>
                      <a:pt x="57402" y="13219"/>
                    </a:lnTo>
                    <a:lnTo>
                      <a:pt x="57402" y="13169"/>
                    </a:lnTo>
                    <a:lnTo>
                      <a:pt x="57352" y="13069"/>
                    </a:lnTo>
                    <a:lnTo>
                      <a:pt x="57251" y="13018"/>
                    </a:lnTo>
                    <a:lnTo>
                      <a:pt x="57251" y="12968"/>
                    </a:lnTo>
                    <a:lnTo>
                      <a:pt x="57301" y="12868"/>
                    </a:lnTo>
                    <a:close/>
                    <a:moveTo>
                      <a:pt x="62328" y="13923"/>
                    </a:moveTo>
                    <a:lnTo>
                      <a:pt x="62479" y="14024"/>
                    </a:lnTo>
                    <a:lnTo>
                      <a:pt x="62428" y="14074"/>
                    </a:lnTo>
                    <a:lnTo>
                      <a:pt x="62278" y="14024"/>
                    </a:lnTo>
                    <a:lnTo>
                      <a:pt x="62328" y="13923"/>
                    </a:lnTo>
                    <a:close/>
                    <a:moveTo>
                      <a:pt x="50315" y="13722"/>
                    </a:moveTo>
                    <a:lnTo>
                      <a:pt x="50466" y="13772"/>
                    </a:lnTo>
                    <a:lnTo>
                      <a:pt x="50616" y="13873"/>
                    </a:lnTo>
                    <a:lnTo>
                      <a:pt x="50817" y="13923"/>
                    </a:lnTo>
                    <a:lnTo>
                      <a:pt x="50868" y="14024"/>
                    </a:lnTo>
                    <a:lnTo>
                      <a:pt x="50817" y="14124"/>
                    </a:lnTo>
                    <a:lnTo>
                      <a:pt x="49963" y="14124"/>
                    </a:lnTo>
                    <a:lnTo>
                      <a:pt x="49913" y="14024"/>
                    </a:lnTo>
                    <a:lnTo>
                      <a:pt x="49913" y="13973"/>
                    </a:lnTo>
                    <a:lnTo>
                      <a:pt x="50013" y="13823"/>
                    </a:lnTo>
                    <a:lnTo>
                      <a:pt x="50164" y="13722"/>
                    </a:lnTo>
                    <a:close/>
                    <a:moveTo>
                      <a:pt x="51823" y="13672"/>
                    </a:moveTo>
                    <a:lnTo>
                      <a:pt x="51873" y="13722"/>
                    </a:lnTo>
                    <a:lnTo>
                      <a:pt x="51923" y="13823"/>
                    </a:lnTo>
                    <a:lnTo>
                      <a:pt x="51973" y="13973"/>
                    </a:lnTo>
                    <a:lnTo>
                      <a:pt x="51873" y="14024"/>
                    </a:lnTo>
                    <a:lnTo>
                      <a:pt x="51823" y="14124"/>
                    </a:lnTo>
                    <a:lnTo>
                      <a:pt x="51672" y="14124"/>
                    </a:lnTo>
                    <a:lnTo>
                      <a:pt x="51622" y="14074"/>
                    </a:lnTo>
                    <a:lnTo>
                      <a:pt x="51571" y="14024"/>
                    </a:lnTo>
                    <a:lnTo>
                      <a:pt x="51521" y="13923"/>
                    </a:lnTo>
                    <a:lnTo>
                      <a:pt x="51571" y="13823"/>
                    </a:lnTo>
                    <a:lnTo>
                      <a:pt x="51571" y="13772"/>
                    </a:lnTo>
                    <a:lnTo>
                      <a:pt x="51722" y="13672"/>
                    </a:lnTo>
                    <a:close/>
                    <a:moveTo>
                      <a:pt x="56648" y="14024"/>
                    </a:moveTo>
                    <a:lnTo>
                      <a:pt x="56598" y="14057"/>
                    </a:lnTo>
                    <a:lnTo>
                      <a:pt x="56598" y="14057"/>
                    </a:lnTo>
                    <a:lnTo>
                      <a:pt x="56598" y="14124"/>
                    </a:lnTo>
                    <a:lnTo>
                      <a:pt x="56628" y="14124"/>
                    </a:lnTo>
                    <a:lnTo>
                      <a:pt x="56648" y="14024"/>
                    </a:lnTo>
                    <a:close/>
                    <a:moveTo>
                      <a:pt x="58156" y="13923"/>
                    </a:moveTo>
                    <a:lnTo>
                      <a:pt x="58256" y="14024"/>
                    </a:lnTo>
                    <a:lnTo>
                      <a:pt x="58156" y="14124"/>
                    </a:lnTo>
                    <a:lnTo>
                      <a:pt x="58106" y="13973"/>
                    </a:lnTo>
                    <a:lnTo>
                      <a:pt x="58156" y="13923"/>
                    </a:lnTo>
                    <a:close/>
                    <a:moveTo>
                      <a:pt x="22871" y="13923"/>
                    </a:moveTo>
                    <a:lnTo>
                      <a:pt x="22921" y="14024"/>
                    </a:lnTo>
                    <a:lnTo>
                      <a:pt x="22921" y="14124"/>
                    </a:lnTo>
                    <a:lnTo>
                      <a:pt x="22921" y="14225"/>
                    </a:lnTo>
                    <a:lnTo>
                      <a:pt x="22871" y="14275"/>
                    </a:lnTo>
                    <a:lnTo>
                      <a:pt x="22770" y="14275"/>
                    </a:lnTo>
                    <a:lnTo>
                      <a:pt x="22720" y="14225"/>
                    </a:lnTo>
                    <a:lnTo>
                      <a:pt x="22720" y="14124"/>
                    </a:lnTo>
                    <a:lnTo>
                      <a:pt x="22720" y="14024"/>
                    </a:lnTo>
                    <a:lnTo>
                      <a:pt x="22770" y="13923"/>
                    </a:lnTo>
                    <a:close/>
                    <a:moveTo>
                      <a:pt x="24027" y="13471"/>
                    </a:moveTo>
                    <a:lnTo>
                      <a:pt x="24127" y="13521"/>
                    </a:lnTo>
                    <a:lnTo>
                      <a:pt x="24178" y="13571"/>
                    </a:lnTo>
                    <a:lnTo>
                      <a:pt x="24178" y="13672"/>
                    </a:lnTo>
                    <a:lnTo>
                      <a:pt x="24178" y="13873"/>
                    </a:lnTo>
                    <a:lnTo>
                      <a:pt x="24178" y="13973"/>
                    </a:lnTo>
                    <a:lnTo>
                      <a:pt x="24077" y="14124"/>
                    </a:lnTo>
                    <a:lnTo>
                      <a:pt x="23976" y="14225"/>
                    </a:lnTo>
                    <a:lnTo>
                      <a:pt x="23826" y="14275"/>
                    </a:lnTo>
                    <a:lnTo>
                      <a:pt x="23775" y="14225"/>
                    </a:lnTo>
                    <a:lnTo>
                      <a:pt x="23775" y="13873"/>
                    </a:lnTo>
                    <a:lnTo>
                      <a:pt x="23775" y="13672"/>
                    </a:lnTo>
                    <a:lnTo>
                      <a:pt x="23775" y="13622"/>
                    </a:lnTo>
                    <a:lnTo>
                      <a:pt x="23826" y="13521"/>
                    </a:lnTo>
                    <a:lnTo>
                      <a:pt x="23926" y="13471"/>
                    </a:lnTo>
                    <a:close/>
                    <a:moveTo>
                      <a:pt x="20106" y="14124"/>
                    </a:moveTo>
                    <a:lnTo>
                      <a:pt x="20207" y="14225"/>
                    </a:lnTo>
                    <a:lnTo>
                      <a:pt x="20106" y="14275"/>
                    </a:lnTo>
                    <a:lnTo>
                      <a:pt x="20006" y="14325"/>
                    </a:lnTo>
                    <a:lnTo>
                      <a:pt x="19955" y="14325"/>
                    </a:lnTo>
                    <a:lnTo>
                      <a:pt x="19855" y="14275"/>
                    </a:lnTo>
                    <a:lnTo>
                      <a:pt x="19754" y="14225"/>
                    </a:lnTo>
                    <a:lnTo>
                      <a:pt x="19855" y="14174"/>
                    </a:lnTo>
                    <a:lnTo>
                      <a:pt x="19955" y="14124"/>
                    </a:lnTo>
                    <a:close/>
                    <a:moveTo>
                      <a:pt x="21765" y="13923"/>
                    </a:moveTo>
                    <a:lnTo>
                      <a:pt x="21865" y="13973"/>
                    </a:lnTo>
                    <a:lnTo>
                      <a:pt x="22016" y="14174"/>
                    </a:lnTo>
                    <a:lnTo>
                      <a:pt x="22066" y="14225"/>
                    </a:lnTo>
                    <a:lnTo>
                      <a:pt x="22016" y="14275"/>
                    </a:lnTo>
                    <a:lnTo>
                      <a:pt x="21514" y="14325"/>
                    </a:lnTo>
                    <a:lnTo>
                      <a:pt x="20810" y="14325"/>
                    </a:lnTo>
                    <a:lnTo>
                      <a:pt x="20659" y="14275"/>
                    </a:lnTo>
                    <a:lnTo>
                      <a:pt x="20609" y="14225"/>
                    </a:lnTo>
                    <a:lnTo>
                      <a:pt x="20609" y="14124"/>
                    </a:lnTo>
                    <a:lnTo>
                      <a:pt x="20609" y="14024"/>
                    </a:lnTo>
                    <a:lnTo>
                      <a:pt x="20709" y="13973"/>
                    </a:lnTo>
                    <a:lnTo>
                      <a:pt x="20810" y="13973"/>
                    </a:lnTo>
                    <a:lnTo>
                      <a:pt x="21011" y="14074"/>
                    </a:lnTo>
                    <a:lnTo>
                      <a:pt x="21162" y="14124"/>
                    </a:lnTo>
                    <a:lnTo>
                      <a:pt x="21262" y="14074"/>
                    </a:lnTo>
                    <a:lnTo>
                      <a:pt x="21463" y="14024"/>
                    </a:lnTo>
                    <a:lnTo>
                      <a:pt x="21614" y="13923"/>
                    </a:lnTo>
                    <a:close/>
                    <a:moveTo>
                      <a:pt x="26138" y="13722"/>
                    </a:moveTo>
                    <a:lnTo>
                      <a:pt x="26289" y="13772"/>
                    </a:lnTo>
                    <a:lnTo>
                      <a:pt x="26389" y="13923"/>
                    </a:lnTo>
                    <a:lnTo>
                      <a:pt x="26490" y="14074"/>
                    </a:lnTo>
                    <a:lnTo>
                      <a:pt x="26490" y="14174"/>
                    </a:lnTo>
                    <a:lnTo>
                      <a:pt x="26490" y="14225"/>
                    </a:lnTo>
                    <a:lnTo>
                      <a:pt x="26339" y="14275"/>
                    </a:lnTo>
                    <a:lnTo>
                      <a:pt x="26238" y="14325"/>
                    </a:lnTo>
                    <a:lnTo>
                      <a:pt x="26037" y="14174"/>
                    </a:lnTo>
                    <a:lnTo>
                      <a:pt x="25836" y="14124"/>
                    </a:lnTo>
                    <a:lnTo>
                      <a:pt x="25384" y="14124"/>
                    </a:lnTo>
                    <a:lnTo>
                      <a:pt x="25334" y="14074"/>
                    </a:lnTo>
                    <a:lnTo>
                      <a:pt x="25233" y="14024"/>
                    </a:lnTo>
                    <a:lnTo>
                      <a:pt x="25334" y="13923"/>
                    </a:lnTo>
                    <a:lnTo>
                      <a:pt x="25434" y="13923"/>
                    </a:lnTo>
                    <a:lnTo>
                      <a:pt x="25535" y="13873"/>
                    </a:lnTo>
                    <a:lnTo>
                      <a:pt x="25736" y="13923"/>
                    </a:lnTo>
                    <a:lnTo>
                      <a:pt x="25937" y="13873"/>
                    </a:lnTo>
                    <a:lnTo>
                      <a:pt x="26037" y="13823"/>
                    </a:lnTo>
                    <a:lnTo>
                      <a:pt x="26138" y="13722"/>
                    </a:lnTo>
                    <a:close/>
                    <a:moveTo>
                      <a:pt x="43228" y="14124"/>
                    </a:moveTo>
                    <a:lnTo>
                      <a:pt x="43328" y="14174"/>
                    </a:lnTo>
                    <a:lnTo>
                      <a:pt x="43328" y="14275"/>
                    </a:lnTo>
                    <a:lnTo>
                      <a:pt x="43328" y="14376"/>
                    </a:lnTo>
                    <a:lnTo>
                      <a:pt x="43278" y="14476"/>
                    </a:lnTo>
                    <a:lnTo>
                      <a:pt x="43177" y="14526"/>
                    </a:lnTo>
                    <a:lnTo>
                      <a:pt x="43026" y="14526"/>
                    </a:lnTo>
                    <a:lnTo>
                      <a:pt x="42976" y="14476"/>
                    </a:lnTo>
                    <a:lnTo>
                      <a:pt x="42926" y="14376"/>
                    </a:lnTo>
                    <a:lnTo>
                      <a:pt x="42926" y="14275"/>
                    </a:lnTo>
                    <a:lnTo>
                      <a:pt x="42976" y="14124"/>
                    </a:lnTo>
                    <a:close/>
                    <a:moveTo>
                      <a:pt x="44082" y="14124"/>
                    </a:moveTo>
                    <a:lnTo>
                      <a:pt x="44183" y="14225"/>
                    </a:lnTo>
                    <a:lnTo>
                      <a:pt x="44183" y="14325"/>
                    </a:lnTo>
                    <a:lnTo>
                      <a:pt x="44434" y="14325"/>
                    </a:lnTo>
                    <a:lnTo>
                      <a:pt x="44534" y="14376"/>
                    </a:lnTo>
                    <a:lnTo>
                      <a:pt x="44585" y="14426"/>
                    </a:lnTo>
                    <a:lnTo>
                      <a:pt x="44585" y="14577"/>
                    </a:lnTo>
                    <a:lnTo>
                      <a:pt x="44183" y="14335"/>
                    </a:lnTo>
                    <a:lnTo>
                      <a:pt x="44183" y="14335"/>
                    </a:lnTo>
                    <a:lnTo>
                      <a:pt x="44183" y="14325"/>
                    </a:lnTo>
                    <a:lnTo>
                      <a:pt x="44166" y="14325"/>
                    </a:lnTo>
                    <a:lnTo>
                      <a:pt x="44082" y="14275"/>
                    </a:lnTo>
                    <a:lnTo>
                      <a:pt x="43981" y="14225"/>
                    </a:lnTo>
                    <a:lnTo>
                      <a:pt x="44032" y="14124"/>
                    </a:lnTo>
                    <a:close/>
                    <a:moveTo>
                      <a:pt x="44183" y="14376"/>
                    </a:moveTo>
                    <a:lnTo>
                      <a:pt x="44384" y="14476"/>
                    </a:lnTo>
                    <a:lnTo>
                      <a:pt x="44484" y="14627"/>
                    </a:lnTo>
                    <a:lnTo>
                      <a:pt x="44534" y="14677"/>
                    </a:lnTo>
                    <a:lnTo>
                      <a:pt x="44534" y="14727"/>
                    </a:lnTo>
                    <a:lnTo>
                      <a:pt x="44434" y="14677"/>
                    </a:lnTo>
                    <a:lnTo>
                      <a:pt x="44183" y="14426"/>
                    </a:lnTo>
                    <a:lnTo>
                      <a:pt x="44183" y="14376"/>
                    </a:lnTo>
                    <a:close/>
                    <a:moveTo>
                      <a:pt x="45942" y="13873"/>
                    </a:moveTo>
                    <a:lnTo>
                      <a:pt x="46042" y="13923"/>
                    </a:lnTo>
                    <a:lnTo>
                      <a:pt x="46243" y="13973"/>
                    </a:lnTo>
                    <a:lnTo>
                      <a:pt x="46394" y="14074"/>
                    </a:lnTo>
                    <a:lnTo>
                      <a:pt x="46495" y="14124"/>
                    </a:lnTo>
                    <a:lnTo>
                      <a:pt x="46595" y="14124"/>
                    </a:lnTo>
                    <a:lnTo>
                      <a:pt x="46645" y="14275"/>
                    </a:lnTo>
                    <a:lnTo>
                      <a:pt x="46595" y="14325"/>
                    </a:lnTo>
                    <a:lnTo>
                      <a:pt x="46294" y="14325"/>
                    </a:lnTo>
                    <a:lnTo>
                      <a:pt x="46143" y="14376"/>
                    </a:lnTo>
                    <a:lnTo>
                      <a:pt x="45992" y="14476"/>
                    </a:lnTo>
                    <a:lnTo>
                      <a:pt x="45942" y="14476"/>
                    </a:lnTo>
                    <a:lnTo>
                      <a:pt x="45892" y="14426"/>
                    </a:lnTo>
                    <a:lnTo>
                      <a:pt x="45791" y="14376"/>
                    </a:lnTo>
                    <a:lnTo>
                      <a:pt x="45690" y="14325"/>
                    </a:lnTo>
                    <a:lnTo>
                      <a:pt x="45640" y="14325"/>
                    </a:lnTo>
                    <a:lnTo>
                      <a:pt x="45540" y="14376"/>
                    </a:lnTo>
                    <a:lnTo>
                      <a:pt x="45489" y="14426"/>
                    </a:lnTo>
                    <a:lnTo>
                      <a:pt x="45489" y="14476"/>
                    </a:lnTo>
                    <a:lnTo>
                      <a:pt x="45439" y="14627"/>
                    </a:lnTo>
                    <a:lnTo>
                      <a:pt x="45288" y="14727"/>
                    </a:lnTo>
                    <a:lnTo>
                      <a:pt x="45188" y="14727"/>
                    </a:lnTo>
                    <a:lnTo>
                      <a:pt x="44987" y="14577"/>
                    </a:lnTo>
                    <a:lnTo>
                      <a:pt x="44836" y="14376"/>
                    </a:lnTo>
                    <a:lnTo>
                      <a:pt x="44836" y="14275"/>
                    </a:lnTo>
                    <a:lnTo>
                      <a:pt x="44886" y="14124"/>
                    </a:lnTo>
                    <a:lnTo>
                      <a:pt x="45087" y="14074"/>
                    </a:lnTo>
                    <a:lnTo>
                      <a:pt x="45288" y="13973"/>
                    </a:lnTo>
                    <a:lnTo>
                      <a:pt x="45489" y="13873"/>
                    </a:lnTo>
                    <a:lnTo>
                      <a:pt x="45640" y="13873"/>
                    </a:lnTo>
                    <a:lnTo>
                      <a:pt x="45741" y="13923"/>
                    </a:lnTo>
                    <a:lnTo>
                      <a:pt x="45841" y="13923"/>
                    </a:lnTo>
                    <a:lnTo>
                      <a:pt x="45942" y="13873"/>
                    </a:lnTo>
                    <a:close/>
                    <a:moveTo>
                      <a:pt x="49108" y="14577"/>
                    </a:moveTo>
                    <a:lnTo>
                      <a:pt x="49209" y="14627"/>
                    </a:lnTo>
                    <a:lnTo>
                      <a:pt x="49159" y="14727"/>
                    </a:lnTo>
                    <a:lnTo>
                      <a:pt x="49008" y="14627"/>
                    </a:lnTo>
                    <a:lnTo>
                      <a:pt x="49108" y="14577"/>
                    </a:lnTo>
                    <a:close/>
                    <a:moveTo>
                      <a:pt x="52024" y="14325"/>
                    </a:moveTo>
                    <a:lnTo>
                      <a:pt x="52325" y="14376"/>
                    </a:lnTo>
                    <a:lnTo>
                      <a:pt x="52376" y="14426"/>
                    </a:lnTo>
                    <a:lnTo>
                      <a:pt x="52325" y="14476"/>
                    </a:lnTo>
                    <a:lnTo>
                      <a:pt x="52024" y="14627"/>
                    </a:lnTo>
                    <a:lnTo>
                      <a:pt x="51672" y="14727"/>
                    </a:lnTo>
                    <a:lnTo>
                      <a:pt x="51622" y="14727"/>
                    </a:lnTo>
                    <a:lnTo>
                      <a:pt x="51571" y="14677"/>
                    </a:lnTo>
                    <a:lnTo>
                      <a:pt x="51521" y="14627"/>
                    </a:lnTo>
                    <a:lnTo>
                      <a:pt x="51521" y="14526"/>
                    </a:lnTo>
                    <a:lnTo>
                      <a:pt x="51571" y="14426"/>
                    </a:lnTo>
                    <a:lnTo>
                      <a:pt x="51622" y="14376"/>
                    </a:lnTo>
                    <a:lnTo>
                      <a:pt x="52024" y="14325"/>
                    </a:lnTo>
                    <a:close/>
                    <a:moveTo>
                      <a:pt x="54537" y="14727"/>
                    </a:moveTo>
                    <a:lnTo>
                      <a:pt x="54637" y="14778"/>
                    </a:lnTo>
                    <a:lnTo>
                      <a:pt x="54688" y="14828"/>
                    </a:lnTo>
                    <a:lnTo>
                      <a:pt x="54637" y="14928"/>
                    </a:lnTo>
                    <a:lnTo>
                      <a:pt x="54336" y="14928"/>
                    </a:lnTo>
                    <a:lnTo>
                      <a:pt x="54286" y="14828"/>
                    </a:lnTo>
                    <a:lnTo>
                      <a:pt x="54336" y="14778"/>
                    </a:lnTo>
                    <a:lnTo>
                      <a:pt x="54436" y="14727"/>
                    </a:lnTo>
                    <a:close/>
                    <a:moveTo>
                      <a:pt x="48053" y="14727"/>
                    </a:moveTo>
                    <a:lnTo>
                      <a:pt x="48153" y="14828"/>
                    </a:lnTo>
                    <a:lnTo>
                      <a:pt x="48153" y="14878"/>
                    </a:lnTo>
                    <a:lnTo>
                      <a:pt x="48053" y="14928"/>
                    </a:lnTo>
                    <a:lnTo>
                      <a:pt x="47952" y="14979"/>
                    </a:lnTo>
                    <a:lnTo>
                      <a:pt x="47852" y="14928"/>
                    </a:lnTo>
                    <a:lnTo>
                      <a:pt x="47802" y="14878"/>
                    </a:lnTo>
                    <a:lnTo>
                      <a:pt x="47802" y="14828"/>
                    </a:lnTo>
                    <a:lnTo>
                      <a:pt x="47852" y="14778"/>
                    </a:lnTo>
                    <a:lnTo>
                      <a:pt x="47952" y="14727"/>
                    </a:lnTo>
                    <a:close/>
                    <a:moveTo>
                      <a:pt x="604" y="14979"/>
                    </a:moveTo>
                    <a:lnTo>
                      <a:pt x="604" y="14995"/>
                    </a:lnTo>
                    <a:lnTo>
                      <a:pt x="604" y="14995"/>
                    </a:lnTo>
                    <a:lnTo>
                      <a:pt x="704" y="15029"/>
                    </a:lnTo>
                    <a:lnTo>
                      <a:pt x="694" y="14979"/>
                    </a:lnTo>
                    <a:close/>
                    <a:moveTo>
                      <a:pt x="34180" y="14979"/>
                    </a:moveTo>
                    <a:lnTo>
                      <a:pt x="34123" y="15065"/>
                    </a:lnTo>
                    <a:lnTo>
                      <a:pt x="34123" y="15065"/>
                    </a:lnTo>
                    <a:lnTo>
                      <a:pt x="34130" y="15029"/>
                    </a:lnTo>
                    <a:lnTo>
                      <a:pt x="34180" y="14979"/>
                    </a:lnTo>
                    <a:close/>
                    <a:moveTo>
                      <a:pt x="35889" y="14979"/>
                    </a:moveTo>
                    <a:lnTo>
                      <a:pt x="35990" y="15079"/>
                    </a:lnTo>
                    <a:lnTo>
                      <a:pt x="35839" y="15129"/>
                    </a:lnTo>
                    <a:lnTo>
                      <a:pt x="35738" y="15079"/>
                    </a:lnTo>
                    <a:lnTo>
                      <a:pt x="35889" y="14979"/>
                    </a:lnTo>
                    <a:close/>
                    <a:moveTo>
                      <a:pt x="58206" y="14979"/>
                    </a:moveTo>
                    <a:lnTo>
                      <a:pt x="58256" y="15079"/>
                    </a:lnTo>
                    <a:lnTo>
                      <a:pt x="58307" y="15180"/>
                    </a:lnTo>
                    <a:lnTo>
                      <a:pt x="58256" y="15280"/>
                    </a:lnTo>
                    <a:lnTo>
                      <a:pt x="58206" y="15331"/>
                    </a:lnTo>
                    <a:lnTo>
                      <a:pt x="58156" y="15331"/>
                    </a:lnTo>
                    <a:lnTo>
                      <a:pt x="58055" y="15280"/>
                    </a:lnTo>
                    <a:lnTo>
                      <a:pt x="58055" y="15129"/>
                    </a:lnTo>
                    <a:lnTo>
                      <a:pt x="58055" y="15079"/>
                    </a:lnTo>
                    <a:lnTo>
                      <a:pt x="58156" y="14979"/>
                    </a:lnTo>
                    <a:close/>
                    <a:moveTo>
                      <a:pt x="63283" y="14979"/>
                    </a:moveTo>
                    <a:lnTo>
                      <a:pt x="63333" y="15079"/>
                    </a:lnTo>
                    <a:lnTo>
                      <a:pt x="63333" y="15180"/>
                    </a:lnTo>
                    <a:lnTo>
                      <a:pt x="63333" y="15280"/>
                    </a:lnTo>
                    <a:lnTo>
                      <a:pt x="63233" y="15331"/>
                    </a:lnTo>
                    <a:lnTo>
                      <a:pt x="63182" y="15331"/>
                    </a:lnTo>
                    <a:lnTo>
                      <a:pt x="63132" y="15280"/>
                    </a:lnTo>
                    <a:lnTo>
                      <a:pt x="63132" y="15129"/>
                    </a:lnTo>
                    <a:lnTo>
                      <a:pt x="63132" y="15079"/>
                    </a:lnTo>
                    <a:lnTo>
                      <a:pt x="63182" y="14979"/>
                    </a:lnTo>
                    <a:close/>
                    <a:moveTo>
                      <a:pt x="34281" y="15180"/>
                    </a:moveTo>
                    <a:lnTo>
                      <a:pt x="34281" y="15230"/>
                    </a:lnTo>
                    <a:lnTo>
                      <a:pt x="34230" y="15331"/>
                    </a:lnTo>
                    <a:lnTo>
                      <a:pt x="34180" y="15381"/>
                    </a:lnTo>
                    <a:lnTo>
                      <a:pt x="34117" y="15381"/>
                    </a:lnTo>
                    <a:lnTo>
                      <a:pt x="34230" y="15230"/>
                    </a:lnTo>
                    <a:lnTo>
                      <a:pt x="34281" y="15180"/>
                    </a:lnTo>
                    <a:close/>
                    <a:moveTo>
                      <a:pt x="59010" y="15180"/>
                    </a:moveTo>
                    <a:lnTo>
                      <a:pt x="59061" y="15230"/>
                    </a:lnTo>
                    <a:lnTo>
                      <a:pt x="59061" y="15331"/>
                    </a:lnTo>
                    <a:lnTo>
                      <a:pt x="59010" y="15381"/>
                    </a:lnTo>
                    <a:lnTo>
                      <a:pt x="58608" y="15381"/>
                    </a:lnTo>
                    <a:lnTo>
                      <a:pt x="58508" y="15280"/>
                    </a:lnTo>
                    <a:lnTo>
                      <a:pt x="58558" y="15230"/>
                    </a:lnTo>
                    <a:lnTo>
                      <a:pt x="58608" y="15180"/>
                    </a:lnTo>
                    <a:close/>
                    <a:moveTo>
                      <a:pt x="60267" y="15180"/>
                    </a:moveTo>
                    <a:lnTo>
                      <a:pt x="60367" y="15230"/>
                    </a:lnTo>
                    <a:lnTo>
                      <a:pt x="60317" y="15331"/>
                    </a:lnTo>
                    <a:lnTo>
                      <a:pt x="60267" y="15381"/>
                    </a:lnTo>
                    <a:lnTo>
                      <a:pt x="60066" y="15381"/>
                    </a:lnTo>
                    <a:lnTo>
                      <a:pt x="60016" y="15280"/>
                    </a:lnTo>
                    <a:lnTo>
                      <a:pt x="60016" y="15230"/>
                    </a:lnTo>
                    <a:lnTo>
                      <a:pt x="60066" y="15180"/>
                    </a:lnTo>
                    <a:close/>
                    <a:moveTo>
                      <a:pt x="61574" y="14928"/>
                    </a:moveTo>
                    <a:lnTo>
                      <a:pt x="61725" y="14979"/>
                    </a:lnTo>
                    <a:lnTo>
                      <a:pt x="61875" y="15079"/>
                    </a:lnTo>
                    <a:lnTo>
                      <a:pt x="61976" y="15180"/>
                    </a:lnTo>
                    <a:lnTo>
                      <a:pt x="62026" y="15230"/>
                    </a:lnTo>
                    <a:lnTo>
                      <a:pt x="62026" y="15331"/>
                    </a:lnTo>
                    <a:lnTo>
                      <a:pt x="61926" y="15381"/>
                    </a:lnTo>
                    <a:lnTo>
                      <a:pt x="60820" y="15381"/>
                    </a:lnTo>
                    <a:lnTo>
                      <a:pt x="60669" y="15331"/>
                    </a:lnTo>
                    <a:lnTo>
                      <a:pt x="60619" y="15280"/>
                    </a:lnTo>
                    <a:lnTo>
                      <a:pt x="60619" y="15230"/>
                    </a:lnTo>
                    <a:lnTo>
                      <a:pt x="60619" y="15079"/>
                    </a:lnTo>
                    <a:lnTo>
                      <a:pt x="60719" y="14979"/>
                    </a:lnTo>
                    <a:lnTo>
                      <a:pt x="60820" y="14979"/>
                    </a:lnTo>
                    <a:lnTo>
                      <a:pt x="60971" y="15029"/>
                    </a:lnTo>
                    <a:lnTo>
                      <a:pt x="61021" y="15079"/>
                    </a:lnTo>
                    <a:lnTo>
                      <a:pt x="61121" y="15129"/>
                    </a:lnTo>
                    <a:lnTo>
                      <a:pt x="61172" y="15079"/>
                    </a:lnTo>
                    <a:lnTo>
                      <a:pt x="61423" y="14979"/>
                    </a:lnTo>
                    <a:lnTo>
                      <a:pt x="61574" y="14928"/>
                    </a:lnTo>
                    <a:close/>
                    <a:moveTo>
                      <a:pt x="62378" y="15180"/>
                    </a:moveTo>
                    <a:lnTo>
                      <a:pt x="62428" y="15280"/>
                    </a:lnTo>
                    <a:lnTo>
                      <a:pt x="62378" y="15381"/>
                    </a:lnTo>
                    <a:lnTo>
                      <a:pt x="62328" y="15230"/>
                    </a:lnTo>
                    <a:lnTo>
                      <a:pt x="62378" y="15180"/>
                    </a:lnTo>
                    <a:close/>
                    <a:moveTo>
                      <a:pt x="34036" y="15510"/>
                    </a:moveTo>
                    <a:lnTo>
                      <a:pt x="34029" y="15532"/>
                    </a:lnTo>
                    <a:lnTo>
                      <a:pt x="34019" y="15542"/>
                    </a:lnTo>
                    <a:lnTo>
                      <a:pt x="34019" y="15542"/>
                    </a:lnTo>
                    <a:lnTo>
                      <a:pt x="34036" y="15510"/>
                    </a:lnTo>
                    <a:close/>
                    <a:moveTo>
                      <a:pt x="51119" y="14778"/>
                    </a:moveTo>
                    <a:lnTo>
                      <a:pt x="51119" y="14828"/>
                    </a:lnTo>
                    <a:lnTo>
                      <a:pt x="51119" y="14928"/>
                    </a:lnTo>
                    <a:lnTo>
                      <a:pt x="51119" y="15079"/>
                    </a:lnTo>
                    <a:lnTo>
                      <a:pt x="51119" y="15180"/>
                    </a:lnTo>
                    <a:lnTo>
                      <a:pt x="51069" y="15280"/>
                    </a:lnTo>
                    <a:lnTo>
                      <a:pt x="50918" y="15481"/>
                    </a:lnTo>
                    <a:lnTo>
                      <a:pt x="50868" y="15532"/>
                    </a:lnTo>
                    <a:lnTo>
                      <a:pt x="50817" y="15582"/>
                    </a:lnTo>
                    <a:lnTo>
                      <a:pt x="50717" y="15381"/>
                    </a:lnTo>
                    <a:lnTo>
                      <a:pt x="50667" y="15230"/>
                    </a:lnTo>
                    <a:lnTo>
                      <a:pt x="50566" y="15129"/>
                    </a:lnTo>
                    <a:lnTo>
                      <a:pt x="50516" y="15079"/>
                    </a:lnTo>
                    <a:lnTo>
                      <a:pt x="50566" y="14979"/>
                    </a:lnTo>
                    <a:lnTo>
                      <a:pt x="50918" y="14828"/>
                    </a:lnTo>
                    <a:lnTo>
                      <a:pt x="51018" y="14778"/>
                    </a:lnTo>
                    <a:close/>
                    <a:moveTo>
                      <a:pt x="54788" y="15381"/>
                    </a:moveTo>
                    <a:lnTo>
                      <a:pt x="54889" y="15431"/>
                    </a:lnTo>
                    <a:lnTo>
                      <a:pt x="54889" y="15532"/>
                    </a:lnTo>
                    <a:lnTo>
                      <a:pt x="54788" y="15582"/>
                    </a:lnTo>
                    <a:lnTo>
                      <a:pt x="54587" y="15582"/>
                    </a:lnTo>
                    <a:lnTo>
                      <a:pt x="54537" y="15532"/>
                    </a:lnTo>
                    <a:lnTo>
                      <a:pt x="54537" y="15431"/>
                    </a:lnTo>
                    <a:lnTo>
                      <a:pt x="54587" y="15381"/>
                    </a:lnTo>
                    <a:close/>
                    <a:moveTo>
                      <a:pt x="48304" y="15632"/>
                    </a:moveTo>
                    <a:lnTo>
                      <a:pt x="48405" y="15682"/>
                    </a:lnTo>
                    <a:lnTo>
                      <a:pt x="48254" y="15733"/>
                    </a:lnTo>
                    <a:lnTo>
                      <a:pt x="48153" y="15682"/>
                    </a:lnTo>
                    <a:lnTo>
                      <a:pt x="48304" y="15632"/>
                    </a:lnTo>
                    <a:close/>
                    <a:moveTo>
                      <a:pt x="31265" y="15431"/>
                    </a:moveTo>
                    <a:lnTo>
                      <a:pt x="31365" y="15582"/>
                    </a:lnTo>
                    <a:lnTo>
                      <a:pt x="31315" y="15682"/>
                    </a:lnTo>
                    <a:lnTo>
                      <a:pt x="31265" y="15733"/>
                    </a:lnTo>
                    <a:lnTo>
                      <a:pt x="31214" y="15783"/>
                    </a:lnTo>
                    <a:lnTo>
                      <a:pt x="31064" y="15783"/>
                    </a:lnTo>
                    <a:lnTo>
                      <a:pt x="31013" y="15733"/>
                    </a:lnTo>
                    <a:lnTo>
                      <a:pt x="30913" y="15682"/>
                    </a:lnTo>
                    <a:lnTo>
                      <a:pt x="31013" y="15632"/>
                    </a:lnTo>
                    <a:lnTo>
                      <a:pt x="31114" y="15481"/>
                    </a:lnTo>
                    <a:lnTo>
                      <a:pt x="31265" y="15431"/>
                    </a:lnTo>
                    <a:close/>
                    <a:moveTo>
                      <a:pt x="32320" y="15230"/>
                    </a:moveTo>
                    <a:lnTo>
                      <a:pt x="32471" y="15331"/>
                    </a:lnTo>
                    <a:lnTo>
                      <a:pt x="32572" y="15481"/>
                    </a:lnTo>
                    <a:lnTo>
                      <a:pt x="32572" y="15632"/>
                    </a:lnTo>
                    <a:lnTo>
                      <a:pt x="32521" y="15783"/>
                    </a:lnTo>
                    <a:lnTo>
                      <a:pt x="31617" y="15783"/>
                    </a:lnTo>
                    <a:lnTo>
                      <a:pt x="31566" y="15682"/>
                    </a:lnTo>
                    <a:lnTo>
                      <a:pt x="31617" y="15632"/>
                    </a:lnTo>
                    <a:lnTo>
                      <a:pt x="31918" y="15582"/>
                    </a:lnTo>
                    <a:lnTo>
                      <a:pt x="32069" y="15582"/>
                    </a:lnTo>
                    <a:lnTo>
                      <a:pt x="32169" y="15532"/>
                    </a:lnTo>
                    <a:lnTo>
                      <a:pt x="32169" y="15431"/>
                    </a:lnTo>
                    <a:lnTo>
                      <a:pt x="32169" y="15280"/>
                    </a:lnTo>
                    <a:lnTo>
                      <a:pt x="32320" y="15230"/>
                    </a:lnTo>
                    <a:close/>
                    <a:moveTo>
                      <a:pt x="53230" y="13672"/>
                    </a:moveTo>
                    <a:lnTo>
                      <a:pt x="53381" y="13772"/>
                    </a:lnTo>
                    <a:lnTo>
                      <a:pt x="53532" y="13873"/>
                    </a:lnTo>
                    <a:lnTo>
                      <a:pt x="53632" y="13873"/>
                    </a:lnTo>
                    <a:lnTo>
                      <a:pt x="53883" y="13923"/>
                    </a:lnTo>
                    <a:lnTo>
                      <a:pt x="54034" y="13923"/>
                    </a:lnTo>
                    <a:lnTo>
                      <a:pt x="54085" y="14074"/>
                    </a:lnTo>
                    <a:lnTo>
                      <a:pt x="54085" y="14174"/>
                    </a:lnTo>
                    <a:lnTo>
                      <a:pt x="54034" y="14275"/>
                    </a:lnTo>
                    <a:lnTo>
                      <a:pt x="53934" y="14275"/>
                    </a:lnTo>
                    <a:lnTo>
                      <a:pt x="53833" y="14325"/>
                    </a:lnTo>
                    <a:lnTo>
                      <a:pt x="53532" y="14325"/>
                    </a:lnTo>
                    <a:lnTo>
                      <a:pt x="53431" y="14426"/>
                    </a:lnTo>
                    <a:lnTo>
                      <a:pt x="53481" y="14476"/>
                    </a:lnTo>
                    <a:lnTo>
                      <a:pt x="53984" y="14577"/>
                    </a:lnTo>
                    <a:lnTo>
                      <a:pt x="54034" y="14577"/>
                    </a:lnTo>
                    <a:lnTo>
                      <a:pt x="54085" y="14627"/>
                    </a:lnTo>
                    <a:lnTo>
                      <a:pt x="53984" y="14727"/>
                    </a:lnTo>
                    <a:lnTo>
                      <a:pt x="53883" y="14828"/>
                    </a:lnTo>
                    <a:lnTo>
                      <a:pt x="53833" y="14928"/>
                    </a:lnTo>
                    <a:lnTo>
                      <a:pt x="53883" y="15029"/>
                    </a:lnTo>
                    <a:lnTo>
                      <a:pt x="53934" y="15129"/>
                    </a:lnTo>
                    <a:lnTo>
                      <a:pt x="54034" y="15230"/>
                    </a:lnTo>
                    <a:lnTo>
                      <a:pt x="54034" y="15280"/>
                    </a:lnTo>
                    <a:lnTo>
                      <a:pt x="53984" y="15381"/>
                    </a:lnTo>
                    <a:lnTo>
                      <a:pt x="53833" y="15481"/>
                    </a:lnTo>
                    <a:lnTo>
                      <a:pt x="53682" y="15582"/>
                    </a:lnTo>
                    <a:lnTo>
                      <a:pt x="53532" y="15632"/>
                    </a:lnTo>
                    <a:lnTo>
                      <a:pt x="53381" y="15733"/>
                    </a:lnTo>
                    <a:lnTo>
                      <a:pt x="53280" y="15783"/>
                    </a:lnTo>
                    <a:lnTo>
                      <a:pt x="52928" y="15783"/>
                    </a:lnTo>
                    <a:lnTo>
                      <a:pt x="52828" y="15682"/>
                    </a:lnTo>
                    <a:lnTo>
                      <a:pt x="52828" y="15582"/>
                    </a:lnTo>
                    <a:lnTo>
                      <a:pt x="52878" y="15431"/>
                    </a:lnTo>
                    <a:lnTo>
                      <a:pt x="52979" y="15280"/>
                    </a:lnTo>
                    <a:lnTo>
                      <a:pt x="52979" y="15230"/>
                    </a:lnTo>
                    <a:lnTo>
                      <a:pt x="53029" y="15180"/>
                    </a:lnTo>
                    <a:lnTo>
                      <a:pt x="52979" y="15029"/>
                    </a:lnTo>
                    <a:lnTo>
                      <a:pt x="53029" y="14928"/>
                    </a:lnTo>
                    <a:lnTo>
                      <a:pt x="53130" y="14727"/>
                    </a:lnTo>
                    <a:lnTo>
                      <a:pt x="53230" y="14526"/>
                    </a:lnTo>
                    <a:lnTo>
                      <a:pt x="53230" y="14426"/>
                    </a:lnTo>
                    <a:lnTo>
                      <a:pt x="53230" y="14325"/>
                    </a:lnTo>
                    <a:lnTo>
                      <a:pt x="53230" y="14225"/>
                    </a:lnTo>
                    <a:lnTo>
                      <a:pt x="53180" y="14174"/>
                    </a:lnTo>
                    <a:lnTo>
                      <a:pt x="53130" y="14174"/>
                    </a:lnTo>
                    <a:lnTo>
                      <a:pt x="52979" y="14225"/>
                    </a:lnTo>
                    <a:lnTo>
                      <a:pt x="52828" y="14325"/>
                    </a:lnTo>
                    <a:lnTo>
                      <a:pt x="52677" y="14325"/>
                    </a:lnTo>
                    <a:lnTo>
                      <a:pt x="52627" y="14225"/>
                    </a:lnTo>
                    <a:lnTo>
                      <a:pt x="52577" y="14074"/>
                    </a:lnTo>
                    <a:lnTo>
                      <a:pt x="52577" y="13923"/>
                    </a:lnTo>
                    <a:lnTo>
                      <a:pt x="52627" y="13772"/>
                    </a:lnTo>
                    <a:lnTo>
                      <a:pt x="52677" y="13722"/>
                    </a:lnTo>
                    <a:lnTo>
                      <a:pt x="53079" y="13672"/>
                    </a:lnTo>
                    <a:close/>
                    <a:moveTo>
                      <a:pt x="33527" y="15180"/>
                    </a:moveTo>
                    <a:lnTo>
                      <a:pt x="33677" y="15280"/>
                    </a:lnTo>
                    <a:lnTo>
                      <a:pt x="33778" y="15331"/>
                    </a:lnTo>
                    <a:lnTo>
                      <a:pt x="33915" y="15376"/>
                    </a:lnTo>
                    <a:lnTo>
                      <a:pt x="33915" y="15376"/>
                    </a:lnTo>
                    <a:lnTo>
                      <a:pt x="33778" y="15582"/>
                    </a:lnTo>
                    <a:lnTo>
                      <a:pt x="33577" y="15833"/>
                    </a:lnTo>
                    <a:lnTo>
                      <a:pt x="33476" y="15833"/>
                    </a:lnTo>
                    <a:lnTo>
                      <a:pt x="33426" y="15682"/>
                    </a:lnTo>
                    <a:lnTo>
                      <a:pt x="33376" y="15431"/>
                    </a:lnTo>
                    <a:lnTo>
                      <a:pt x="33376" y="15331"/>
                    </a:lnTo>
                    <a:lnTo>
                      <a:pt x="33476" y="15230"/>
                    </a:lnTo>
                    <a:lnTo>
                      <a:pt x="33527" y="15180"/>
                    </a:lnTo>
                    <a:close/>
                    <a:moveTo>
                      <a:pt x="52024" y="14928"/>
                    </a:moveTo>
                    <a:lnTo>
                      <a:pt x="52074" y="14979"/>
                    </a:lnTo>
                    <a:lnTo>
                      <a:pt x="52275" y="15129"/>
                    </a:lnTo>
                    <a:lnTo>
                      <a:pt x="52526" y="15180"/>
                    </a:lnTo>
                    <a:lnTo>
                      <a:pt x="52577" y="15280"/>
                    </a:lnTo>
                    <a:lnTo>
                      <a:pt x="52577" y="15381"/>
                    </a:lnTo>
                    <a:lnTo>
                      <a:pt x="52577" y="15481"/>
                    </a:lnTo>
                    <a:lnTo>
                      <a:pt x="52577" y="15532"/>
                    </a:lnTo>
                    <a:lnTo>
                      <a:pt x="52526" y="15582"/>
                    </a:lnTo>
                    <a:lnTo>
                      <a:pt x="52275" y="15582"/>
                    </a:lnTo>
                    <a:lnTo>
                      <a:pt x="52124" y="15632"/>
                    </a:lnTo>
                    <a:lnTo>
                      <a:pt x="51823" y="15783"/>
                    </a:lnTo>
                    <a:lnTo>
                      <a:pt x="51722" y="15833"/>
                    </a:lnTo>
                    <a:lnTo>
                      <a:pt x="51622" y="15783"/>
                    </a:lnTo>
                    <a:lnTo>
                      <a:pt x="51571" y="15682"/>
                    </a:lnTo>
                    <a:lnTo>
                      <a:pt x="51521" y="15582"/>
                    </a:lnTo>
                    <a:lnTo>
                      <a:pt x="51521" y="15481"/>
                    </a:lnTo>
                    <a:lnTo>
                      <a:pt x="51521" y="15331"/>
                    </a:lnTo>
                    <a:lnTo>
                      <a:pt x="51571" y="15230"/>
                    </a:lnTo>
                    <a:lnTo>
                      <a:pt x="51772" y="15079"/>
                    </a:lnTo>
                    <a:lnTo>
                      <a:pt x="51923" y="14928"/>
                    </a:lnTo>
                    <a:close/>
                    <a:moveTo>
                      <a:pt x="33909" y="15744"/>
                    </a:moveTo>
                    <a:lnTo>
                      <a:pt x="33929" y="15783"/>
                    </a:lnTo>
                    <a:lnTo>
                      <a:pt x="34029" y="15883"/>
                    </a:lnTo>
                    <a:lnTo>
                      <a:pt x="34029" y="15934"/>
                    </a:lnTo>
                    <a:lnTo>
                      <a:pt x="33979" y="15984"/>
                    </a:lnTo>
                    <a:lnTo>
                      <a:pt x="33778" y="15984"/>
                    </a:lnTo>
                    <a:lnTo>
                      <a:pt x="33909" y="15744"/>
                    </a:lnTo>
                    <a:close/>
                    <a:moveTo>
                      <a:pt x="38804" y="15381"/>
                    </a:moveTo>
                    <a:lnTo>
                      <a:pt x="38855" y="15431"/>
                    </a:lnTo>
                    <a:lnTo>
                      <a:pt x="38855" y="15481"/>
                    </a:lnTo>
                    <a:lnTo>
                      <a:pt x="38855" y="15532"/>
                    </a:lnTo>
                    <a:lnTo>
                      <a:pt x="38754" y="15682"/>
                    </a:lnTo>
                    <a:lnTo>
                      <a:pt x="38704" y="15783"/>
                    </a:lnTo>
                    <a:lnTo>
                      <a:pt x="38704" y="15934"/>
                    </a:lnTo>
                    <a:lnTo>
                      <a:pt x="38654" y="15984"/>
                    </a:lnTo>
                    <a:lnTo>
                      <a:pt x="38553" y="15934"/>
                    </a:lnTo>
                    <a:lnTo>
                      <a:pt x="38503" y="15883"/>
                    </a:lnTo>
                    <a:lnTo>
                      <a:pt x="38503" y="15783"/>
                    </a:lnTo>
                    <a:lnTo>
                      <a:pt x="38503" y="15682"/>
                    </a:lnTo>
                    <a:lnTo>
                      <a:pt x="38503" y="15532"/>
                    </a:lnTo>
                    <a:lnTo>
                      <a:pt x="38553" y="15431"/>
                    </a:lnTo>
                    <a:lnTo>
                      <a:pt x="38654" y="15381"/>
                    </a:lnTo>
                    <a:close/>
                    <a:moveTo>
                      <a:pt x="48706" y="15833"/>
                    </a:moveTo>
                    <a:lnTo>
                      <a:pt x="48807" y="15934"/>
                    </a:lnTo>
                    <a:lnTo>
                      <a:pt x="48807" y="15984"/>
                    </a:lnTo>
                    <a:lnTo>
                      <a:pt x="48656" y="15934"/>
                    </a:lnTo>
                    <a:lnTo>
                      <a:pt x="48606" y="15883"/>
                    </a:lnTo>
                    <a:lnTo>
                      <a:pt x="48656" y="15833"/>
                    </a:lnTo>
                    <a:close/>
                    <a:moveTo>
                      <a:pt x="26992" y="15180"/>
                    </a:moveTo>
                    <a:lnTo>
                      <a:pt x="27093" y="15230"/>
                    </a:lnTo>
                    <a:lnTo>
                      <a:pt x="27143" y="15280"/>
                    </a:lnTo>
                    <a:lnTo>
                      <a:pt x="27143" y="15582"/>
                    </a:lnTo>
                    <a:lnTo>
                      <a:pt x="27646" y="15582"/>
                    </a:lnTo>
                    <a:lnTo>
                      <a:pt x="27746" y="15733"/>
                    </a:lnTo>
                    <a:lnTo>
                      <a:pt x="27696" y="15783"/>
                    </a:lnTo>
                    <a:lnTo>
                      <a:pt x="27495" y="15783"/>
                    </a:lnTo>
                    <a:lnTo>
                      <a:pt x="27394" y="15833"/>
                    </a:lnTo>
                    <a:lnTo>
                      <a:pt x="27344" y="15984"/>
                    </a:lnTo>
                    <a:lnTo>
                      <a:pt x="27344" y="16135"/>
                    </a:lnTo>
                    <a:lnTo>
                      <a:pt x="27244" y="16185"/>
                    </a:lnTo>
                    <a:lnTo>
                      <a:pt x="27193" y="16135"/>
                    </a:lnTo>
                    <a:lnTo>
                      <a:pt x="27143" y="16085"/>
                    </a:lnTo>
                    <a:lnTo>
                      <a:pt x="27143" y="15883"/>
                    </a:lnTo>
                    <a:lnTo>
                      <a:pt x="26992" y="15632"/>
                    </a:lnTo>
                    <a:lnTo>
                      <a:pt x="26942" y="15481"/>
                    </a:lnTo>
                    <a:lnTo>
                      <a:pt x="26942" y="15331"/>
                    </a:lnTo>
                    <a:lnTo>
                      <a:pt x="26942" y="15230"/>
                    </a:lnTo>
                    <a:lnTo>
                      <a:pt x="26992" y="15180"/>
                    </a:lnTo>
                    <a:close/>
                    <a:moveTo>
                      <a:pt x="32119" y="16034"/>
                    </a:moveTo>
                    <a:lnTo>
                      <a:pt x="32169" y="16135"/>
                    </a:lnTo>
                    <a:lnTo>
                      <a:pt x="32069" y="16185"/>
                    </a:lnTo>
                    <a:lnTo>
                      <a:pt x="31968" y="16135"/>
                    </a:lnTo>
                    <a:lnTo>
                      <a:pt x="32119" y="16034"/>
                    </a:lnTo>
                    <a:close/>
                    <a:moveTo>
                      <a:pt x="60267" y="15783"/>
                    </a:moveTo>
                    <a:lnTo>
                      <a:pt x="60317" y="15883"/>
                    </a:lnTo>
                    <a:lnTo>
                      <a:pt x="60418" y="16034"/>
                    </a:lnTo>
                    <a:lnTo>
                      <a:pt x="60267" y="16185"/>
                    </a:lnTo>
                    <a:lnTo>
                      <a:pt x="60217" y="16135"/>
                    </a:lnTo>
                    <a:lnTo>
                      <a:pt x="60066" y="16034"/>
                    </a:lnTo>
                    <a:lnTo>
                      <a:pt x="60016" y="15883"/>
                    </a:lnTo>
                    <a:lnTo>
                      <a:pt x="60016" y="15833"/>
                    </a:lnTo>
                    <a:lnTo>
                      <a:pt x="60066" y="15783"/>
                    </a:lnTo>
                    <a:close/>
                    <a:moveTo>
                      <a:pt x="22167" y="15381"/>
                    </a:moveTo>
                    <a:lnTo>
                      <a:pt x="22267" y="15431"/>
                    </a:lnTo>
                    <a:lnTo>
                      <a:pt x="22418" y="15582"/>
                    </a:lnTo>
                    <a:lnTo>
                      <a:pt x="22569" y="15582"/>
                    </a:lnTo>
                    <a:lnTo>
                      <a:pt x="22619" y="15632"/>
                    </a:lnTo>
                    <a:lnTo>
                      <a:pt x="22670" y="15733"/>
                    </a:lnTo>
                    <a:lnTo>
                      <a:pt x="22569" y="15783"/>
                    </a:lnTo>
                    <a:lnTo>
                      <a:pt x="22519" y="15934"/>
                    </a:lnTo>
                    <a:lnTo>
                      <a:pt x="22469" y="16135"/>
                    </a:lnTo>
                    <a:lnTo>
                      <a:pt x="22368" y="16185"/>
                    </a:lnTo>
                    <a:lnTo>
                      <a:pt x="22167" y="16235"/>
                    </a:lnTo>
                    <a:lnTo>
                      <a:pt x="20810" y="16235"/>
                    </a:lnTo>
                    <a:lnTo>
                      <a:pt x="20709" y="16185"/>
                    </a:lnTo>
                    <a:lnTo>
                      <a:pt x="20659" y="16135"/>
                    </a:lnTo>
                    <a:lnTo>
                      <a:pt x="20609" y="15934"/>
                    </a:lnTo>
                    <a:lnTo>
                      <a:pt x="20559" y="15833"/>
                    </a:lnTo>
                    <a:lnTo>
                      <a:pt x="20508" y="15783"/>
                    </a:lnTo>
                    <a:lnTo>
                      <a:pt x="20307" y="15783"/>
                    </a:lnTo>
                    <a:lnTo>
                      <a:pt x="20207" y="15733"/>
                    </a:lnTo>
                    <a:lnTo>
                      <a:pt x="20257" y="15632"/>
                    </a:lnTo>
                    <a:lnTo>
                      <a:pt x="20307" y="15582"/>
                    </a:lnTo>
                    <a:lnTo>
                      <a:pt x="20508" y="15582"/>
                    </a:lnTo>
                    <a:lnTo>
                      <a:pt x="20709" y="15632"/>
                    </a:lnTo>
                    <a:lnTo>
                      <a:pt x="20910" y="15733"/>
                    </a:lnTo>
                    <a:lnTo>
                      <a:pt x="21061" y="15783"/>
                    </a:lnTo>
                    <a:lnTo>
                      <a:pt x="21212" y="15733"/>
                    </a:lnTo>
                    <a:lnTo>
                      <a:pt x="21363" y="15632"/>
                    </a:lnTo>
                    <a:lnTo>
                      <a:pt x="21514" y="15582"/>
                    </a:lnTo>
                    <a:lnTo>
                      <a:pt x="21715" y="15582"/>
                    </a:lnTo>
                    <a:lnTo>
                      <a:pt x="21815" y="15682"/>
                    </a:lnTo>
                    <a:lnTo>
                      <a:pt x="21966" y="15733"/>
                    </a:lnTo>
                    <a:lnTo>
                      <a:pt x="22016" y="15733"/>
                    </a:lnTo>
                    <a:lnTo>
                      <a:pt x="22066" y="15682"/>
                    </a:lnTo>
                    <a:lnTo>
                      <a:pt x="22117" y="15481"/>
                    </a:lnTo>
                    <a:lnTo>
                      <a:pt x="22117" y="15431"/>
                    </a:lnTo>
                    <a:lnTo>
                      <a:pt x="22167" y="15381"/>
                    </a:lnTo>
                    <a:close/>
                    <a:moveTo>
                      <a:pt x="24931" y="15984"/>
                    </a:moveTo>
                    <a:lnTo>
                      <a:pt x="24982" y="16085"/>
                    </a:lnTo>
                    <a:lnTo>
                      <a:pt x="24931" y="16235"/>
                    </a:lnTo>
                    <a:lnTo>
                      <a:pt x="24881" y="16135"/>
                    </a:lnTo>
                    <a:lnTo>
                      <a:pt x="24931" y="15984"/>
                    </a:lnTo>
                    <a:close/>
                    <a:moveTo>
                      <a:pt x="40848" y="16202"/>
                    </a:moveTo>
                    <a:lnTo>
                      <a:pt x="40815" y="16235"/>
                    </a:lnTo>
                    <a:lnTo>
                      <a:pt x="40835" y="16235"/>
                    </a:lnTo>
                    <a:lnTo>
                      <a:pt x="40848" y="16202"/>
                    </a:lnTo>
                    <a:close/>
                    <a:moveTo>
                      <a:pt x="23072" y="15833"/>
                    </a:moveTo>
                    <a:lnTo>
                      <a:pt x="23122" y="15934"/>
                    </a:lnTo>
                    <a:lnTo>
                      <a:pt x="23122" y="16034"/>
                    </a:lnTo>
                    <a:lnTo>
                      <a:pt x="23122" y="16135"/>
                    </a:lnTo>
                    <a:lnTo>
                      <a:pt x="23122" y="16235"/>
                    </a:lnTo>
                    <a:lnTo>
                      <a:pt x="23072" y="16386"/>
                    </a:lnTo>
                    <a:lnTo>
                      <a:pt x="22921" y="16336"/>
                    </a:lnTo>
                    <a:lnTo>
                      <a:pt x="22820" y="16185"/>
                    </a:lnTo>
                    <a:lnTo>
                      <a:pt x="22720" y="16135"/>
                    </a:lnTo>
                    <a:lnTo>
                      <a:pt x="22871" y="15984"/>
                    </a:lnTo>
                    <a:lnTo>
                      <a:pt x="23021" y="15833"/>
                    </a:lnTo>
                    <a:close/>
                    <a:moveTo>
                      <a:pt x="53984" y="16034"/>
                    </a:moveTo>
                    <a:lnTo>
                      <a:pt x="54085" y="16135"/>
                    </a:lnTo>
                    <a:lnTo>
                      <a:pt x="53984" y="16185"/>
                    </a:lnTo>
                    <a:lnTo>
                      <a:pt x="53883" y="16336"/>
                    </a:lnTo>
                    <a:lnTo>
                      <a:pt x="53833" y="16386"/>
                    </a:lnTo>
                    <a:lnTo>
                      <a:pt x="53733" y="16386"/>
                    </a:lnTo>
                    <a:lnTo>
                      <a:pt x="53632" y="16286"/>
                    </a:lnTo>
                    <a:lnTo>
                      <a:pt x="53632" y="16185"/>
                    </a:lnTo>
                    <a:lnTo>
                      <a:pt x="53682" y="16085"/>
                    </a:lnTo>
                    <a:lnTo>
                      <a:pt x="53783" y="16034"/>
                    </a:lnTo>
                    <a:close/>
                    <a:moveTo>
                      <a:pt x="62780" y="16235"/>
                    </a:moveTo>
                    <a:lnTo>
                      <a:pt x="62931" y="16336"/>
                    </a:lnTo>
                    <a:lnTo>
                      <a:pt x="62830" y="16386"/>
                    </a:lnTo>
                    <a:lnTo>
                      <a:pt x="62680" y="16336"/>
                    </a:lnTo>
                    <a:lnTo>
                      <a:pt x="62780" y="16235"/>
                    </a:lnTo>
                    <a:close/>
                    <a:moveTo>
                      <a:pt x="37900" y="16185"/>
                    </a:moveTo>
                    <a:lnTo>
                      <a:pt x="38101" y="16336"/>
                    </a:lnTo>
                    <a:lnTo>
                      <a:pt x="38000" y="16386"/>
                    </a:lnTo>
                    <a:lnTo>
                      <a:pt x="37900" y="16436"/>
                    </a:lnTo>
                    <a:lnTo>
                      <a:pt x="37799" y="16386"/>
                    </a:lnTo>
                    <a:lnTo>
                      <a:pt x="37648" y="16336"/>
                    </a:lnTo>
                    <a:lnTo>
                      <a:pt x="37900" y="16185"/>
                    </a:lnTo>
                    <a:close/>
                    <a:moveTo>
                      <a:pt x="40111" y="15833"/>
                    </a:moveTo>
                    <a:lnTo>
                      <a:pt x="40161" y="15934"/>
                    </a:lnTo>
                    <a:lnTo>
                      <a:pt x="40161" y="15984"/>
                    </a:lnTo>
                    <a:lnTo>
                      <a:pt x="40312" y="15984"/>
                    </a:lnTo>
                    <a:lnTo>
                      <a:pt x="40463" y="16034"/>
                    </a:lnTo>
                    <a:lnTo>
                      <a:pt x="40614" y="16085"/>
                    </a:lnTo>
                    <a:lnTo>
                      <a:pt x="40714" y="16235"/>
                    </a:lnTo>
                    <a:lnTo>
                      <a:pt x="40815" y="16235"/>
                    </a:lnTo>
                    <a:lnTo>
                      <a:pt x="40815" y="16135"/>
                    </a:lnTo>
                    <a:lnTo>
                      <a:pt x="40915" y="16034"/>
                    </a:lnTo>
                    <a:lnTo>
                      <a:pt x="40848" y="16202"/>
                    </a:lnTo>
                    <a:lnTo>
                      <a:pt x="40966" y="16085"/>
                    </a:lnTo>
                    <a:lnTo>
                      <a:pt x="41016" y="16085"/>
                    </a:lnTo>
                    <a:lnTo>
                      <a:pt x="40915" y="16235"/>
                    </a:lnTo>
                    <a:lnTo>
                      <a:pt x="40835" y="16235"/>
                    </a:lnTo>
                    <a:lnTo>
                      <a:pt x="40815" y="16286"/>
                    </a:lnTo>
                    <a:lnTo>
                      <a:pt x="40765" y="16386"/>
                    </a:lnTo>
                    <a:lnTo>
                      <a:pt x="40161" y="16436"/>
                    </a:lnTo>
                    <a:lnTo>
                      <a:pt x="40061" y="16386"/>
                    </a:lnTo>
                    <a:lnTo>
                      <a:pt x="39960" y="16336"/>
                    </a:lnTo>
                    <a:lnTo>
                      <a:pt x="40111" y="16185"/>
                    </a:lnTo>
                    <a:lnTo>
                      <a:pt x="40161" y="15984"/>
                    </a:lnTo>
                    <a:lnTo>
                      <a:pt x="40061" y="15934"/>
                    </a:lnTo>
                    <a:lnTo>
                      <a:pt x="40011" y="15883"/>
                    </a:lnTo>
                    <a:lnTo>
                      <a:pt x="40061" y="15833"/>
                    </a:lnTo>
                    <a:close/>
                    <a:moveTo>
                      <a:pt x="60719" y="16235"/>
                    </a:moveTo>
                    <a:lnTo>
                      <a:pt x="60770" y="16336"/>
                    </a:lnTo>
                    <a:lnTo>
                      <a:pt x="60719" y="16436"/>
                    </a:lnTo>
                    <a:lnTo>
                      <a:pt x="60619" y="16286"/>
                    </a:lnTo>
                    <a:lnTo>
                      <a:pt x="60719" y="16235"/>
                    </a:lnTo>
                    <a:close/>
                    <a:moveTo>
                      <a:pt x="25786" y="15180"/>
                    </a:moveTo>
                    <a:lnTo>
                      <a:pt x="25886" y="15280"/>
                    </a:lnTo>
                    <a:lnTo>
                      <a:pt x="25987" y="15331"/>
                    </a:lnTo>
                    <a:lnTo>
                      <a:pt x="26289" y="15381"/>
                    </a:lnTo>
                    <a:lnTo>
                      <a:pt x="26540" y="15381"/>
                    </a:lnTo>
                    <a:lnTo>
                      <a:pt x="26640" y="15431"/>
                    </a:lnTo>
                    <a:lnTo>
                      <a:pt x="26691" y="15532"/>
                    </a:lnTo>
                    <a:lnTo>
                      <a:pt x="26691" y="15783"/>
                    </a:lnTo>
                    <a:lnTo>
                      <a:pt x="26741" y="15883"/>
                    </a:lnTo>
                    <a:lnTo>
                      <a:pt x="26741" y="16034"/>
                    </a:lnTo>
                    <a:lnTo>
                      <a:pt x="26640" y="16185"/>
                    </a:lnTo>
                    <a:lnTo>
                      <a:pt x="26289" y="16537"/>
                    </a:lnTo>
                    <a:lnTo>
                      <a:pt x="26138" y="16587"/>
                    </a:lnTo>
                    <a:lnTo>
                      <a:pt x="26088" y="16436"/>
                    </a:lnTo>
                    <a:lnTo>
                      <a:pt x="26088" y="16185"/>
                    </a:lnTo>
                    <a:lnTo>
                      <a:pt x="26037" y="16085"/>
                    </a:lnTo>
                    <a:lnTo>
                      <a:pt x="25937" y="15984"/>
                    </a:lnTo>
                    <a:lnTo>
                      <a:pt x="25836" y="15883"/>
                    </a:lnTo>
                    <a:lnTo>
                      <a:pt x="25736" y="15733"/>
                    </a:lnTo>
                    <a:lnTo>
                      <a:pt x="25635" y="15632"/>
                    </a:lnTo>
                    <a:lnTo>
                      <a:pt x="25484" y="15582"/>
                    </a:lnTo>
                    <a:lnTo>
                      <a:pt x="25334" y="15582"/>
                    </a:lnTo>
                    <a:lnTo>
                      <a:pt x="25283" y="15532"/>
                    </a:lnTo>
                    <a:lnTo>
                      <a:pt x="25283" y="15431"/>
                    </a:lnTo>
                    <a:lnTo>
                      <a:pt x="25334" y="15381"/>
                    </a:lnTo>
                    <a:lnTo>
                      <a:pt x="25434" y="15280"/>
                    </a:lnTo>
                    <a:lnTo>
                      <a:pt x="25685" y="15180"/>
                    </a:lnTo>
                    <a:close/>
                    <a:moveTo>
                      <a:pt x="55442" y="16436"/>
                    </a:moveTo>
                    <a:lnTo>
                      <a:pt x="55492" y="16487"/>
                    </a:lnTo>
                    <a:lnTo>
                      <a:pt x="55492" y="16587"/>
                    </a:lnTo>
                    <a:lnTo>
                      <a:pt x="55442" y="16637"/>
                    </a:lnTo>
                    <a:lnTo>
                      <a:pt x="55040" y="16637"/>
                    </a:lnTo>
                    <a:lnTo>
                      <a:pt x="54989" y="16587"/>
                    </a:lnTo>
                    <a:lnTo>
                      <a:pt x="54939" y="16487"/>
                    </a:lnTo>
                    <a:lnTo>
                      <a:pt x="55040" y="16436"/>
                    </a:lnTo>
                    <a:close/>
                    <a:moveTo>
                      <a:pt x="48505" y="16688"/>
                    </a:moveTo>
                    <a:lnTo>
                      <a:pt x="48606" y="16738"/>
                    </a:lnTo>
                    <a:lnTo>
                      <a:pt x="48455" y="16788"/>
                    </a:lnTo>
                    <a:lnTo>
                      <a:pt x="48405" y="16738"/>
                    </a:lnTo>
                    <a:lnTo>
                      <a:pt x="48505" y="16688"/>
                    </a:lnTo>
                    <a:close/>
                    <a:moveTo>
                      <a:pt x="57100" y="16487"/>
                    </a:moveTo>
                    <a:lnTo>
                      <a:pt x="57151" y="16537"/>
                    </a:lnTo>
                    <a:lnTo>
                      <a:pt x="57251" y="16587"/>
                    </a:lnTo>
                    <a:lnTo>
                      <a:pt x="57151" y="16788"/>
                    </a:lnTo>
                    <a:lnTo>
                      <a:pt x="57100" y="16788"/>
                    </a:lnTo>
                    <a:lnTo>
                      <a:pt x="57000" y="16738"/>
                    </a:lnTo>
                    <a:lnTo>
                      <a:pt x="57000" y="16637"/>
                    </a:lnTo>
                    <a:lnTo>
                      <a:pt x="57050" y="16537"/>
                    </a:lnTo>
                    <a:lnTo>
                      <a:pt x="57100" y="16487"/>
                    </a:lnTo>
                    <a:close/>
                    <a:moveTo>
                      <a:pt x="49862" y="16637"/>
                    </a:moveTo>
                    <a:lnTo>
                      <a:pt x="49963" y="16688"/>
                    </a:lnTo>
                    <a:lnTo>
                      <a:pt x="50063" y="16738"/>
                    </a:lnTo>
                    <a:lnTo>
                      <a:pt x="49594" y="16805"/>
                    </a:lnTo>
                    <a:lnTo>
                      <a:pt x="49594" y="16805"/>
                    </a:lnTo>
                    <a:lnTo>
                      <a:pt x="49611" y="16788"/>
                    </a:lnTo>
                    <a:lnTo>
                      <a:pt x="49661" y="16738"/>
                    </a:lnTo>
                    <a:lnTo>
                      <a:pt x="49762" y="16637"/>
                    </a:lnTo>
                    <a:close/>
                    <a:moveTo>
                      <a:pt x="33326" y="16637"/>
                    </a:moveTo>
                    <a:lnTo>
                      <a:pt x="33426" y="16688"/>
                    </a:lnTo>
                    <a:lnTo>
                      <a:pt x="33426" y="16788"/>
                    </a:lnTo>
                    <a:lnTo>
                      <a:pt x="33326" y="16838"/>
                    </a:lnTo>
                    <a:lnTo>
                      <a:pt x="33124" y="16838"/>
                    </a:lnTo>
                    <a:lnTo>
                      <a:pt x="33074" y="16788"/>
                    </a:lnTo>
                    <a:lnTo>
                      <a:pt x="33074" y="16688"/>
                    </a:lnTo>
                    <a:lnTo>
                      <a:pt x="33124" y="16637"/>
                    </a:lnTo>
                    <a:close/>
                    <a:moveTo>
                      <a:pt x="48907" y="16034"/>
                    </a:moveTo>
                    <a:lnTo>
                      <a:pt x="49058" y="16135"/>
                    </a:lnTo>
                    <a:lnTo>
                      <a:pt x="49159" y="16235"/>
                    </a:lnTo>
                    <a:lnTo>
                      <a:pt x="49309" y="16235"/>
                    </a:lnTo>
                    <a:lnTo>
                      <a:pt x="49360" y="16286"/>
                    </a:lnTo>
                    <a:lnTo>
                      <a:pt x="49410" y="16436"/>
                    </a:lnTo>
                    <a:lnTo>
                      <a:pt x="49458" y="16824"/>
                    </a:lnTo>
                    <a:lnTo>
                      <a:pt x="49458" y="16824"/>
                    </a:lnTo>
                    <a:lnTo>
                      <a:pt x="49360" y="16838"/>
                    </a:lnTo>
                    <a:lnTo>
                      <a:pt x="49159" y="16838"/>
                    </a:lnTo>
                    <a:lnTo>
                      <a:pt x="49058" y="16788"/>
                    </a:lnTo>
                    <a:lnTo>
                      <a:pt x="49058" y="16738"/>
                    </a:lnTo>
                    <a:lnTo>
                      <a:pt x="49108" y="16637"/>
                    </a:lnTo>
                    <a:lnTo>
                      <a:pt x="49209" y="16537"/>
                    </a:lnTo>
                    <a:lnTo>
                      <a:pt x="49209" y="16487"/>
                    </a:lnTo>
                    <a:lnTo>
                      <a:pt x="49159" y="16436"/>
                    </a:lnTo>
                    <a:lnTo>
                      <a:pt x="48958" y="16436"/>
                    </a:lnTo>
                    <a:lnTo>
                      <a:pt x="48857" y="16336"/>
                    </a:lnTo>
                    <a:lnTo>
                      <a:pt x="48807" y="16185"/>
                    </a:lnTo>
                    <a:lnTo>
                      <a:pt x="48807" y="16034"/>
                    </a:lnTo>
                    <a:close/>
                    <a:moveTo>
                      <a:pt x="56045" y="16436"/>
                    </a:moveTo>
                    <a:lnTo>
                      <a:pt x="56196" y="16537"/>
                    </a:lnTo>
                    <a:lnTo>
                      <a:pt x="55844" y="16838"/>
                    </a:lnTo>
                    <a:lnTo>
                      <a:pt x="55793" y="16788"/>
                    </a:lnTo>
                    <a:lnTo>
                      <a:pt x="55793" y="16637"/>
                    </a:lnTo>
                    <a:lnTo>
                      <a:pt x="55793" y="16487"/>
                    </a:lnTo>
                    <a:lnTo>
                      <a:pt x="55894" y="16436"/>
                    </a:lnTo>
                    <a:close/>
                    <a:moveTo>
                      <a:pt x="59463" y="16235"/>
                    </a:moveTo>
                    <a:lnTo>
                      <a:pt x="59513" y="16336"/>
                    </a:lnTo>
                    <a:lnTo>
                      <a:pt x="59563" y="16436"/>
                    </a:lnTo>
                    <a:lnTo>
                      <a:pt x="59614" y="16587"/>
                    </a:lnTo>
                    <a:lnTo>
                      <a:pt x="59764" y="16738"/>
                    </a:lnTo>
                    <a:lnTo>
                      <a:pt x="59664" y="16788"/>
                    </a:lnTo>
                    <a:lnTo>
                      <a:pt x="59563" y="16838"/>
                    </a:lnTo>
                    <a:lnTo>
                      <a:pt x="59463" y="16838"/>
                    </a:lnTo>
                    <a:lnTo>
                      <a:pt x="59412" y="16788"/>
                    </a:lnTo>
                    <a:lnTo>
                      <a:pt x="59010" y="16487"/>
                    </a:lnTo>
                    <a:lnTo>
                      <a:pt x="58960" y="16436"/>
                    </a:lnTo>
                    <a:lnTo>
                      <a:pt x="58860" y="16436"/>
                    </a:lnTo>
                    <a:lnTo>
                      <a:pt x="58759" y="16386"/>
                    </a:lnTo>
                    <a:lnTo>
                      <a:pt x="58709" y="16336"/>
                    </a:lnTo>
                    <a:lnTo>
                      <a:pt x="58860" y="16235"/>
                    </a:lnTo>
                    <a:close/>
                    <a:moveTo>
                      <a:pt x="61825" y="15783"/>
                    </a:moveTo>
                    <a:lnTo>
                      <a:pt x="61976" y="15833"/>
                    </a:lnTo>
                    <a:lnTo>
                      <a:pt x="62026" y="15883"/>
                    </a:lnTo>
                    <a:lnTo>
                      <a:pt x="62076" y="16034"/>
                    </a:lnTo>
                    <a:lnTo>
                      <a:pt x="62127" y="16135"/>
                    </a:lnTo>
                    <a:lnTo>
                      <a:pt x="62177" y="16185"/>
                    </a:lnTo>
                    <a:lnTo>
                      <a:pt x="62278" y="16185"/>
                    </a:lnTo>
                    <a:lnTo>
                      <a:pt x="62378" y="16235"/>
                    </a:lnTo>
                    <a:lnTo>
                      <a:pt x="62428" y="16286"/>
                    </a:lnTo>
                    <a:lnTo>
                      <a:pt x="62479" y="16336"/>
                    </a:lnTo>
                    <a:lnTo>
                      <a:pt x="62479" y="16487"/>
                    </a:lnTo>
                    <a:lnTo>
                      <a:pt x="62479" y="16688"/>
                    </a:lnTo>
                    <a:lnTo>
                      <a:pt x="62479" y="16788"/>
                    </a:lnTo>
                    <a:lnTo>
                      <a:pt x="62378" y="16838"/>
                    </a:lnTo>
                    <a:lnTo>
                      <a:pt x="62278" y="16889"/>
                    </a:lnTo>
                    <a:lnTo>
                      <a:pt x="62177" y="16838"/>
                    </a:lnTo>
                    <a:lnTo>
                      <a:pt x="62127" y="16788"/>
                    </a:lnTo>
                    <a:lnTo>
                      <a:pt x="61976" y="16688"/>
                    </a:lnTo>
                    <a:lnTo>
                      <a:pt x="61875" y="16637"/>
                    </a:lnTo>
                    <a:lnTo>
                      <a:pt x="61725" y="16587"/>
                    </a:lnTo>
                    <a:lnTo>
                      <a:pt x="61574" y="16487"/>
                    </a:lnTo>
                    <a:lnTo>
                      <a:pt x="61524" y="16436"/>
                    </a:lnTo>
                    <a:lnTo>
                      <a:pt x="61222" y="16436"/>
                    </a:lnTo>
                    <a:lnTo>
                      <a:pt x="61071" y="16386"/>
                    </a:lnTo>
                    <a:lnTo>
                      <a:pt x="61021" y="16235"/>
                    </a:lnTo>
                    <a:lnTo>
                      <a:pt x="61021" y="16034"/>
                    </a:lnTo>
                    <a:lnTo>
                      <a:pt x="61021" y="15883"/>
                    </a:lnTo>
                    <a:lnTo>
                      <a:pt x="61121" y="15833"/>
                    </a:lnTo>
                    <a:lnTo>
                      <a:pt x="61323" y="15783"/>
                    </a:lnTo>
                    <a:close/>
                    <a:moveTo>
                      <a:pt x="50566" y="16637"/>
                    </a:moveTo>
                    <a:lnTo>
                      <a:pt x="50817" y="16688"/>
                    </a:lnTo>
                    <a:lnTo>
                      <a:pt x="50918" y="16738"/>
                    </a:lnTo>
                    <a:lnTo>
                      <a:pt x="50868" y="16838"/>
                    </a:lnTo>
                    <a:lnTo>
                      <a:pt x="50717" y="16939"/>
                    </a:lnTo>
                    <a:lnTo>
                      <a:pt x="50616" y="16989"/>
                    </a:lnTo>
                    <a:lnTo>
                      <a:pt x="50466" y="16939"/>
                    </a:lnTo>
                    <a:lnTo>
                      <a:pt x="50365" y="16788"/>
                    </a:lnTo>
                    <a:lnTo>
                      <a:pt x="50315" y="16738"/>
                    </a:lnTo>
                    <a:lnTo>
                      <a:pt x="50365" y="16688"/>
                    </a:lnTo>
                    <a:lnTo>
                      <a:pt x="50566" y="16637"/>
                    </a:lnTo>
                    <a:close/>
                    <a:moveTo>
                      <a:pt x="27998" y="16185"/>
                    </a:moveTo>
                    <a:lnTo>
                      <a:pt x="28098" y="16286"/>
                    </a:lnTo>
                    <a:lnTo>
                      <a:pt x="28199" y="16336"/>
                    </a:lnTo>
                    <a:lnTo>
                      <a:pt x="28148" y="16487"/>
                    </a:lnTo>
                    <a:lnTo>
                      <a:pt x="28098" y="16688"/>
                    </a:lnTo>
                    <a:lnTo>
                      <a:pt x="27947" y="16838"/>
                    </a:lnTo>
                    <a:lnTo>
                      <a:pt x="27897" y="17040"/>
                    </a:lnTo>
                    <a:lnTo>
                      <a:pt x="27797" y="16939"/>
                    </a:lnTo>
                    <a:lnTo>
                      <a:pt x="27696" y="16889"/>
                    </a:lnTo>
                    <a:lnTo>
                      <a:pt x="27646" y="16788"/>
                    </a:lnTo>
                    <a:lnTo>
                      <a:pt x="27746" y="16537"/>
                    </a:lnTo>
                    <a:lnTo>
                      <a:pt x="27746" y="16436"/>
                    </a:lnTo>
                    <a:lnTo>
                      <a:pt x="27797" y="16336"/>
                    </a:lnTo>
                    <a:lnTo>
                      <a:pt x="27897" y="16235"/>
                    </a:lnTo>
                    <a:lnTo>
                      <a:pt x="27998" y="16185"/>
                    </a:lnTo>
                    <a:close/>
                    <a:moveTo>
                      <a:pt x="53612" y="16859"/>
                    </a:moveTo>
                    <a:lnTo>
                      <a:pt x="53431" y="17040"/>
                    </a:lnTo>
                    <a:lnTo>
                      <a:pt x="53513" y="17040"/>
                    </a:lnTo>
                    <a:lnTo>
                      <a:pt x="53612" y="16859"/>
                    </a:lnTo>
                    <a:close/>
                    <a:moveTo>
                      <a:pt x="36341" y="16889"/>
                    </a:moveTo>
                    <a:lnTo>
                      <a:pt x="36392" y="16939"/>
                    </a:lnTo>
                    <a:lnTo>
                      <a:pt x="36392" y="17040"/>
                    </a:lnTo>
                    <a:lnTo>
                      <a:pt x="36392" y="17140"/>
                    </a:lnTo>
                    <a:lnTo>
                      <a:pt x="36341" y="17241"/>
                    </a:lnTo>
                    <a:lnTo>
                      <a:pt x="36241" y="17241"/>
                    </a:lnTo>
                    <a:lnTo>
                      <a:pt x="36191" y="17190"/>
                    </a:lnTo>
                    <a:lnTo>
                      <a:pt x="36191" y="17090"/>
                    </a:lnTo>
                    <a:lnTo>
                      <a:pt x="36191" y="16989"/>
                    </a:lnTo>
                    <a:lnTo>
                      <a:pt x="36241" y="16889"/>
                    </a:lnTo>
                    <a:close/>
                    <a:moveTo>
                      <a:pt x="44987" y="15632"/>
                    </a:moveTo>
                    <a:lnTo>
                      <a:pt x="44987" y="15682"/>
                    </a:lnTo>
                    <a:lnTo>
                      <a:pt x="45037" y="15833"/>
                    </a:lnTo>
                    <a:lnTo>
                      <a:pt x="45087" y="15934"/>
                    </a:lnTo>
                    <a:lnTo>
                      <a:pt x="45188" y="16085"/>
                    </a:lnTo>
                    <a:lnTo>
                      <a:pt x="45288" y="16185"/>
                    </a:lnTo>
                    <a:lnTo>
                      <a:pt x="45288" y="16286"/>
                    </a:lnTo>
                    <a:lnTo>
                      <a:pt x="45288" y="16386"/>
                    </a:lnTo>
                    <a:lnTo>
                      <a:pt x="45238" y="16487"/>
                    </a:lnTo>
                    <a:lnTo>
                      <a:pt x="45238" y="16688"/>
                    </a:lnTo>
                    <a:lnTo>
                      <a:pt x="45188" y="16788"/>
                    </a:lnTo>
                    <a:lnTo>
                      <a:pt x="45087" y="16838"/>
                    </a:lnTo>
                    <a:lnTo>
                      <a:pt x="44936" y="16838"/>
                    </a:lnTo>
                    <a:lnTo>
                      <a:pt x="44886" y="16939"/>
                    </a:lnTo>
                    <a:lnTo>
                      <a:pt x="44836" y="17090"/>
                    </a:lnTo>
                    <a:lnTo>
                      <a:pt x="44786" y="17190"/>
                    </a:lnTo>
                    <a:lnTo>
                      <a:pt x="44735" y="17241"/>
                    </a:lnTo>
                    <a:lnTo>
                      <a:pt x="44585" y="17140"/>
                    </a:lnTo>
                    <a:lnTo>
                      <a:pt x="44384" y="17040"/>
                    </a:lnTo>
                    <a:lnTo>
                      <a:pt x="43881" y="17040"/>
                    </a:lnTo>
                    <a:lnTo>
                      <a:pt x="43831" y="16989"/>
                    </a:lnTo>
                    <a:lnTo>
                      <a:pt x="43780" y="16939"/>
                    </a:lnTo>
                    <a:lnTo>
                      <a:pt x="43881" y="16838"/>
                    </a:lnTo>
                    <a:lnTo>
                      <a:pt x="44032" y="16889"/>
                    </a:lnTo>
                    <a:lnTo>
                      <a:pt x="44132" y="16838"/>
                    </a:lnTo>
                    <a:lnTo>
                      <a:pt x="44384" y="16738"/>
                    </a:lnTo>
                    <a:lnTo>
                      <a:pt x="44534" y="16587"/>
                    </a:lnTo>
                    <a:lnTo>
                      <a:pt x="44735" y="16386"/>
                    </a:lnTo>
                    <a:lnTo>
                      <a:pt x="44786" y="16336"/>
                    </a:lnTo>
                    <a:lnTo>
                      <a:pt x="44585" y="16235"/>
                    </a:lnTo>
                    <a:lnTo>
                      <a:pt x="44434" y="16135"/>
                    </a:lnTo>
                    <a:lnTo>
                      <a:pt x="44384" y="16034"/>
                    </a:lnTo>
                    <a:lnTo>
                      <a:pt x="44434" y="15883"/>
                    </a:lnTo>
                    <a:lnTo>
                      <a:pt x="44534" y="15783"/>
                    </a:lnTo>
                    <a:lnTo>
                      <a:pt x="44685" y="15733"/>
                    </a:lnTo>
                    <a:lnTo>
                      <a:pt x="44786" y="15682"/>
                    </a:lnTo>
                    <a:lnTo>
                      <a:pt x="44886" y="15632"/>
                    </a:lnTo>
                    <a:close/>
                    <a:moveTo>
                      <a:pt x="26892" y="17040"/>
                    </a:moveTo>
                    <a:lnTo>
                      <a:pt x="27093" y="17140"/>
                    </a:lnTo>
                    <a:lnTo>
                      <a:pt x="27093" y="17190"/>
                    </a:lnTo>
                    <a:lnTo>
                      <a:pt x="26992" y="17241"/>
                    </a:lnTo>
                    <a:lnTo>
                      <a:pt x="26892" y="17291"/>
                    </a:lnTo>
                    <a:lnTo>
                      <a:pt x="26791" y="17241"/>
                    </a:lnTo>
                    <a:lnTo>
                      <a:pt x="26741" y="17190"/>
                    </a:lnTo>
                    <a:lnTo>
                      <a:pt x="26791" y="17140"/>
                    </a:lnTo>
                    <a:lnTo>
                      <a:pt x="26892" y="17040"/>
                    </a:lnTo>
                    <a:close/>
                    <a:moveTo>
                      <a:pt x="47651" y="16838"/>
                    </a:moveTo>
                    <a:lnTo>
                      <a:pt x="47751" y="16939"/>
                    </a:lnTo>
                    <a:lnTo>
                      <a:pt x="47751" y="17040"/>
                    </a:lnTo>
                    <a:lnTo>
                      <a:pt x="47751" y="17140"/>
                    </a:lnTo>
                    <a:lnTo>
                      <a:pt x="47651" y="17291"/>
                    </a:lnTo>
                    <a:lnTo>
                      <a:pt x="47500" y="17391"/>
                    </a:lnTo>
                    <a:lnTo>
                      <a:pt x="47450" y="17492"/>
                    </a:lnTo>
                    <a:lnTo>
                      <a:pt x="47249" y="17241"/>
                    </a:lnTo>
                    <a:lnTo>
                      <a:pt x="47148" y="17190"/>
                    </a:lnTo>
                    <a:lnTo>
                      <a:pt x="47148" y="17140"/>
                    </a:lnTo>
                    <a:lnTo>
                      <a:pt x="47249" y="17040"/>
                    </a:lnTo>
                    <a:lnTo>
                      <a:pt x="47399" y="16939"/>
                    </a:lnTo>
                    <a:lnTo>
                      <a:pt x="47550" y="16838"/>
                    </a:lnTo>
                    <a:close/>
                    <a:moveTo>
                      <a:pt x="48907" y="17291"/>
                    </a:moveTo>
                    <a:lnTo>
                      <a:pt x="49008" y="17391"/>
                    </a:lnTo>
                    <a:lnTo>
                      <a:pt x="48907" y="17492"/>
                    </a:lnTo>
                    <a:lnTo>
                      <a:pt x="48857" y="17341"/>
                    </a:lnTo>
                    <a:lnTo>
                      <a:pt x="48907" y="17291"/>
                    </a:lnTo>
                    <a:close/>
                    <a:moveTo>
                      <a:pt x="51119" y="17040"/>
                    </a:moveTo>
                    <a:lnTo>
                      <a:pt x="51219" y="17090"/>
                    </a:lnTo>
                    <a:lnTo>
                      <a:pt x="51270" y="17140"/>
                    </a:lnTo>
                    <a:lnTo>
                      <a:pt x="51320" y="17241"/>
                    </a:lnTo>
                    <a:lnTo>
                      <a:pt x="51320" y="17391"/>
                    </a:lnTo>
                    <a:lnTo>
                      <a:pt x="51219" y="17442"/>
                    </a:lnTo>
                    <a:lnTo>
                      <a:pt x="51119" y="17492"/>
                    </a:lnTo>
                    <a:lnTo>
                      <a:pt x="51018" y="17442"/>
                    </a:lnTo>
                    <a:lnTo>
                      <a:pt x="50968" y="17391"/>
                    </a:lnTo>
                    <a:lnTo>
                      <a:pt x="50918" y="17341"/>
                    </a:lnTo>
                    <a:lnTo>
                      <a:pt x="50918" y="17241"/>
                    </a:lnTo>
                    <a:lnTo>
                      <a:pt x="50968" y="17090"/>
                    </a:lnTo>
                    <a:lnTo>
                      <a:pt x="51018" y="17040"/>
                    </a:lnTo>
                    <a:close/>
                    <a:moveTo>
                      <a:pt x="53733" y="16637"/>
                    </a:moveTo>
                    <a:lnTo>
                      <a:pt x="53612" y="16859"/>
                    </a:lnTo>
                    <a:lnTo>
                      <a:pt x="53612" y="16859"/>
                    </a:lnTo>
                    <a:lnTo>
                      <a:pt x="53632" y="16838"/>
                    </a:lnTo>
                    <a:lnTo>
                      <a:pt x="53783" y="16788"/>
                    </a:lnTo>
                    <a:lnTo>
                      <a:pt x="53833" y="16788"/>
                    </a:lnTo>
                    <a:lnTo>
                      <a:pt x="53833" y="16838"/>
                    </a:lnTo>
                    <a:lnTo>
                      <a:pt x="53833" y="16939"/>
                    </a:lnTo>
                    <a:lnTo>
                      <a:pt x="53783" y="16989"/>
                    </a:lnTo>
                    <a:lnTo>
                      <a:pt x="53682" y="17040"/>
                    </a:lnTo>
                    <a:lnTo>
                      <a:pt x="53513" y="17040"/>
                    </a:lnTo>
                    <a:lnTo>
                      <a:pt x="53431" y="17190"/>
                    </a:lnTo>
                    <a:lnTo>
                      <a:pt x="53331" y="17241"/>
                    </a:lnTo>
                    <a:lnTo>
                      <a:pt x="53230" y="17291"/>
                    </a:lnTo>
                    <a:lnTo>
                      <a:pt x="53180" y="17391"/>
                    </a:lnTo>
                    <a:lnTo>
                      <a:pt x="53079" y="17442"/>
                    </a:lnTo>
                    <a:lnTo>
                      <a:pt x="52979" y="17492"/>
                    </a:lnTo>
                    <a:lnTo>
                      <a:pt x="52878" y="17442"/>
                    </a:lnTo>
                    <a:lnTo>
                      <a:pt x="52828" y="17391"/>
                    </a:lnTo>
                    <a:lnTo>
                      <a:pt x="52878" y="17341"/>
                    </a:lnTo>
                    <a:lnTo>
                      <a:pt x="52928" y="17291"/>
                    </a:lnTo>
                    <a:lnTo>
                      <a:pt x="53230" y="17291"/>
                    </a:lnTo>
                    <a:lnTo>
                      <a:pt x="53230" y="17190"/>
                    </a:lnTo>
                    <a:lnTo>
                      <a:pt x="53280" y="17140"/>
                    </a:lnTo>
                    <a:lnTo>
                      <a:pt x="53331" y="17090"/>
                    </a:lnTo>
                    <a:lnTo>
                      <a:pt x="53431" y="17040"/>
                    </a:lnTo>
                    <a:lnTo>
                      <a:pt x="53431" y="16989"/>
                    </a:lnTo>
                    <a:lnTo>
                      <a:pt x="53431" y="16838"/>
                    </a:lnTo>
                    <a:lnTo>
                      <a:pt x="53431" y="16738"/>
                    </a:lnTo>
                    <a:lnTo>
                      <a:pt x="53481" y="16688"/>
                    </a:lnTo>
                    <a:lnTo>
                      <a:pt x="53582" y="16637"/>
                    </a:lnTo>
                    <a:close/>
                    <a:moveTo>
                      <a:pt x="24730" y="16436"/>
                    </a:moveTo>
                    <a:lnTo>
                      <a:pt x="24831" y="16537"/>
                    </a:lnTo>
                    <a:lnTo>
                      <a:pt x="24982" y="16688"/>
                    </a:lnTo>
                    <a:lnTo>
                      <a:pt x="25032" y="16788"/>
                    </a:lnTo>
                    <a:lnTo>
                      <a:pt x="25032" y="16889"/>
                    </a:lnTo>
                    <a:lnTo>
                      <a:pt x="25082" y="16939"/>
                    </a:lnTo>
                    <a:lnTo>
                      <a:pt x="25133" y="17040"/>
                    </a:lnTo>
                    <a:lnTo>
                      <a:pt x="25283" y="17190"/>
                    </a:lnTo>
                    <a:lnTo>
                      <a:pt x="25334" y="17241"/>
                    </a:lnTo>
                    <a:lnTo>
                      <a:pt x="25434" y="17291"/>
                    </a:lnTo>
                    <a:lnTo>
                      <a:pt x="25635" y="17190"/>
                    </a:lnTo>
                    <a:lnTo>
                      <a:pt x="25736" y="17090"/>
                    </a:lnTo>
                    <a:lnTo>
                      <a:pt x="25786" y="17090"/>
                    </a:lnTo>
                    <a:lnTo>
                      <a:pt x="25836" y="17140"/>
                    </a:lnTo>
                    <a:lnTo>
                      <a:pt x="25886" y="17291"/>
                    </a:lnTo>
                    <a:lnTo>
                      <a:pt x="25786" y="17442"/>
                    </a:lnTo>
                    <a:lnTo>
                      <a:pt x="25635" y="17592"/>
                    </a:lnTo>
                    <a:lnTo>
                      <a:pt x="25535" y="17693"/>
                    </a:lnTo>
                    <a:lnTo>
                      <a:pt x="24379" y="17693"/>
                    </a:lnTo>
                    <a:lnTo>
                      <a:pt x="24379" y="17643"/>
                    </a:lnTo>
                    <a:lnTo>
                      <a:pt x="23223" y="17643"/>
                    </a:lnTo>
                    <a:lnTo>
                      <a:pt x="23122" y="17592"/>
                    </a:lnTo>
                    <a:lnTo>
                      <a:pt x="23223" y="17492"/>
                    </a:lnTo>
                    <a:lnTo>
                      <a:pt x="23373" y="17341"/>
                    </a:lnTo>
                    <a:lnTo>
                      <a:pt x="23474" y="17291"/>
                    </a:lnTo>
                    <a:lnTo>
                      <a:pt x="23524" y="17291"/>
                    </a:lnTo>
                    <a:lnTo>
                      <a:pt x="23826" y="17241"/>
                    </a:lnTo>
                    <a:lnTo>
                      <a:pt x="24027" y="17140"/>
                    </a:lnTo>
                    <a:lnTo>
                      <a:pt x="24178" y="16989"/>
                    </a:lnTo>
                    <a:lnTo>
                      <a:pt x="24228" y="16688"/>
                    </a:lnTo>
                    <a:lnTo>
                      <a:pt x="24278" y="16688"/>
                    </a:lnTo>
                    <a:lnTo>
                      <a:pt x="24379" y="16637"/>
                    </a:lnTo>
                    <a:lnTo>
                      <a:pt x="24529" y="16487"/>
                    </a:lnTo>
                    <a:lnTo>
                      <a:pt x="24630" y="16436"/>
                    </a:lnTo>
                    <a:close/>
                    <a:moveTo>
                      <a:pt x="50365" y="17492"/>
                    </a:moveTo>
                    <a:lnTo>
                      <a:pt x="50466" y="17542"/>
                    </a:lnTo>
                    <a:lnTo>
                      <a:pt x="50365" y="17693"/>
                    </a:lnTo>
                    <a:lnTo>
                      <a:pt x="50315" y="17643"/>
                    </a:lnTo>
                    <a:lnTo>
                      <a:pt x="50365" y="17492"/>
                    </a:lnTo>
                    <a:close/>
                    <a:moveTo>
                      <a:pt x="49524" y="16857"/>
                    </a:moveTo>
                    <a:lnTo>
                      <a:pt x="49812" y="16939"/>
                    </a:lnTo>
                    <a:lnTo>
                      <a:pt x="49963" y="16989"/>
                    </a:lnTo>
                    <a:lnTo>
                      <a:pt x="49963" y="17090"/>
                    </a:lnTo>
                    <a:lnTo>
                      <a:pt x="49862" y="17140"/>
                    </a:lnTo>
                    <a:lnTo>
                      <a:pt x="49762" y="17241"/>
                    </a:lnTo>
                    <a:lnTo>
                      <a:pt x="49661" y="17391"/>
                    </a:lnTo>
                    <a:lnTo>
                      <a:pt x="49661" y="17492"/>
                    </a:lnTo>
                    <a:lnTo>
                      <a:pt x="49661" y="17643"/>
                    </a:lnTo>
                    <a:lnTo>
                      <a:pt x="49611" y="17793"/>
                    </a:lnTo>
                    <a:lnTo>
                      <a:pt x="49611" y="17844"/>
                    </a:lnTo>
                    <a:lnTo>
                      <a:pt x="49511" y="17844"/>
                    </a:lnTo>
                    <a:lnTo>
                      <a:pt x="49410" y="17793"/>
                    </a:lnTo>
                    <a:lnTo>
                      <a:pt x="49309" y="17643"/>
                    </a:lnTo>
                    <a:lnTo>
                      <a:pt x="49259" y="17592"/>
                    </a:lnTo>
                    <a:lnTo>
                      <a:pt x="49309" y="17492"/>
                    </a:lnTo>
                    <a:lnTo>
                      <a:pt x="49410" y="17442"/>
                    </a:lnTo>
                    <a:lnTo>
                      <a:pt x="49410" y="17291"/>
                    </a:lnTo>
                    <a:lnTo>
                      <a:pt x="49460" y="17040"/>
                    </a:lnTo>
                    <a:lnTo>
                      <a:pt x="49410" y="16939"/>
                    </a:lnTo>
                    <a:lnTo>
                      <a:pt x="49460" y="16889"/>
                    </a:lnTo>
                    <a:lnTo>
                      <a:pt x="49524" y="16857"/>
                    </a:lnTo>
                    <a:close/>
                    <a:moveTo>
                      <a:pt x="33326" y="17693"/>
                    </a:moveTo>
                    <a:lnTo>
                      <a:pt x="33426" y="17844"/>
                    </a:lnTo>
                    <a:lnTo>
                      <a:pt x="33326" y="17894"/>
                    </a:lnTo>
                    <a:lnTo>
                      <a:pt x="33275" y="17743"/>
                    </a:lnTo>
                    <a:lnTo>
                      <a:pt x="33326" y="17693"/>
                    </a:lnTo>
                    <a:close/>
                    <a:moveTo>
                      <a:pt x="38553" y="17743"/>
                    </a:moveTo>
                    <a:lnTo>
                      <a:pt x="38704" y="17793"/>
                    </a:lnTo>
                    <a:lnTo>
                      <a:pt x="38654" y="17894"/>
                    </a:lnTo>
                    <a:lnTo>
                      <a:pt x="38503" y="17793"/>
                    </a:lnTo>
                    <a:lnTo>
                      <a:pt x="38553" y="17743"/>
                    </a:lnTo>
                    <a:close/>
                    <a:moveTo>
                      <a:pt x="45389" y="17442"/>
                    </a:moveTo>
                    <a:lnTo>
                      <a:pt x="45540" y="17492"/>
                    </a:lnTo>
                    <a:lnTo>
                      <a:pt x="45640" y="17592"/>
                    </a:lnTo>
                    <a:lnTo>
                      <a:pt x="45640" y="17643"/>
                    </a:lnTo>
                    <a:lnTo>
                      <a:pt x="45590" y="17693"/>
                    </a:lnTo>
                    <a:lnTo>
                      <a:pt x="45439" y="17793"/>
                    </a:lnTo>
                    <a:lnTo>
                      <a:pt x="45238" y="17894"/>
                    </a:lnTo>
                    <a:lnTo>
                      <a:pt x="45087" y="17844"/>
                    </a:lnTo>
                    <a:lnTo>
                      <a:pt x="45037" y="17793"/>
                    </a:lnTo>
                    <a:lnTo>
                      <a:pt x="45037" y="17693"/>
                    </a:lnTo>
                    <a:lnTo>
                      <a:pt x="45037" y="17592"/>
                    </a:lnTo>
                    <a:lnTo>
                      <a:pt x="45087" y="17542"/>
                    </a:lnTo>
                    <a:lnTo>
                      <a:pt x="45238" y="17492"/>
                    </a:lnTo>
                    <a:lnTo>
                      <a:pt x="45389" y="17442"/>
                    </a:lnTo>
                    <a:close/>
                    <a:moveTo>
                      <a:pt x="31013" y="17894"/>
                    </a:moveTo>
                    <a:lnTo>
                      <a:pt x="31114" y="18045"/>
                    </a:lnTo>
                    <a:lnTo>
                      <a:pt x="31013" y="18095"/>
                    </a:lnTo>
                    <a:lnTo>
                      <a:pt x="30963" y="17944"/>
                    </a:lnTo>
                    <a:lnTo>
                      <a:pt x="31013" y="17894"/>
                    </a:lnTo>
                    <a:close/>
                    <a:moveTo>
                      <a:pt x="36090" y="17492"/>
                    </a:moveTo>
                    <a:lnTo>
                      <a:pt x="36241" y="17643"/>
                    </a:lnTo>
                    <a:lnTo>
                      <a:pt x="36492" y="17542"/>
                    </a:lnTo>
                    <a:lnTo>
                      <a:pt x="36593" y="17542"/>
                    </a:lnTo>
                    <a:lnTo>
                      <a:pt x="36693" y="17693"/>
                    </a:lnTo>
                    <a:lnTo>
                      <a:pt x="36743" y="17743"/>
                    </a:lnTo>
                    <a:lnTo>
                      <a:pt x="36693" y="17894"/>
                    </a:lnTo>
                    <a:lnTo>
                      <a:pt x="36593" y="17844"/>
                    </a:lnTo>
                    <a:lnTo>
                      <a:pt x="36442" y="17894"/>
                    </a:lnTo>
                    <a:lnTo>
                      <a:pt x="36241" y="17995"/>
                    </a:lnTo>
                    <a:lnTo>
                      <a:pt x="35990" y="18095"/>
                    </a:lnTo>
                    <a:lnTo>
                      <a:pt x="35889" y="18145"/>
                    </a:lnTo>
                    <a:lnTo>
                      <a:pt x="35738" y="18095"/>
                    </a:lnTo>
                    <a:lnTo>
                      <a:pt x="35437" y="18095"/>
                    </a:lnTo>
                    <a:lnTo>
                      <a:pt x="35386" y="17995"/>
                    </a:lnTo>
                    <a:lnTo>
                      <a:pt x="35336" y="17844"/>
                    </a:lnTo>
                    <a:lnTo>
                      <a:pt x="35336" y="17643"/>
                    </a:lnTo>
                    <a:lnTo>
                      <a:pt x="35386" y="17542"/>
                    </a:lnTo>
                    <a:lnTo>
                      <a:pt x="35437" y="17492"/>
                    </a:lnTo>
                    <a:close/>
                    <a:moveTo>
                      <a:pt x="34632" y="18145"/>
                    </a:moveTo>
                    <a:lnTo>
                      <a:pt x="34733" y="18196"/>
                    </a:lnTo>
                    <a:lnTo>
                      <a:pt x="34582" y="18296"/>
                    </a:lnTo>
                    <a:lnTo>
                      <a:pt x="34482" y="18196"/>
                    </a:lnTo>
                    <a:lnTo>
                      <a:pt x="34632" y="18145"/>
                    </a:lnTo>
                    <a:close/>
                    <a:moveTo>
                      <a:pt x="44936" y="18145"/>
                    </a:moveTo>
                    <a:lnTo>
                      <a:pt x="45037" y="18196"/>
                    </a:lnTo>
                    <a:lnTo>
                      <a:pt x="44886" y="18296"/>
                    </a:lnTo>
                    <a:lnTo>
                      <a:pt x="44786" y="18196"/>
                    </a:lnTo>
                    <a:lnTo>
                      <a:pt x="44936" y="18145"/>
                    </a:lnTo>
                    <a:close/>
                    <a:moveTo>
                      <a:pt x="47048" y="17944"/>
                    </a:moveTo>
                    <a:lnTo>
                      <a:pt x="47148" y="18145"/>
                    </a:lnTo>
                    <a:lnTo>
                      <a:pt x="47048" y="18246"/>
                    </a:lnTo>
                    <a:lnTo>
                      <a:pt x="46997" y="18296"/>
                    </a:lnTo>
                    <a:lnTo>
                      <a:pt x="46947" y="18196"/>
                    </a:lnTo>
                    <a:lnTo>
                      <a:pt x="46897" y="18145"/>
                    </a:lnTo>
                    <a:lnTo>
                      <a:pt x="46947" y="18045"/>
                    </a:lnTo>
                    <a:lnTo>
                      <a:pt x="46997" y="17944"/>
                    </a:lnTo>
                    <a:close/>
                    <a:moveTo>
                      <a:pt x="46394" y="18095"/>
                    </a:moveTo>
                    <a:lnTo>
                      <a:pt x="46545" y="18145"/>
                    </a:lnTo>
                    <a:lnTo>
                      <a:pt x="46645" y="18196"/>
                    </a:lnTo>
                    <a:lnTo>
                      <a:pt x="46645" y="18246"/>
                    </a:lnTo>
                    <a:lnTo>
                      <a:pt x="46394" y="18346"/>
                    </a:lnTo>
                    <a:lnTo>
                      <a:pt x="46093" y="18246"/>
                    </a:lnTo>
                    <a:lnTo>
                      <a:pt x="46093" y="18196"/>
                    </a:lnTo>
                    <a:lnTo>
                      <a:pt x="46243" y="18145"/>
                    </a:lnTo>
                    <a:lnTo>
                      <a:pt x="46394" y="18095"/>
                    </a:lnTo>
                    <a:close/>
                    <a:moveTo>
                      <a:pt x="57905" y="17241"/>
                    </a:moveTo>
                    <a:lnTo>
                      <a:pt x="57955" y="17291"/>
                    </a:lnTo>
                    <a:lnTo>
                      <a:pt x="58256" y="17592"/>
                    </a:lnTo>
                    <a:lnTo>
                      <a:pt x="58307" y="17643"/>
                    </a:lnTo>
                    <a:lnTo>
                      <a:pt x="58407" y="17643"/>
                    </a:lnTo>
                    <a:lnTo>
                      <a:pt x="58508" y="17592"/>
                    </a:lnTo>
                    <a:lnTo>
                      <a:pt x="58608" y="17492"/>
                    </a:lnTo>
                    <a:lnTo>
                      <a:pt x="58809" y="17492"/>
                    </a:lnTo>
                    <a:lnTo>
                      <a:pt x="58910" y="17592"/>
                    </a:lnTo>
                    <a:lnTo>
                      <a:pt x="59111" y="17693"/>
                    </a:lnTo>
                    <a:lnTo>
                      <a:pt x="59211" y="17693"/>
                    </a:lnTo>
                    <a:lnTo>
                      <a:pt x="59262" y="17592"/>
                    </a:lnTo>
                    <a:lnTo>
                      <a:pt x="59362" y="17542"/>
                    </a:lnTo>
                    <a:lnTo>
                      <a:pt x="59614" y="17492"/>
                    </a:lnTo>
                    <a:lnTo>
                      <a:pt x="59815" y="17442"/>
                    </a:lnTo>
                    <a:lnTo>
                      <a:pt x="59915" y="17442"/>
                    </a:lnTo>
                    <a:lnTo>
                      <a:pt x="60016" y="17341"/>
                    </a:lnTo>
                    <a:lnTo>
                      <a:pt x="60116" y="17291"/>
                    </a:lnTo>
                    <a:lnTo>
                      <a:pt x="60267" y="17291"/>
                    </a:lnTo>
                    <a:lnTo>
                      <a:pt x="60770" y="17442"/>
                    </a:lnTo>
                    <a:lnTo>
                      <a:pt x="61172" y="17492"/>
                    </a:lnTo>
                    <a:lnTo>
                      <a:pt x="61524" y="17442"/>
                    </a:lnTo>
                    <a:lnTo>
                      <a:pt x="61926" y="17291"/>
                    </a:lnTo>
                    <a:lnTo>
                      <a:pt x="62177" y="17291"/>
                    </a:lnTo>
                    <a:lnTo>
                      <a:pt x="62328" y="17391"/>
                    </a:lnTo>
                    <a:lnTo>
                      <a:pt x="62529" y="17492"/>
                    </a:lnTo>
                    <a:lnTo>
                      <a:pt x="62830" y="17542"/>
                    </a:lnTo>
                    <a:lnTo>
                      <a:pt x="63132" y="17492"/>
                    </a:lnTo>
                    <a:lnTo>
                      <a:pt x="63484" y="17442"/>
                    </a:lnTo>
                    <a:lnTo>
                      <a:pt x="63836" y="17341"/>
                    </a:lnTo>
                    <a:lnTo>
                      <a:pt x="64137" y="17291"/>
                    </a:lnTo>
                    <a:lnTo>
                      <a:pt x="64489" y="17341"/>
                    </a:lnTo>
                    <a:lnTo>
                      <a:pt x="65092" y="17442"/>
                    </a:lnTo>
                    <a:lnTo>
                      <a:pt x="65494" y="17492"/>
                    </a:lnTo>
                    <a:lnTo>
                      <a:pt x="65947" y="17492"/>
                    </a:lnTo>
                    <a:lnTo>
                      <a:pt x="65997" y="17542"/>
                    </a:lnTo>
                    <a:lnTo>
                      <a:pt x="66047" y="17592"/>
                    </a:lnTo>
                    <a:lnTo>
                      <a:pt x="65947" y="17693"/>
                    </a:lnTo>
                    <a:lnTo>
                      <a:pt x="64087" y="17693"/>
                    </a:lnTo>
                    <a:lnTo>
                      <a:pt x="63836" y="17743"/>
                    </a:lnTo>
                    <a:lnTo>
                      <a:pt x="63735" y="17793"/>
                    </a:lnTo>
                    <a:lnTo>
                      <a:pt x="63635" y="17894"/>
                    </a:lnTo>
                    <a:lnTo>
                      <a:pt x="63534" y="17944"/>
                    </a:lnTo>
                    <a:lnTo>
                      <a:pt x="63434" y="17944"/>
                    </a:lnTo>
                    <a:lnTo>
                      <a:pt x="63182" y="17894"/>
                    </a:lnTo>
                    <a:lnTo>
                      <a:pt x="63031" y="17894"/>
                    </a:lnTo>
                    <a:lnTo>
                      <a:pt x="62881" y="17743"/>
                    </a:lnTo>
                    <a:lnTo>
                      <a:pt x="62780" y="17693"/>
                    </a:lnTo>
                    <a:lnTo>
                      <a:pt x="62730" y="17793"/>
                    </a:lnTo>
                    <a:lnTo>
                      <a:pt x="62629" y="17894"/>
                    </a:lnTo>
                    <a:lnTo>
                      <a:pt x="62378" y="17894"/>
                    </a:lnTo>
                    <a:lnTo>
                      <a:pt x="62278" y="17793"/>
                    </a:lnTo>
                    <a:lnTo>
                      <a:pt x="62127" y="17693"/>
                    </a:lnTo>
                    <a:lnTo>
                      <a:pt x="62026" y="17693"/>
                    </a:lnTo>
                    <a:lnTo>
                      <a:pt x="61875" y="17793"/>
                    </a:lnTo>
                    <a:lnTo>
                      <a:pt x="61775" y="17844"/>
                    </a:lnTo>
                    <a:lnTo>
                      <a:pt x="61473" y="17894"/>
                    </a:lnTo>
                    <a:lnTo>
                      <a:pt x="60920" y="17894"/>
                    </a:lnTo>
                    <a:lnTo>
                      <a:pt x="60669" y="17944"/>
                    </a:lnTo>
                    <a:lnTo>
                      <a:pt x="60468" y="18095"/>
                    </a:lnTo>
                    <a:lnTo>
                      <a:pt x="60367" y="18145"/>
                    </a:lnTo>
                    <a:lnTo>
                      <a:pt x="60317" y="18095"/>
                    </a:lnTo>
                    <a:lnTo>
                      <a:pt x="60217" y="17995"/>
                    </a:lnTo>
                    <a:lnTo>
                      <a:pt x="60116" y="17944"/>
                    </a:lnTo>
                    <a:lnTo>
                      <a:pt x="59865" y="17894"/>
                    </a:lnTo>
                    <a:lnTo>
                      <a:pt x="59262" y="17894"/>
                    </a:lnTo>
                    <a:lnTo>
                      <a:pt x="59111" y="17995"/>
                    </a:lnTo>
                    <a:lnTo>
                      <a:pt x="58960" y="18095"/>
                    </a:lnTo>
                    <a:lnTo>
                      <a:pt x="58860" y="18145"/>
                    </a:lnTo>
                    <a:lnTo>
                      <a:pt x="58759" y="18145"/>
                    </a:lnTo>
                    <a:lnTo>
                      <a:pt x="58659" y="18095"/>
                    </a:lnTo>
                    <a:lnTo>
                      <a:pt x="57402" y="18095"/>
                    </a:lnTo>
                    <a:lnTo>
                      <a:pt x="57201" y="18196"/>
                    </a:lnTo>
                    <a:lnTo>
                      <a:pt x="57000" y="18296"/>
                    </a:lnTo>
                    <a:lnTo>
                      <a:pt x="56749" y="18346"/>
                    </a:lnTo>
                    <a:lnTo>
                      <a:pt x="56447" y="18296"/>
                    </a:lnTo>
                    <a:lnTo>
                      <a:pt x="56246" y="18296"/>
                    </a:lnTo>
                    <a:lnTo>
                      <a:pt x="56196" y="18246"/>
                    </a:lnTo>
                    <a:lnTo>
                      <a:pt x="56196" y="18145"/>
                    </a:lnTo>
                    <a:lnTo>
                      <a:pt x="56196" y="18045"/>
                    </a:lnTo>
                    <a:lnTo>
                      <a:pt x="56246" y="17944"/>
                    </a:lnTo>
                    <a:lnTo>
                      <a:pt x="56346" y="17793"/>
                    </a:lnTo>
                    <a:lnTo>
                      <a:pt x="56397" y="17643"/>
                    </a:lnTo>
                    <a:lnTo>
                      <a:pt x="56447" y="17492"/>
                    </a:lnTo>
                    <a:lnTo>
                      <a:pt x="56598" y="17341"/>
                    </a:lnTo>
                    <a:lnTo>
                      <a:pt x="56749" y="17341"/>
                    </a:lnTo>
                    <a:lnTo>
                      <a:pt x="57050" y="17592"/>
                    </a:lnTo>
                    <a:lnTo>
                      <a:pt x="57201" y="17693"/>
                    </a:lnTo>
                    <a:lnTo>
                      <a:pt x="57352" y="17693"/>
                    </a:lnTo>
                    <a:lnTo>
                      <a:pt x="57502" y="17592"/>
                    </a:lnTo>
                    <a:lnTo>
                      <a:pt x="57653" y="17391"/>
                    </a:lnTo>
                    <a:lnTo>
                      <a:pt x="57704" y="17341"/>
                    </a:lnTo>
                    <a:lnTo>
                      <a:pt x="57804" y="17291"/>
                    </a:lnTo>
                    <a:lnTo>
                      <a:pt x="57905" y="17241"/>
                    </a:lnTo>
                    <a:close/>
                    <a:moveTo>
                      <a:pt x="55241" y="17693"/>
                    </a:moveTo>
                    <a:lnTo>
                      <a:pt x="55291" y="17743"/>
                    </a:lnTo>
                    <a:lnTo>
                      <a:pt x="55391" y="17844"/>
                    </a:lnTo>
                    <a:lnTo>
                      <a:pt x="55592" y="18045"/>
                    </a:lnTo>
                    <a:lnTo>
                      <a:pt x="55743" y="18095"/>
                    </a:lnTo>
                    <a:lnTo>
                      <a:pt x="55894" y="18145"/>
                    </a:lnTo>
                    <a:lnTo>
                      <a:pt x="55944" y="18145"/>
                    </a:lnTo>
                    <a:lnTo>
                      <a:pt x="55944" y="18196"/>
                    </a:lnTo>
                    <a:lnTo>
                      <a:pt x="55894" y="18296"/>
                    </a:lnTo>
                    <a:lnTo>
                      <a:pt x="55793" y="18346"/>
                    </a:lnTo>
                    <a:lnTo>
                      <a:pt x="55693" y="18397"/>
                    </a:lnTo>
                    <a:lnTo>
                      <a:pt x="55442" y="18346"/>
                    </a:lnTo>
                    <a:lnTo>
                      <a:pt x="55241" y="18296"/>
                    </a:lnTo>
                    <a:lnTo>
                      <a:pt x="55140" y="18246"/>
                    </a:lnTo>
                    <a:lnTo>
                      <a:pt x="55140" y="18095"/>
                    </a:lnTo>
                    <a:lnTo>
                      <a:pt x="55140" y="17944"/>
                    </a:lnTo>
                    <a:lnTo>
                      <a:pt x="55140" y="17844"/>
                    </a:lnTo>
                    <a:lnTo>
                      <a:pt x="55140" y="17743"/>
                    </a:lnTo>
                    <a:lnTo>
                      <a:pt x="55241" y="17693"/>
                    </a:lnTo>
                    <a:close/>
                    <a:moveTo>
                      <a:pt x="39307" y="18397"/>
                    </a:moveTo>
                    <a:lnTo>
                      <a:pt x="39206" y="18497"/>
                    </a:lnTo>
                    <a:lnTo>
                      <a:pt x="39190" y="18497"/>
                    </a:lnTo>
                    <a:lnTo>
                      <a:pt x="39206" y="18447"/>
                    </a:lnTo>
                    <a:lnTo>
                      <a:pt x="39257" y="18397"/>
                    </a:lnTo>
                    <a:close/>
                    <a:moveTo>
                      <a:pt x="39156" y="18296"/>
                    </a:moveTo>
                    <a:lnTo>
                      <a:pt x="38977" y="18547"/>
                    </a:lnTo>
                    <a:lnTo>
                      <a:pt x="38955" y="18547"/>
                    </a:lnTo>
                    <a:lnTo>
                      <a:pt x="38905" y="18447"/>
                    </a:lnTo>
                    <a:lnTo>
                      <a:pt x="38955" y="18397"/>
                    </a:lnTo>
                    <a:lnTo>
                      <a:pt x="39056" y="18346"/>
                    </a:lnTo>
                    <a:lnTo>
                      <a:pt x="39156" y="18296"/>
                    </a:lnTo>
                    <a:close/>
                    <a:moveTo>
                      <a:pt x="54487" y="17693"/>
                    </a:moveTo>
                    <a:lnTo>
                      <a:pt x="54738" y="17844"/>
                    </a:lnTo>
                    <a:lnTo>
                      <a:pt x="54889" y="17995"/>
                    </a:lnTo>
                    <a:lnTo>
                      <a:pt x="54939" y="18246"/>
                    </a:lnTo>
                    <a:lnTo>
                      <a:pt x="54889" y="18346"/>
                    </a:lnTo>
                    <a:lnTo>
                      <a:pt x="54838" y="18497"/>
                    </a:lnTo>
                    <a:lnTo>
                      <a:pt x="54788" y="18497"/>
                    </a:lnTo>
                    <a:lnTo>
                      <a:pt x="54738" y="18397"/>
                    </a:lnTo>
                    <a:lnTo>
                      <a:pt x="54688" y="18397"/>
                    </a:lnTo>
                    <a:lnTo>
                      <a:pt x="54587" y="18346"/>
                    </a:lnTo>
                    <a:lnTo>
                      <a:pt x="54537" y="18397"/>
                    </a:lnTo>
                    <a:lnTo>
                      <a:pt x="54436" y="18447"/>
                    </a:lnTo>
                    <a:lnTo>
                      <a:pt x="54336" y="18547"/>
                    </a:lnTo>
                    <a:lnTo>
                      <a:pt x="53783" y="18547"/>
                    </a:lnTo>
                    <a:lnTo>
                      <a:pt x="53481" y="18497"/>
                    </a:lnTo>
                    <a:lnTo>
                      <a:pt x="53431" y="18397"/>
                    </a:lnTo>
                    <a:lnTo>
                      <a:pt x="53532" y="18346"/>
                    </a:lnTo>
                    <a:lnTo>
                      <a:pt x="53682" y="18196"/>
                    </a:lnTo>
                    <a:lnTo>
                      <a:pt x="53783" y="18095"/>
                    </a:lnTo>
                    <a:lnTo>
                      <a:pt x="53934" y="18095"/>
                    </a:lnTo>
                    <a:lnTo>
                      <a:pt x="54135" y="18145"/>
                    </a:lnTo>
                    <a:lnTo>
                      <a:pt x="54336" y="18095"/>
                    </a:lnTo>
                    <a:lnTo>
                      <a:pt x="54436" y="18095"/>
                    </a:lnTo>
                    <a:lnTo>
                      <a:pt x="54436" y="18045"/>
                    </a:lnTo>
                    <a:lnTo>
                      <a:pt x="54436" y="17995"/>
                    </a:lnTo>
                    <a:lnTo>
                      <a:pt x="54386" y="17894"/>
                    </a:lnTo>
                    <a:lnTo>
                      <a:pt x="54336" y="17743"/>
                    </a:lnTo>
                    <a:lnTo>
                      <a:pt x="54386" y="17693"/>
                    </a:lnTo>
                    <a:close/>
                    <a:moveTo>
                      <a:pt x="66399" y="18296"/>
                    </a:moveTo>
                    <a:lnTo>
                      <a:pt x="66550" y="18346"/>
                    </a:lnTo>
                    <a:lnTo>
                      <a:pt x="66650" y="18397"/>
                    </a:lnTo>
                    <a:lnTo>
                      <a:pt x="66650" y="18447"/>
                    </a:lnTo>
                    <a:lnTo>
                      <a:pt x="66399" y="18547"/>
                    </a:lnTo>
                    <a:lnTo>
                      <a:pt x="66098" y="18447"/>
                    </a:lnTo>
                    <a:lnTo>
                      <a:pt x="66098" y="18397"/>
                    </a:lnTo>
                    <a:lnTo>
                      <a:pt x="66198" y="18346"/>
                    </a:lnTo>
                    <a:lnTo>
                      <a:pt x="66399" y="18296"/>
                    </a:lnTo>
                    <a:close/>
                    <a:moveTo>
                      <a:pt x="51588" y="18547"/>
                    </a:moveTo>
                    <a:lnTo>
                      <a:pt x="51569" y="18606"/>
                    </a:lnTo>
                    <a:lnTo>
                      <a:pt x="51569" y="18606"/>
                    </a:lnTo>
                    <a:lnTo>
                      <a:pt x="51772" y="18547"/>
                    </a:lnTo>
                    <a:close/>
                    <a:moveTo>
                      <a:pt x="20156" y="18296"/>
                    </a:moveTo>
                    <a:lnTo>
                      <a:pt x="20307" y="18346"/>
                    </a:lnTo>
                    <a:lnTo>
                      <a:pt x="20408" y="18447"/>
                    </a:lnTo>
                    <a:lnTo>
                      <a:pt x="20408" y="18547"/>
                    </a:lnTo>
                    <a:lnTo>
                      <a:pt x="20357" y="18698"/>
                    </a:lnTo>
                    <a:lnTo>
                      <a:pt x="20207" y="18648"/>
                    </a:lnTo>
                    <a:lnTo>
                      <a:pt x="20056" y="18497"/>
                    </a:lnTo>
                    <a:lnTo>
                      <a:pt x="20006" y="18447"/>
                    </a:lnTo>
                    <a:lnTo>
                      <a:pt x="20156" y="18296"/>
                    </a:lnTo>
                    <a:close/>
                    <a:moveTo>
                      <a:pt x="20760" y="18547"/>
                    </a:moveTo>
                    <a:lnTo>
                      <a:pt x="20810" y="18648"/>
                    </a:lnTo>
                    <a:lnTo>
                      <a:pt x="20659" y="18698"/>
                    </a:lnTo>
                    <a:lnTo>
                      <a:pt x="20609" y="18648"/>
                    </a:lnTo>
                    <a:lnTo>
                      <a:pt x="20760" y="18547"/>
                    </a:lnTo>
                    <a:close/>
                    <a:moveTo>
                      <a:pt x="42775" y="18547"/>
                    </a:moveTo>
                    <a:lnTo>
                      <a:pt x="42926" y="18648"/>
                    </a:lnTo>
                    <a:lnTo>
                      <a:pt x="42825" y="18698"/>
                    </a:lnTo>
                    <a:lnTo>
                      <a:pt x="42725" y="18648"/>
                    </a:lnTo>
                    <a:lnTo>
                      <a:pt x="42775" y="18547"/>
                    </a:lnTo>
                    <a:close/>
                    <a:moveTo>
                      <a:pt x="46847" y="18547"/>
                    </a:moveTo>
                    <a:lnTo>
                      <a:pt x="46897" y="18648"/>
                    </a:lnTo>
                    <a:lnTo>
                      <a:pt x="46796" y="18698"/>
                    </a:lnTo>
                    <a:lnTo>
                      <a:pt x="46696" y="18648"/>
                    </a:lnTo>
                    <a:lnTo>
                      <a:pt x="46847" y="18547"/>
                    </a:lnTo>
                    <a:close/>
                    <a:moveTo>
                      <a:pt x="28249" y="18296"/>
                    </a:moveTo>
                    <a:lnTo>
                      <a:pt x="28349" y="18346"/>
                    </a:lnTo>
                    <a:lnTo>
                      <a:pt x="28400" y="18447"/>
                    </a:lnTo>
                    <a:lnTo>
                      <a:pt x="28400" y="18547"/>
                    </a:lnTo>
                    <a:lnTo>
                      <a:pt x="28349" y="18648"/>
                    </a:lnTo>
                    <a:lnTo>
                      <a:pt x="28299" y="18748"/>
                    </a:lnTo>
                    <a:lnTo>
                      <a:pt x="28148" y="18748"/>
                    </a:lnTo>
                    <a:lnTo>
                      <a:pt x="28048" y="18698"/>
                    </a:lnTo>
                    <a:lnTo>
                      <a:pt x="27998" y="18648"/>
                    </a:lnTo>
                    <a:lnTo>
                      <a:pt x="27998" y="18547"/>
                    </a:lnTo>
                    <a:lnTo>
                      <a:pt x="27998" y="18447"/>
                    </a:lnTo>
                    <a:lnTo>
                      <a:pt x="27998" y="18397"/>
                    </a:lnTo>
                    <a:lnTo>
                      <a:pt x="28148" y="18346"/>
                    </a:lnTo>
                    <a:lnTo>
                      <a:pt x="28249" y="18296"/>
                    </a:lnTo>
                    <a:close/>
                    <a:moveTo>
                      <a:pt x="41217" y="18296"/>
                    </a:moveTo>
                    <a:lnTo>
                      <a:pt x="41418" y="18346"/>
                    </a:lnTo>
                    <a:lnTo>
                      <a:pt x="41921" y="18547"/>
                    </a:lnTo>
                    <a:lnTo>
                      <a:pt x="42071" y="18648"/>
                    </a:lnTo>
                    <a:lnTo>
                      <a:pt x="41971" y="18698"/>
                    </a:lnTo>
                    <a:lnTo>
                      <a:pt x="41921" y="18748"/>
                    </a:lnTo>
                    <a:lnTo>
                      <a:pt x="41468" y="18748"/>
                    </a:lnTo>
                    <a:lnTo>
                      <a:pt x="41267" y="18698"/>
                    </a:lnTo>
                    <a:lnTo>
                      <a:pt x="41066" y="18547"/>
                    </a:lnTo>
                    <a:lnTo>
                      <a:pt x="40966" y="18547"/>
                    </a:lnTo>
                    <a:lnTo>
                      <a:pt x="40815" y="18447"/>
                    </a:lnTo>
                    <a:lnTo>
                      <a:pt x="40915" y="18346"/>
                    </a:lnTo>
                    <a:lnTo>
                      <a:pt x="40966" y="18346"/>
                    </a:lnTo>
                    <a:lnTo>
                      <a:pt x="41217" y="18296"/>
                    </a:lnTo>
                    <a:close/>
                    <a:moveTo>
                      <a:pt x="44434" y="18547"/>
                    </a:moveTo>
                    <a:lnTo>
                      <a:pt x="44585" y="18598"/>
                    </a:lnTo>
                    <a:lnTo>
                      <a:pt x="44585" y="18648"/>
                    </a:lnTo>
                    <a:lnTo>
                      <a:pt x="44283" y="18748"/>
                    </a:lnTo>
                    <a:lnTo>
                      <a:pt x="43981" y="18648"/>
                    </a:lnTo>
                    <a:lnTo>
                      <a:pt x="44032" y="18598"/>
                    </a:lnTo>
                    <a:lnTo>
                      <a:pt x="44132" y="18547"/>
                    </a:lnTo>
                    <a:close/>
                    <a:moveTo>
                      <a:pt x="44987" y="18497"/>
                    </a:moveTo>
                    <a:lnTo>
                      <a:pt x="45188" y="18598"/>
                    </a:lnTo>
                    <a:lnTo>
                      <a:pt x="45188" y="18698"/>
                    </a:lnTo>
                    <a:lnTo>
                      <a:pt x="45087" y="18748"/>
                    </a:lnTo>
                    <a:lnTo>
                      <a:pt x="44886" y="18748"/>
                    </a:lnTo>
                    <a:lnTo>
                      <a:pt x="44836" y="18648"/>
                    </a:lnTo>
                    <a:lnTo>
                      <a:pt x="44886" y="18598"/>
                    </a:lnTo>
                    <a:lnTo>
                      <a:pt x="44987" y="18497"/>
                    </a:lnTo>
                    <a:close/>
                    <a:moveTo>
                      <a:pt x="47751" y="18296"/>
                    </a:moveTo>
                    <a:lnTo>
                      <a:pt x="47852" y="18346"/>
                    </a:lnTo>
                    <a:lnTo>
                      <a:pt x="47952" y="18397"/>
                    </a:lnTo>
                    <a:lnTo>
                      <a:pt x="47952" y="18497"/>
                    </a:lnTo>
                    <a:lnTo>
                      <a:pt x="47952" y="18598"/>
                    </a:lnTo>
                    <a:lnTo>
                      <a:pt x="47902" y="18698"/>
                    </a:lnTo>
                    <a:lnTo>
                      <a:pt x="47852" y="18748"/>
                    </a:lnTo>
                    <a:lnTo>
                      <a:pt x="47450" y="18748"/>
                    </a:lnTo>
                    <a:lnTo>
                      <a:pt x="47399" y="18598"/>
                    </a:lnTo>
                    <a:lnTo>
                      <a:pt x="47349" y="18497"/>
                    </a:lnTo>
                    <a:lnTo>
                      <a:pt x="47349" y="18397"/>
                    </a:lnTo>
                    <a:lnTo>
                      <a:pt x="47450" y="18346"/>
                    </a:lnTo>
                    <a:lnTo>
                      <a:pt x="47600" y="18296"/>
                    </a:lnTo>
                    <a:close/>
                    <a:moveTo>
                      <a:pt x="49511" y="18296"/>
                    </a:moveTo>
                    <a:lnTo>
                      <a:pt x="49963" y="18346"/>
                    </a:lnTo>
                    <a:lnTo>
                      <a:pt x="50013" y="18447"/>
                    </a:lnTo>
                    <a:lnTo>
                      <a:pt x="49862" y="18648"/>
                    </a:lnTo>
                    <a:lnTo>
                      <a:pt x="49762" y="18698"/>
                    </a:lnTo>
                    <a:lnTo>
                      <a:pt x="49611" y="18748"/>
                    </a:lnTo>
                    <a:lnTo>
                      <a:pt x="48304" y="18748"/>
                    </a:lnTo>
                    <a:lnTo>
                      <a:pt x="48204" y="18698"/>
                    </a:lnTo>
                    <a:lnTo>
                      <a:pt x="48204" y="18598"/>
                    </a:lnTo>
                    <a:lnTo>
                      <a:pt x="48204" y="18447"/>
                    </a:lnTo>
                    <a:lnTo>
                      <a:pt x="48304" y="18346"/>
                    </a:lnTo>
                    <a:lnTo>
                      <a:pt x="48606" y="18296"/>
                    </a:lnTo>
                    <a:lnTo>
                      <a:pt x="48706" y="18346"/>
                    </a:lnTo>
                    <a:lnTo>
                      <a:pt x="48857" y="18447"/>
                    </a:lnTo>
                    <a:lnTo>
                      <a:pt x="49008" y="18547"/>
                    </a:lnTo>
                    <a:lnTo>
                      <a:pt x="49108" y="18497"/>
                    </a:lnTo>
                    <a:lnTo>
                      <a:pt x="49209" y="18447"/>
                    </a:lnTo>
                    <a:lnTo>
                      <a:pt x="49309" y="18346"/>
                    </a:lnTo>
                    <a:lnTo>
                      <a:pt x="49511" y="18296"/>
                    </a:lnTo>
                    <a:close/>
                    <a:moveTo>
                      <a:pt x="52928" y="16436"/>
                    </a:moveTo>
                    <a:lnTo>
                      <a:pt x="52979" y="16537"/>
                    </a:lnTo>
                    <a:lnTo>
                      <a:pt x="52928" y="16587"/>
                    </a:lnTo>
                    <a:lnTo>
                      <a:pt x="52878" y="16637"/>
                    </a:lnTo>
                    <a:lnTo>
                      <a:pt x="52577" y="16637"/>
                    </a:lnTo>
                    <a:lnTo>
                      <a:pt x="52526" y="16688"/>
                    </a:lnTo>
                    <a:lnTo>
                      <a:pt x="52526" y="16788"/>
                    </a:lnTo>
                    <a:lnTo>
                      <a:pt x="52526" y="16889"/>
                    </a:lnTo>
                    <a:lnTo>
                      <a:pt x="52577" y="17040"/>
                    </a:lnTo>
                    <a:lnTo>
                      <a:pt x="52627" y="17190"/>
                    </a:lnTo>
                    <a:lnTo>
                      <a:pt x="52577" y="17391"/>
                    </a:lnTo>
                    <a:lnTo>
                      <a:pt x="52526" y="17442"/>
                    </a:lnTo>
                    <a:lnTo>
                      <a:pt x="52426" y="17492"/>
                    </a:lnTo>
                    <a:lnTo>
                      <a:pt x="52174" y="17542"/>
                    </a:lnTo>
                    <a:lnTo>
                      <a:pt x="52024" y="17693"/>
                    </a:lnTo>
                    <a:lnTo>
                      <a:pt x="51973" y="17894"/>
                    </a:lnTo>
                    <a:lnTo>
                      <a:pt x="51973" y="18145"/>
                    </a:lnTo>
                    <a:lnTo>
                      <a:pt x="51973" y="18397"/>
                    </a:lnTo>
                    <a:lnTo>
                      <a:pt x="51923" y="18497"/>
                    </a:lnTo>
                    <a:lnTo>
                      <a:pt x="51772" y="18547"/>
                    </a:lnTo>
                    <a:lnTo>
                      <a:pt x="51772" y="18648"/>
                    </a:lnTo>
                    <a:lnTo>
                      <a:pt x="51672" y="18698"/>
                    </a:lnTo>
                    <a:lnTo>
                      <a:pt x="51521" y="18748"/>
                    </a:lnTo>
                    <a:lnTo>
                      <a:pt x="51569" y="18606"/>
                    </a:lnTo>
                    <a:lnTo>
                      <a:pt x="51569" y="18606"/>
                    </a:lnTo>
                    <a:lnTo>
                      <a:pt x="51421" y="18648"/>
                    </a:lnTo>
                    <a:lnTo>
                      <a:pt x="51219" y="18698"/>
                    </a:lnTo>
                    <a:lnTo>
                      <a:pt x="51169" y="18648"/>
                    </a:lnTo>
                    <a:lnTo>
                      <a:pt x="51119" y="18598"/>
                    </a:lnTo>
                    <a:lnTo>
                      <a:pt x="51119" y="18397"/>
                    </a:lnTo>
                    <a:lnTo>
                      <a:pt x="51069" y="18346"/>
                    </a:lnTo>
                    <a:lnTo>
                      <a:pt x="51018" y="18296"/>
                    </a:lnTo>
                    <a:lnTo>
                      <a:pt x="50918" y="18196"/>
                    </a:lnTo>
                    <a:lnTo>
                      <a:pt x="50918" y="18095"/>
                    </a:lnTo>
                    <a:lnTo>
                      <a:pt x="51018" y="17894"/>
                    </a:lnTo>
                    <a:lnTo>
                      <a:pt x="51069" y="17944"/>
                    </a:lnTo>
                    <a:lnTo>
                      <a:pt x="51270" y="18145"/>
                    </a:lnTo>
                    <a:lnTo>
                      <a:pt x="51320" y="18246"/>
                    </a:lnTo>
                    <a:lnTo>
                      <a:pt x="51320" y="18346"/>
                    </a:lnTo>
                    <a:lnTo>
                      <a:pt x="51370" y="18497"/>
                    </a:lnTo>
                    <a:lnTo>
                      <a:pt x="51421" y="18547"/>
                    </a:lnTo>
                    <a:lnTo>
                      <a:pt x="51588" y="18547"/>
                    </a:lnTo>
                    <a:lnTo>
                      <a:pt x="51672" y="18296"/>
                    </a:lnTo>
                    <a:lnTo>
                      <a:pt x="51722" y="17944"/>
                    </a:lnTo>
                    <a:lnTo>
                      <a:pt x="51772" y="17592"/>
                    </a:lnTo>
                    <a:lnTo>
                      <a:pt x="51772" y="17291"/>
                    </a:lnTo>
                    <a:lnTo>
                      <a:pt x="51772" y="17140"/>
                    </a:lnTo>
                    <a:lnTo>
                      <a:pt x="51923" y="17040"/>
                    </a:lnTo>
                    <a:lnTo>
                      <a:pt x="52074" y="17040"/>
                    </a:lnTo>
                    <a:lnTo>
                      <a:pt x="52124" y="16989"/>
                    </a:lnTo>
                    <a:lnTo>
                      <a:pt x="52174" y="16939"/>
                    </a:lnTo>
                    <a:lnTo>
                      <a:pt x="52124" y="16889"/>
                    </a:lnTo>
                    <a:lnTo>
                      <a:pt x="52024" y="16788"/>
                    </a:lnTo>
                    <a:lnTo>
                      <a:pt x="51973" y="16738"/>
                    </a:lnTo>
                    <a:lnTo>
                      <a:pt x="52024" y="16587"/>
                    </a:lnTo>
                    <a:lnTo>
                      <a:pt x="52074" y="16436"/>
                    </a:lnTo>
                    <a:lnTo>
                      <a:pt x="52225" y="16587"/>
                    </a:lnTo>
                    <a:lnTo>
                      <a:pt x="52275" y="16637"/>
                    </a:lnTo>
                    <a:lnTo>
                      <a:pt x="52376" y="16637"/>
                    </a:lnTo>
                    <a:lnTo>
                      <a:pt x="52376" y="16537"/>
                    </a:lnTo>
                    <a:lnTo>
                      <a:pt x="52426" y="16487"/>
                    </a:lnTo>
                    <a:lnTo>
                      <a:pt x="52526" y="16436"/>
                    </a:lnTo>
                    <a:close/>
                    <a:moveTo>
                      <a:pt x="52677" y="18095"/>
                    </a:moveTo>
                    <a:lnTo>
                      <a:pt x="52778" y="18196"/>
                    </a:lnTo>
                    <a:lnTo>
                      <a:pt x="52928" y="18346"/>
                    </a:lnTo>
                    <a:lnTo>
                      <a:pt x="53029" y="18447"/>
                    </a:lnTo>
                    <a:lnTo>
                      <a:pt x="53029" y="18598"/>
                    </a:lnTo>
                    <a:lnTo>
                      <a:pt x="52979" y="18648"/>
                    </a:lnTo>
                    <a:lnTo>
                      <a:pt x="52928" y="18748"/>
                    </a:lnTo>
                    <a:lnTo>
                      <a:pt x="52828" y="18648"/>
                    </a:lnTo>
                    <a:lnTo>
                      <a:pt x="52778" y="18598"/>
                    </a:lnTo>
                    <a:lnTo>
                      <a:pt x="52677" y="18547"/>
                    </a:lnTo>
                    <a:lnTo>
                      <a:pt x="52476" y="18547"/>
                    </a:lnTo>
                    <a:lnTo>
                      <a:pt x="52426" y="18447"/>
                    </a:lnTo>
                    <a:lnTo>
                      <a:pt x="52627" y="18196"/>
                    </a:lnTo>
                    <a:lnTo>
                      <a:pt x="52677" y="18095"/>
                    </a:lnTo>
                    <a:close/>
                    <a:moveTo>
                      <a:pt x="38905" y="18547"/>
                    </a:moveTo>
                    <a:lnTo>
                      <a:pt x="38934" y="18607"/>
                    </a:lnTo>
                    <a:lnTo>
                      <a:pt x="38934" y="18607"/>
                    </a:lnTo>
                    <a:lnTo>
                      <a:pt x="38905" y="18648"/>
                    </a:lnTo>
                    <a:lnTo>
                      <a:pt x="38754" y="18799"/>
                    </a:lnTo>
                    <a:lnTo>
                      <a:pt x="38704" y="18748"/>
                    </a:lnTo>
                    <a:lnTo>
                      <a:pt x="38754" y="18598"/>
                    </a:lnTo>
                    <a:lnTo>
                      <a:pt x="38804" y="18547"/>
                    </a:lnTo>
                    <a:close/>
                    <a:moveTo>
                      <a:pt x="24781" y="17995"/>
                    </a:moveTo>
                    <a:lnTo>
                      <a:pt x="24680" y="18095"/>
                    </a:lnTo>
                    <a:lnTo>
                      <a:pt x="24630" y="18095"/>
                    </a:lnTo>
                    <a:lnTo>
                      <a:pt x="24630" y="18145"/>
                    </a:lnTo>
                    <a:lnTo>
                      <a:pt x="24630" y="18196"/>
                    </a:lnTo>
                    <a:lnTo>
                      <a:pt x="24529" y="18296"/>
                    </a:lnTo>
                    <a:lnTo>
                      <a:pt x="24328" y="18296"/>
                    </a:lnTo>
                    <a:lnTo>
                      <a:pt x="24178" y="18346"/>
                    </a:lnTo>
                    <a:lnTo>
                      <a:pt x="24077" y="18397"/>
                    </a:lnTo>
                    <a:lnTo>
                      <a:pt x="24027" y="18547"/>
                    </a:lnTo>
                    <a:lnTo>
                      <a:pt x="23976" y="18748"/>
                    </a:lnTo>
                    <a:lnTo>
                      <a:pt x="23976" y="18849"/>
                    </a:lnTo>
                    <a:lnTo>
                      <a:pt x="23926" y="18899"/>
                    </a:lnTo>
                    <a:lnTo>
                      <a:pt x="23826" y="18950"/>
                    </a:lnTo>
                    <a:lnTo>
                      <a:pt x="23625" y="18950"/>
                    </a:lnTo>
                    <a:lnTo>
                      <a:pt x="23625" y="18899"/>
                    </a:lnTo>
                    <a:lnTo>
                      <a:pt x="23625" y="18849"/>
                    </a:lnTo>
                    <a:lnTo>
                      <a:pt x="23625" y="18748"/>
                    </a:lnTo>
                    <a:lnTo>
                      <a:pt x="23725" y="18648"/>
                    </a:lnTo>
                    <a:lnTo>
                      <a:pt x="23725" y="18598"/>
                    </a:lnTo>
                    <a:lnTo>
                      <a:pt x="23675" y="18547"/>
                    </a:lnTo>
                    <a:lnTo>
                      <a:pt x="23625" y="18447"/>
                    </a:lnTo>
                    <a:lnTo>
                      <a:pt x="23675" y="18296"/>
                    </a:lnTo>
                    <a:lnTo>
                      <a:pt x="23775" y="18196"/>
                    </a:lnTo>
                    <a:lnTo>
                      <a:pt x="23926" y="18095"/>
                    </a:lnTo>
                    <a:lnTo>
                      <a:pt x="24278" y="18095"/>
                    </a:lnTo>
                    <a:lnTo>
                      <a:pt x="24556" y="18033"/>
                    </a:lnTo>
                    <a:lnTo>
                      <a:pt x="24556" y="18033"/>
                    </a:lnTo>
                    <a:lnTo>
                      <a:pt x="24479" y="18095"/>
                    </a:lnTo>
                    <a:lnTo>
                      <a:pt x="24630" y="18095"/>
                    </a:lnTo>
                    <a:lnTo>
                      <a:pt x="24630" y="18017"/>
                    </a:lnTo>
                    <a:lnTo>
                      <a:pt x="24630" y="18017"/>
                    </a:lnTo>
                    <a:lnTo>
                      <a:pt x="24730" y="17995"/>
                    </a:lnTo>
                    <a:close/>
                    <a:moveTo>
                      <a:pt x="36169" y="18921"/>
                    </a:moveTo>
                    <a:lnTo>
                      <a:pt x="36140" y="18950"/>
                    </a:lnTo>
                    <a:lnTo>
                      <a:pt x="36157" y="18950"/>
                    </a:lnTo>
                    <a:lnTo>
                      <a:pt x="36169" y="18921"/>
                    </a:lnTo>
                    <a:close/>
                    <a:moveTo>
                      <a:pt x="38201" y="18547"/>
                    </a:moveTo>
                    <a:lnTo>
                      <a:pt x="38302" y="18648"/>
                    </a:lnTo>
                    <a:lnTo>
                      <a:pt x="38452" y="18799"/>
                    </a:lnTo>
                    <a:lnTo>
                      <a:pt x="38452" y="18899"/>
                    </a:lnTo>
                    <a:lnTo>
                      <a:pt x="38302" y="18950"/>
                    </a:lnTo>
                    <a:lnTo>
                      <a:pt x="38151" y="18899"/>
                    </a:lnTo>
                    <a:lnTo>
                      <a:pt x="38050" y="18849"/>
                    </a:lnTo>
                    <a:lnTo>
                      <a:pt x="37900" y="18648"/>
                    </a:lnTo>
                    <a:lnTo>
                      <a:pt x="37900" y="18598"/>
                    </a:lnTo>
                    <a:lnTo>
                      <a:pt x="38101" y="18547"/>
                    </a:lnTo>
                    <a:close/>
                    <a:moveTo>
                      <a:pt x="39257" y="18748"/>
                    </a:moveTo>
                    <a:lnTo>
                      <a:pt x="39307" y="18849"/>
                    </a:lnTo>
                    <a:lnTo>
                      <a:pt x="39206" y="18950"/>
                    </a:lnTo>
                    <a:lnTo>
                      <a:pt x="39005" y="18950"/>
                    </a:lnTo>
                    <a:lnTo>
                      <a:pt x="39092" y="18748"/>
                    </a:lnTo>
                    <a:close/>
                    <a:moveTo>
                      <a:pt x="40362" y="18547"/>
                    </a:moveTo>
                    <a:lnTo>
                      <a:pt x="40362" y="18648"/>
                    </a:lnTo>
                    <a:lnTo>
                      <a:pt x="40362" y="18698"/>
                    </a:lnTo>
                    <a:lnTo>
                      <a:pt x="40362" y="18849"/>
                    </a:lnTo>
                    <a:lnTo>
                      <a:pt x="40262" y="18950"/>
                    </a:lnTo>
                    <a:lnTo>
                      <a:pt x="39659" y="18950"/>
                    </a:lnTo>
                    <a:lnTo>
                      <a:pt x="39609" y="18899"/>
                    </a:lnTo>
                    <a:lnTo>
                      <a:pt x="39558" y="18799"/>
                    </a:lnTo>
                    <a:lnTo>
                      <a:pt x="39558" y="18698"/>
                    </a:lnTo>
                    <a:lnTo>
                      <a:pt x="39609" y="18598"/>
                    </a:lnTo>
                    <a:lnTo>
                      <a:pt x="39659" y="18547"/>
                    </a:lnTo>
                    <a:lnTo>
                      <a:pt x="39709" y="18547"/>
                    </a:lnTo>
                    <a:lnTo>
                      <a:pt x="39810" y="18698"/>
                    </a:lnTo>
                    <a:lnTo>
                      <a:pt x="39860" y="18698"/>
                    </a:lnTo>
                    <a:lnTo>
                      <a:pt x="39960" y="18648"/>
                    </a:lnTo>
                    <a:lnTo>
                      <a:pt x="40061" y="18598"/>
                    </a:lnTo>
                    <a:lnTo>
                      <a:pt x="40212" y="18547"/>
                    </a:lnTo>
                    <a:close/>
                    <a:moveTo>
                      <a:pt x="32270" y="19000"/>
                    </a:moveTo>
                    <a:lnTo>
                      <a:pt x="32421" y="19050"/>
                    </a:lnTo>
                    <a:lnTo>
                      <a:pt x="32320" y="19100"/>
                    </a:lnTo>
                    <a:lnTo>
                      <a:pt x="32169" y="19050"/>
                    </a:lnTo>
                    <a:lnTo>
                      <a:pt x="32270" y="19000"/>
                    </a:lnTo>
                    <a:close/>
                    <a:moveTo>
                      <a:pt x="21765" y="18748"/>
                    </a:moveTo>
                    <a:lnTo>
                      <a:pt x="21815" y="18799"/>
                    </a:lnTo>
                    <a:lnTo>
                      <a:pt x="21865" y="18899"/>
                    </a:lnTo>
                    <a:lnTo>
                      <a:pt x="21614" y="19100"/>
                    </a:lnTo>
                    <a:lnTo>
                      <a:pt x="21564" y="19151"/>
                    </a:lnTo>
                    <a:lnTo>
                      <a:pt x="21463" y="19100"/>
                    </a:lnTo>
                    <a:lnTo>
                      <a:pt x="21262" y="18799"/>
                    </a:lnTo>
                    <a:lnTo>
                      <a:pt x="21463" y="18748"/>
                    </a:lnTo>
                    <a:close/>
                    <a:moveTo>
                      <a:pt x="37347" y="18748"/>
                    </a:moveTo>
                    <a:lnTo>
                      <a:pt x="37447" y="18849"/>
                    </a:lnTo>
                    <a:lnTo>
                      <a:pt x="37095" y="19151"/>
                    </a:lnTo>
                    <a:lnTo>
                      <a:pt x="37045" y="19100"/>
                    </a:lnTo>
                    <a:lnTo>
                      <a:pt x="37045" y="18950"/>
                    </a:lnTo>
                    <a:lnTo>
                      <a:pt x="37095" y="18799"/>
                    </a:lnTo>
                    <a:lnTo>
                      <a:pt x="37196" y="18748"/>
                    </a:lnTo>
                    <a:close/>
                    <a:moveTo>
                      <a:pt x="63082" y="18950"/>
                    </a:moveTo>
                    <a:lnTo>
                      <a:pt x="63283" y="19050"/>
                    </a:lnTo>
                    <a:lnTo>
                      <a:pt x="63283" y="19100"/>
                    </a:lnTo>
                    <a:lnTo>
                      <a:pt x="63182" y="19151"/>
                    </a:lnTo>
                    <a:lnTo>
                      <a:pt x="62981" y="19151"/>
                    </a:lnTo>
                    <a:lnTo>
                      <a:pt x="62931" y="19100"/>
                    </a:lnTo>
                    <a:lnTo>
                      <a:pt x="62981" y="19000"/>
                    </a:lnTo>
                    <a:lnTo>
                      <a:pt x="63082" y="18950"/>
                    </a:lnTo>
                    <a:close/>
                    <a:moveTo>
                      <a:pt x="20357" y="18950"/>
                    </a:moveTo>
                    <a:lnTo>
                      <a:pt x="20760" y="19000"/>
                    </a:lnTo>
                    <a:lnTo>
                      <a:pt x="20810" y="19050"/>
                    </a:lnTo>
                    <a:lnTo>
                      <a:pt x="20810" y="19151"/>
                    </a:lnTo>
                    <a:lnTo>
                      <a:pt x="20810" y="19251"/>
                    </a:lnTo>
                    <a:lnTo>
                      <a:pt x="20760" y="19352"/>
                    </a:lnTo>
                    <a:lnTo>
                      <a:pt x="20559" y="19352"/>
                    </a:lnTo>
                    <a:lnTo>
                      <a:pt x="20408" y="19251"/>
                    </a:lnTo>
                    <a:lnTo>
                      <a:pt x="20207" y="19201"/>
                    </a:lnTo>
                    <a:lnTo>
                      <a:pt x="19855" y="19151"/>
                    </a:lnTo>
                    <a:lnTo>
                      <a:pt x="19754" y="19050"/>
                    </a:lnTo>
                    <a:lnTo>
                      <a:pt x="19855" y="19000"/>
                    </a:lnTo>
                    <a:lnTo>
                      <a:pt x="20357" y="18950"/>
                    </a:lnTo>
                    <a:close/>
                    <a:moveTo>
                      <a:pt x="31013" y="19151"/>
                    </a:moveTo>
                    <a:lnTo>
                      <a:pt x="31114" y="19251"/>
                    </a:lnTo>
                    <a:lnTo>
                      <a:pt x="31064" y="19301"/>
                    </a:lnTo>
                    <a:lnTo>
                      <a:pt x="31013" y="19352"/>
                    </a:lnTo>
                    <a:lnTo>
                      <a:pt x="30611" y="19352"/>
                    </a:lnTo>
                    <a:lnTo>
                      <a:pt x="30561" y="19301"/>
                    </a:lnTo>
                    <a:lnTo>
                      <a:pt x="30561" y="19201"/>
                    </a:lnTo>
                    <a:lnTo>
                      <a:pt x="30611" y="19151"/>
                    </a:lnTo>
                    <a:close/>
                    <a:moveTo>
                      <a:pt x="55592" y="19151"/>
                    </a:moveTo>
                    <a:lnTo>
                      <a:pt x="55693" y="19201"/>
                    </a:lnTo>
                    <a:lnTo>
                      <a:pt x="55743" y="19251"/>
                    </a:lnTo>
                    <a:lnTo>
                      <a:pt x="55693" y="19352"/>
                    </a:lnTo>
                    <a:lnTo>
                      <a:pt x="55492" y="19352"/>
                    </a:lnTo>
                    <a:lnTo>
                      <a:pt x="55391" y="19301"/>
                    </a:lnTo>
                    <a:lnTo>
                      <a:pt x="55341" y="19251"/>
                    </a:lnTo>
                    <a:lnTo>
                      <a:pt x="55391" y="19201"/>
                    </a:lnTo>
                    <a:lnTo>
                      <a:pt x="55492" y="19151"/>
                    </a:lnTo>
                    <a:close/>
                    <a:moveTo>
                      <a:pt x="31667" y="19352"/>
                    </a:moveTo>
                    <a:lnTo>
                      <a:pt x="31767" y="19427"/>
                    </a:lnTo>
                    <a:lnTo>
                      <a:pt x="31767" y="19427"/>
                    </a:lnTo>
                    <a:lnTo>
                      <a:pt x="31767" y="19352"/>
                    </a:lnTo>
                    <a:close/>
                    <a:moveTo>
                      <a:pt x="31767" y="19427"/>
                    </a:moveTo>
                    <a:lnTo>
                      <a:pt x="31767" y="19445"/>
                    </a:lnTo>
                    <a:lnTo>
                      <a:pt x="31767" y="19445"/>
                    </a:lnTo>
                    <a:lnTo>
                      <a:pt x="31806" y="19456"/>
                    </a:lnTo>
                    <a:lnTo>
                      <a:pt x="31806" y="19456"/>
                    </a:lnTo>
                    <a:lnTo>
                      <a:pt x="31767" y="19427"/>
                    </a:lnTo>
                    <a:close/>
                    <a:moveTo>
                      <a:pt x="31516" y="19000"/>
                    </a:moveTo>
                    <a:lnTo>
                      <a:pt x="31767" y="19251"/>
                    </a:lnTo>
                    <a:lnTo>
                      <a:pt x="31767" y="19352"/>
                    </a:lnTo>
                    <a:lnTo>
                      <a:pt x="31868" y="19352"/>
                    </a:lnTo>
                    <a:lnTo>
                      <a:pt x="31968" y="19502"/>
                    </a:lnTo>
                    <a:lnTo>
                      <a:pt x="31806" y="19456"/>
                    </a:lnTo>
                    <a:lnTo>
                      <a:pt x="31806" y="19456"/>
                    </a:lnTo>
                    <a:lnTo>
                      <a:pt x="31868" y="19502"/>
                    </a:lnTo>
                    <a:lnTo>
                      <a:pt x="31868" y="19553"/>
                    </a:lnTo>
                    <a:lnTo>
                      <a:pt x="31767" y="19452"/>
                    </a:lnTo>
                    <a:lnTo>
                      <a:pt x="31767" y="19445"/>
                    </a:lnTo>
                    <a:lnTo>
                      <a:pt x="31767" y="19445"/>
                    </a:lnTo>
                    <a:lnTo>
                      <a:pt x="31617" y="19402"/>
                    </a:lnTo>
                    <a:lnTo>
                      <a:pt x="31416" y="19352"/>
                    </a:lnTo>
                    <a:lnTo>
                      <a:pt x="31365" y="19251"/>
                    </a:lnTo>
                    <a:lnTo>
                      <a:pt x="31365" y="19151"/>
                    </a:lnTo>
                    <a:lnTo>
                      <a:pt x="31365" y="19050"/>
                    </a:lnTo>
                    <a:lnTo>
                      <a:pt x="31416" y="19000"/>
                    </a:lnTo>
                    <a:close/>
                    <a:moveTo>
                      <a:pt x="52225" y="19151"/>
                    </a:moveTo>
                    <a:lnTo>
                      <a:pt x="52325" y="19201"/>
                    </a:lnTo>
                    <a:lnTo>
                      <a:pt x="52376" y="19251"/>
                    </a:lnTo>
                    <a:lnTo>
                      <a:pt x="52376" y="19352"/>
                    </a:lnTo>
                    <a:lnTo>
                      <a:pt x="52325" y="19553"/>
                    </a:lnTo>
                    <a:lnTo>
                      <a:pt x="52174" y="19502"/>
                    </a:lnTo>
                    <a:lnTo>
                      <a:pt x="52024" y="19352"/>
                    </a:lnTo>
                    <a:lnTo>
                      <a:pt x="51973" y="19251"/>
                    </a:lnTo>
                    <a:lnTo>
                      <a:pt x="52024" y="19201"/>
                    </a:lnTo>
                    <a:lnTo>
                      <a:pt x="52124" y="19151"/>
                    </a:lnTo>
                    <a:close/>
                    <a:moveTo>
                      <a:pt x="62830" y="19402"/>
                    </a:moveTo>
                    <a:lnTo>
                      <a:pt x="62931" y="19502"/>
                    </a:lnTo>
                    <a:lnTo>
                      <a:pt x="62780" y="19553"/>
                    </a:lnTo>
                    <a:lnTo>
                      <a:pt x="62680" y="19502"/>
                    </a:lnTo>
                    <a:lnTo>
                      <a:pt x="62830" y="19402"/>
                    </a:lnTo>
                    <a:close/>
                    <a:moveTo>
                      <a:pt x="39458" y="19352"/>
                    </a:moveTo>
                    <a:lnTo>
                      <a:pt x="39508" y="19502"/>
                    </a:lnTo>
                    <a:lnTo>
                      <a:pt x="39458" y="19603"/>
                    </a:lnTo>
                    <a:lnTo>
                      <a:pt x="39357" y="19452"/>
                    </a:lnTo>
                    <a:lnTo>
                      <a:pt x="39458" y="19352"/>
                    </a:lnTo>
                    <a:close/>
                    <a:moveTo>
                      <a:pt x="54386" y="19352"/>
                    </a:moveTo>
                    <a:lnTo>
                      <a:pt x="54436" y="19502"/>
                    </a:lnTo>
                    <a:lnTo>
                      <a:pt x="54386" y="19603"/>
                    </a:lnTo>
                    <a:lnTo>
                      <a:pt x="54336" y="19452"/>
                    </a:lnTo>
                    <a:lnTo>
                      <a:pt x="54386" y="19352"/>
                    </a:lnTo>
                    <a:close/>
                    <a:moveTo>
                      <a:pt x="29606" y="19151"/>
                    </a:moveTo>
                    <a:lnTo>
                      <a:pt x="29757" y="19201"/>
                    </a:lnTo>
                    <a:lnTo>
                      <a:pt x="29857" y="19301"/>
                    </a:lnTo>
                    <a:lnTo>
                      <a:pt x="29857" y="19352"/>
                    </a:lnTo>
                    <a:lnTo>
                      <a:pt x="29857" y="19502"/>
                    </a:lnTo>
                    <a:lnTo>
                      <a:pt x="29857" y="19653"/>
                    </a:lnTo>
                    <a:lnTo>
                      <a:pt x="29857" y="19703"/>
                    </a:lnTo>
                    <a:lnTo>
                      <a:pt x="29757" y="19703"/>
                    </a:lnTo>
                    <a:lnTo>
                      <a:pt x="29606" y="19603"/>
                    </a:lnTo>
                    <a:lnTo>
                      <a:pt x="29405" y="19603"/>
                    </a:lnTo>
                    <a:lnTo>
                      <a:pt x="29304" y="19553"/>
                    </a:lnTo>
                    <a:lnTo>
                      <a:pt x="29254" y="19502"/>
                    </a:lnTo>
                    <a:lnTo>
                      <a:pt x="29304" y="19402"/>
                    </a:lnTo>
                    <a:lnTo>
                      <a:pt x="29455" y="19301"/>
                    </a:lnTo>
                    <a:lnTo>
                      <a:pt x="29606" y="19151"/>
                    </a:lnTo>
                    <a:close/>
                    <a:moveTo>
                      <a:pt x="28349" y="19352"/>
                    </a:moveTo>
                    <a:lnTo>
                      <a:pt x="28500" y="19402"/>
                    </a:lnTo>
                    <a:lnTo>
                      <a:pt x="28601" y="19502"/>
                    </a:lnTo>
                    <a:lnTo>
                      <a:pt x="28601" y="19603"/>
                    </a:lnTo>
                    <a:lnTo>
                      <a:pt x="28550" y="19754"/>
                    </a:lnTo>
                    <a:lnTo>
                      <a:pt x="28400" y="19703"/>
                    </a:lnTo>
                    <a:lnTo>
                      <a:pt x="28249" y="19553"/>
                    </a:lnTo>
                    <a:lnTo>
                      <a:pt x="28199" y="19502"/>
                    </a:lnTo>
                    <a:lnTo>
                      <a:pt x="28349" y="19352"/>
                    </a:lnTo>
                    <a:close/>
                    <a:moveTo>
                      <a:pt x="35236" y="18547"/>
                    </a:moveTo>
                    <a:lnTo>
                      <a:pt x="35336" y="18748"/>
                    </a:lnTo>
                    <a:lnTo>
                      <a:pt x="35386" y="18899"/>
                    </a:lnTo>
                    <a:lnTo>
                      <a:pt x="35487" y="18899"/>
                    </a:lnTo>
                    <a:lnTo>
                      <a:pt x="35587" y="18799"/>
                    </a:lnTo>
                    <a:lnTo>
                      <a:pt x="35638" y="18748"/>
                    </a:lnTo>
                    <a:lnTo>
                      <a:pt x="35738" y="18799"/>
                    </a:lnTo>
                    <a:lnTo>
                      <a:pt x="35788" y="18899"/>
                    </a:lnTo>
                    <a:lnTo>
                      <a:pt x="35889" y="18950"/>
                    </a:lnTo>
                    <a:lnTo>
                      <a:pt x="35990" y="19000"/>
                    </a:lnTo>
                    <a:lnTo>
                      <a:pt x="35990" y="19151"/>
                    </a:lnTo>
                    <a:lnTo>
                      <a:pt x="36140" y="18950"/>
                    </a:lnTo>
                    <a:lnTo>
                      <a:pt x="35990" y="18950"/>
                    </a:lnTo>
                    <a:lnTo>
                      <a:pt x="35990" y="18849"/>
                    </a:lnTo>
                    <a:lnTo>
                      <a:pt x="36040" y="18799"/>
                    </a:lnTo>
                    <a:lnTo>
                      <a:pt x="36140" y="18748"/>
                    </a:lnTo>
                    <a:lnTo>
                      <a:pt x="36241" y="18748"/>
                    </a:lnTo>
                    <a:lnTo>
                      <a:pt x="36169" y="18921"/>
                    </a:lnTo>
                    <a:lnTo>
                      <a:pt x="36169" y="18921"/>
                    </a:lnTo>
                    <a:lnTo>
                      <a:pt x="36241" y="18849"/>
                    </a:lnTo>
                    <a:lnTo>
                      <a:pt x="36341" y="18799"/>
                    </a:lnTo>
                    <a:lnTo>
                      <a:pt x="36392" y="18849"/>
                    </a:lnTo>
                    <a:lnTo>
                      <a:pt x="36291" y="18899"/>
                    </a:lnTo>
                    <a:lnTo>
                      <a:pt x="36191" y="18950"/>
                    </a:lnTo>
                    <a:lnTo>
                      <a:pt x="36157" y="18950"/>
                    </a:lnTo>
                    <a:lnTo>
                      <a:pt x="35990" y="19352"/>
                    </a:lnTo>
                    <a:lnTo>
                      <a:pt x="35939" y="19502"/>
                    </a:lnTo>
                    <a:lnTo>
                      <a:pt x="35839" y="19603"/>
                    </a:lnTo>
                    <a:lnTo>
                      <a:pt x="35688" y="19754"/>
                    </a:lnTo>
                    <a:lnTo>
                      <a:pt x="35638" y="19754"/>
                    </a:lnTo>
                    <a:lnTo>
                      <a:pt x="35537" y="19653"/>
                    </a:lnTo>
                    <a:lnTo>
                      <a:pt x="35437" y="19603"/>
                    </a:lnTo>
                    <a:lnTo>
                      <a:pt x="35336" y="19603"/>
                    </a:lnTo>
                    <a:lnTo>
                      <a:pt x="35286" y="19553"/>
                    </a:lnTo>
                    <a:lnTo>
                      <a:pt x="35185" y="19502"/>
                    </a:lnTo>
                    <a:lnTo>
                      <a:pt x="35085" y="19452"/>
                    </a:lnTo>
                    <a:lnTo>
                      <a:pt x="35035" y="19402"/>
                    </a:lnTo>
                    <a:lnTo>
                      <a:pt x="34984" y="19452"/>
                    </a:lnTo>
                    <a:lnTo>
                      <a:pt x="34884" y="19502"/>
                    </a:lnTo>
                    <a:lnTo>
                      <a:pt x="34733" y="19603"/>
                    </a:lnTo>
                    <a:lnTo>
                      <a:pt x="34532" y="19603"/>
                    </a:lnTo>
                    <a:lnTo>
                      <a:pt x="34180" y="19553"/>
                    </a:lnTo>
                    <a:lnTo>
                      <a:pt x="34080" y="19502"/>
                    </a:lnTo>
                    <a:lnTo>
                      <a:pt x="34029" y="19352"/>
                    </a:lnTo>
                    <a:lnTo>
                      <a:pt x="33979" y="19201"/>
                    </a:lnTo>
                    <a:lnTo>
                      <a:pt x="33878" y="19050"/>
                    </a:lnTo>
                    <a:lnTo>
                      <a:pt x="33929" y="19000"/>
                    </a:lnTo>
                    <a:lnTo>
                      <a:pt x="34029" y="18950"/>
                    </a:lnTo>
                    <a:lnTo>
                      <a:pt x="34632" y="18950"/>
                    </a:lnTo>
                    <a:lnTo>
                      <a:pt x="34833" y="18899"/>
                    </a:lnTo>
                    <a:lnTo>
                      <a:pt x="34984" y="18799"/>
                    </a:lnTo>
                    <a:lnTo>
                      <a:pt x="35135" y="18648"/>
                    </a:lnTo>
                    <a:lnTo>
                      <a:pt x="35185" y="18547"/>
                    </a:lnTo>
                    <a:close/>
                    <a:moveTo>
                      <a:pt x="48455" y="19603"/>
                    </a:moveTo>
                    <a:lnTo>
                      <a:pt x="48606" y="19703"/>
                    </a:lnTo>
                    <a:lnTo>
                      <a:pt x="48505" y="19754"/>
                    </a:lnTo>
                    <a:lnTo>
                      <a:pt x="48405" y="19703"/>
                    </a:lnTo>
                    <a:lnTo>
                      <a:pt x="48455" y="19603"/>
                    </a:lnTo>
                    <a:close/>
                    <a:moveTo>
                      <a:pt x="19352" y="19553"/>
                    </a:moveTo>
                    <a:lnTo>
                      <a:pt x="19453" y="19603"/>
                    </a:lnTo>
                    <a:lnTo>
                      <a:pt x="19503" y="19653"/>
                    </a:lnTo>
                    <a:lnTo>
                      <a:pt x="19503" y="19703"/>
                    </a:lnTo>
                    <a:lnTo>
                      <a:pt x="19453" y="19804"/>
                    </a:lnTo>
                    <a:lnTo>
                      <a:pt x="19252" y="19804"/>
                    </a:lnTo>
                    <a:lnTo>
                      <a:pt x="19151" y="19703"/>
                    </a:lnTo>
                    <a:lnTo>
                      <a:pt x="19201" y="19653"/>
                    </a:lnTo>
                    <a:lnTo>
                      <a:pt x="19252" y="19603"/>
                    </a:lnTo>
                    <a:lnTo>
                      <a:pt x="19352" y="19553"/>
                    </a:lnTo>
                    <a:close/>
                    <a:moveTo>
                      <a:pt x="26892" y="19352"/>
                    </a:moveTo>
                    <a:lnTo>
                      <a:pt x="27244" y="19402"/>
                    </a:lnTo>
                    <a:lnTo>
                      <a:pt x="27344" y="19452"/>
                    </a:lnTo>
                    <a:lnTo>
                      <a:pt x="27294" y="19553"/>
                    </a:lnTo>
                    <a:lnTo>
                      <a:pt x="27093" y="19703"/>
                    </a:lnTo>
                    <a:lnTo>
                      <a:pt x="26992" y="19754"/>
                    </a:lnTo>
                    <a:lnTo>
                      <a:pt x="26892" y="19804"/>
                    </a:lnTo>
                    <a:lnTo>
                      <a:pt x="26339" y="19804"/>
                    </a:lnTo>
                    <a:lnTo>
                      <a:pt x="25446" y="19907"/>
                    </a:lnTo>
                    <a:lnTo>
                      <a:pt x="25446" y="19907"/>
                    </a:lnTo>
                    <a:lnTo>
                      <a:pt x="25987" y="19804"/>
                    </a:lnTo>
                    <a:lnTo>
                      <a:pt x="26037" y="19804"/>
                    </a:lnTo>
                    <a:lnTo>
                      <a:pt x="26037" y="19754"/>
                    </a:lnTo>
                    <a:lnTo>
                      <a:pt x="25937" y="19754"/>
                    </a:lnTo>
                    <a:lnTo>
                      <a:pt x="25886" y="19703"/>
                    </a:lnTo>
                    <a:lnTo>
                      <a:pt x="25886" y="19603"/>
                    </a:lnTo>
                    <a:lnTo>
                      <a:pt x="25174" y="19938"/>
                    </a:lnTo>
                    <a:lnTo>
                      <a:pt x="25174" y="19938"/>
                    </a:lnTo>
                    <a:lnTo>
                      <a:pt x="25032" y="19955"/>
                    </a:lnTo>
                    <a:lnTo>
                      <a:pt x="24881" y="19955"/>
                    </a:lnTo>
                    <a:lnTo>
                      <a:pt x="24831" y="19905"/>
                    </a:lnTo>
                    <a:lnTo>
                      <a:pt x="24881" y="19854"/>
                    </a:lnTo>
                    <a:lnTo>
                      <a:pt x="25082" y="19703"/>
                    </a:lnTo>
                    <a:lnTo>
                      <a:pt x="25283" y="19553"/>
                    </a:lnTo>
                    <a:lnTo>
                      <a:pt x="25736" y="19402"/>
                    </a:lnTo>
                    <a:lnTo>
                      <a:pt x="25786" y="19402"/>
                    </a:lnTo>
                    <a:lnTo>
                      <a:pt x="25886" y="19502"/>
                    </a:lnTo>
                    <a:lnTo>
                      <a:pt x="25886" y="19603"/>
                    </a:lnTo>
                    <a:lnTo>
                      <a:pt x="25987" y="19553"/>
                    </a:lnTo>
                    <a:lnTo>
                      <a:pt x="26289" y="19603"/>
                    </a:lnTo>
                    <a:lnTo>
                      <a:pt x="26439" y="19553"/>
                    </a:lnTo>
                    <a:lnTo>
                      <a:pt x="26540" y="19452"/>
                    </a:lnTo>
                    <a:lnTo>
                      <a:pt x="26691" y="19352"/>
                    </a:lnTo>
                    <a:close/>
                    <a:moveTo>
                      <a:pt x="23675" y="19804"/>
                    </a:moveTo>
                    <a:lnTo>
                      <a:pt x="23725" y="19854"/>
                    </a:lnTo>
                    <a:lnTo>
                      <a:pt x="23725" y="19955"/>
                    </a:lnTo>
                    <a:lnTo>
                      <a:pt x="23675" y="20005"/>
                    </a:lnTo>
                    <a:lnTo>
                      <a:pt x="23474" y="20005"/>
                    </a:lnTo>
                    <a:lnTo>
                      <a:pt x="23373" y="19955"/>
                    </a:lnTo>
                    <a:lnTo>
                      <a:pt x="23373" y="19854"/>
                    </a:lnTo>
                    <a:lnTo>
                      <a:pt x="23474" y="19804"/>
                    </a:lnTo>
                    <a:close/>
                    <a:moveTo>
                      <a:pt x="25100" y="19973"/>
                    </a:moveTo>
                    <a:lnTo>
                      <a:pt x="25032" y="20005"/>
                    </a:lnTo>
                    <a:lnTo>
                      <a:pt x="24931" y="20005"/>
                    </a:lnTo>
                    <a:lnTo>
                      <a:pt x="25100" y="19973"/>
                    </a:lnTo>
                    <a:close/>
                    <a:moveTo>
                      <a:pt x="41418" y="19754"/>
                    </a:moveTo>
                    <a:lnTo>
                      <a:pt x="41619" y="19854"/>
                    </a:lnTo>
                    <a:lnTo>
                      <a:pt x="41619" y="19955"/>
                    </a:lnTo>
                    <a:lnTo>
                      <a:pt x="41519" y="20005"/>
                    </a:lnTo>
                    <a:lnTo>
                      <a:pt x="41317" y="20005"/>
                    </a:lnTo>
                    <a:lnTo>
                      <a:pt x="41267" y="19905"/>
                    </a:lnTo>
                    <a:lnTo>
                      <a:pt x="41317" y="19854"/>
                    </a:lnTo>
                    <a:lnTo>
                      <a:pt x="41418" y="19754"/>
                    </a:lnTo>
                    <a:close/>
                    <a:moveTo>
                      <a:pt x="39257" y="20005"/>
                    </a:moveTo>
                    <a:lnTo>
                      <a:pt x="39307" y="20156"/>
                    </a:lnTo>
                    <a:lnTo>
                      <a:pt x="39257" y="20206"/>
                    </a:lnTo>
                    <a:lnTo>
                      <a:pt x="39156" y="20055"/>
                    </a:lnTo>
                    <a:lnTo>
                      <a:pt x="39257" y="20005"/>
                    </a:lnTo>
                    <a:close/>
                    <a:moveTo>
                      <a:pt x="42172" y="19804"/>
                    </a:moveTo>
                    <a:lnTo>
                      <a:pt x="42222" y="19854"/>
                    </a:lnTo>
                    <a:lnTo>
                      <a:pt x="42273" y="19905"/>
                    </a:lnTo>
                    <a:lnTo>
                      <a:pt x="42273" y="20206"/>
                    </a:lnTo>
                    <a:lnTo>
                      <a:pt x="42172" y="20156"/>
                    </a:lnTo>
                    <a:lnTo>
                      <a:pt x="42071" y="20055"/>
                    </a:lnTo>
                    <a:lnTo>
                      <a:pt x="42071" y="19955"/>
                    </a:lnTo>
                    <a:lnTo>
                      <a:pt x="42071" y="19905"/>
                    </a:lnTo>
                    <a:lnTo>
                      <a:pt x="42172" y="19804"/>
                    </a:lnTo>
                    <a:close/>
                    <a:moveTo>
                      <a:pt x="20357" y="19603"/>
                    </a:moveTo>
                    <a:lnTo>
                      <a:pt x="20207" y="20244"/>
                    </a:lnTo>
                    <a:lnTo>
                      <a:pt x="20207" y="19703"/>
                    </a:lnTo>
                    <a:lnTo>
                      <a:pt x="20257" y="19653"/>
                    </a:lnTo>
                    <a:lnTo>
                      <a:pt x="20357" y="19603"/>
                    </a:lnTo>
                    <a:close/>
                    <a:moveTo>
                      <a:pt x="20458" y="19603"/>
                    </a:moveTo>
                    <a:lnTo>
                      <a:pt x="20609" y="19703"/>
                    </a:lnTo>
                    <a:lnTo>
                      <a:pt x="20810" y="19754"/>
                    </a:lnTo>
                    <a:lnTo>
                      <a:pt x="21212" y="19804"/>
                    </a:lnTo>
                    <a:lnTo>
                      <a:pt x="21312" y="19854"/>
                    </a:lnTo>
                    <a:lnTo>
                      <a:pt x="21463" y="19905"/>
                    </a:lnTo>
                    <a:lnTo>
                      <a:pt x="21212" y="20156"/>
                    </a:lnTo>
                    <a:lnTo>
                      <a:pt x="21111" y="20206"/>
                    </a:lnTo>
                    <a:lnTo>
                      <a:pt x="20659" y="20206"/>
                    </a:lnTo>
                    <a:lnTo>
                      <a:pt x="20458" y="20256"/>
                    </a:lnTo>
                    <a:lnTo>
                      <a:pt x="20307" y="20407"/>
                    </a:lnTo>
                    <a:lnTo>
                      <a:pt x="20232" y="20407"/>
                    </a:lnTo>
                    <a:lnTo>
                      <a:pt x="20408" y="19703"/>
                    </a:lnTo>
                    <a:lnTo>
                      <a:pt x="20458" y="19603"/>
                    </a:lnTo>
                    <a:close/>
                    <a:moveTo>
                      <a:pt x="55492" y="20055"/>
                    </a:moveTo>
                    <a:lnTo>
                      <a:pt x="55542" y="20106"/>
                    </a:lnTo>
                    <a:lnTo>
                      <a:pt x="55542" y="20206"/>
                    </a:lnTo>
                    <a:lnTo>
                      <a:pt x="55542" y="20307"/>
                    </a:lnTo>
                    <a:lnTo>
                      <a:pt x="55492" y="20407"/>
                    </a:lnTo>
                    <a:lnTo>
                      <a:pt x="55391" y="20407"/>
                    </a:lnTo>
                    <a:lnTo>
                      <a:pt x="55341" y="20307"/>
                    </a:lnTo>
                    <a:lnTo>
                      <a:pt x="55341" y="20206"/>
                    </a:lnTo>
                    <a:lnTo>
                      <a:pt x="55341" y="20106"/>
                    </a:lnTo>
                    <a:lnTo>
                      <a:pt x="55391" y="20055"/>
                    </a:lnTo>
                    <a:close/>
                    <a:moveTo>
                      <a:pt x="20168" y="20407"/>
                    </a:moveTo>
                    <a:lnTo>
                      <a:pt x="20156" y="20457"/>
                    </a:lnTo>
                    <a:lnTo>
                      <a:pt x="20106" y="20608"/>
                    </a:lnTo>
                    <a:lnTo>
                      <a:pt x="20056" y="20608"/>
                    </a:lnTo>
                    <a:lnTo>
                      <a:pt x="20006" y="20558"/>
                    </a:lnTo>
                    <a:lnTo>
                      <a:pt x="20006" y="20508"/>
                    </a:lnTo>
                    <a:lnTo>
                      <a:pt x="20106" y="20407"/>
                    </a:lnTo>
                    <a:close/>
                    <a:moveTo>
                      <a:pt x="37146" y="20457"/>
                    </a:moveTo>
                    <a:lnTo>
                      <a:pt x="37045" y="20658"/>
                    </a:lnTo>
                    <a:lnTo>
                      <a:pt x="37045" y="20658"/>
                    </a:lnTo>
                    <a:lnTo>
                      <a:pt x="37045" y="20558"/>
                    </a:lnTo>
                    <a:lnTo>
                      <a:pt x="37146" y="20457"/>
                    </a:lnTo>
                    <a:close/>
                    <a:moveTo>
                      <a:pt x="35236" y="20407"/>
                    </a:moveTo>
                    <a:lnTo>
                      <a:pt x="35336" y="20508"/>
                    </a:lnTo>
                    <a:lnTo>
                      <a:pt x="35236" y="20658"/>
                    </a:lnTo>
                    <a:lnTo>
                      <a:pt x="35185" y="20558"/>
                    </a:lnTo>
                    <a:lnTo>
                      <a:pt x="35236" y="20407"/>
                    </a:lnTo>
                    <a:close/>
                    <a:moveTo>
                      <a:pt x="36140" y="20407"/>
                    </a:moveTo>
                    <a:lnTo>
                      <a:pt x="36291" y="20457"/>
                    </a:lnTo>
                    <a:lnTo>
                      <a:pt x="36392" y="20508"/>
                    </a:lnTo>
                    <a:lnTo>
                      <a:pt x="36341" y="20558"/>
                    </a:lnTo>
                    <a:lnTo>
                      <a:pt x="36341" y="20658"/>
                    </a:lnTo>
                    <a:lnTo>
                      <a:pt x="36140" y="20759"/>
                    </a:lnTo>
                    <a:lnTo>
                      <a:pt x="35990" y="20809"/>
                    </a:lnTo>
                    <a:lnTo>
                      <a:pt x="35839" y="20809"/>
                    </a:lnTo>
                    <a:lnTo>
                      <a:pt x="35788" y="20709"/>
                    </a:lnTo>
                    <a:lnTo>
                      <a:pt x="35788" y="20658"/>
                    </a:lnTo>
                    <a:lnTo>
                      <a:pt x="35788" y="20558"/>
                    </a:lnTo>
                    <a:lnTo>
                      <a:pt x="35839" y="20457"/>
                    </a:lnTo>
                    <a:lnTo>
                      <a:pt x="35990" y="20407"/>
                    </a:lnTo>
                    <a:close/>
                    <a:moveTo>
                      <a:pt x="37045" y="20658"/>
                    </a:moveTo>
                    <a:lnTo>
                      <a:pt x="36995" y="20759"/>
                    </a:lnTo>
                    <a:lnTo>
                      <a:pt x="36894" y="20809"/>
                    </a:lnTo>
                    <a:lnTo>
                      <a:pt x="36844" y="20759"/>
                    </a:lnTo>
                    <a:lnTo>
                      <a:pt x="36844" y="20709"/>
                    </a:lnTo>
                    <a:lnTo>
                      <a:pt x="36945" y="20658"/>
                    </a:lnTo>
                    <a:close/>
                    <a:moveTo>
                      <a:pt x="44082" y="20206"/>
                    </a:moveTo>
                    <a:lnTo>
                      <a:pt x="44183" y="20407"/>
                    </a:lnTo>
                    <a:lnTo>
                      <a:pt x="44183" y="20709"/>
                    </a:lnTo>
                    <a:lnTo>
                      <a:pt x="44132" y="20809"/>
                    </a:lnTo>
                    <a:lnTo>
                      <a:pt x="44032" y="20860"/>
                    </a:lnTo>
                    <a:lnTo>
                      <a:pt x="43981" y="20860"/>
                    </a:lnTo>
                    <a:lnTo>
                      <a:pt x="43881" y="20809"/>
                    </a:lnTo>
                    <a:lnTo>
                      <a:pt x="43780" y="20759"/>
                    </a:lnTo>
                    <a:lnTo>
                      <a:pt x="43780" y="20658"/>
                    </a:lnTo>
                    <a:lnTo>
                      <a:pt x="43780" y="20608"/>
                    </a:lnTo>
                    <a:lnTo>
                      <a:pt x="43780" y="20508"/>
                    </a:lnTo>
                    <a:lnTo>
                      <a:pt x="43881" y="20407"/>
                    </a:lnTo>
                    <a:lnTo>
                      <a:pt x="44082" y="20206"/>
                    </a:lnTo>
                    <a:close/>
                    <a:moveTo>
                      <a:pt x="56145" y="20608"/>
                    </a:moveTo>
                    <a:lnTo>
                      <a:pt x="56346" y="20709"/>
                    </a:lnTo>
                    <a:lnTo>
                      <a:pt x="56346" y="20759"/>
                    </a:lnTo>
                    <a:lnTo>
                      <a:pt x="56246" y="20860"/>
                    </a:lnTo>
                    <a:lnTo>
                      <a:pt x="56145" y="20860"/>
                    </a:lnTo>
                    <a:lnTo>
                      <a:pt x="56045" y="20809"/>
                    </a:lnTo>
                    <a:lnTo>
                      <a:pt x="55995" y="20759"/>
                    </a:lnTo>
                    <a:lnTo>
                      <a:pt x="56045" y="20709"/>
                    </a:lnTo>
                    <a:lnTo>
                      <a:pt x="56145" y="20608"/>
                    </a:lnTo>
                    <a:close/>
                    <a:moveTo>
                      <a:pt x="51069" y="20658"/>
                    </a:moveTo>
                    <a:lnTo>
                      <a:pt x="51119" y="20759"/>
                    </a:lnTo>
                    <a:lnTo>
                      <a:pt x="51119" y="20860"/>
                    </a:lnTo>
                    <a:lnTo>
                      <a:pt x="51219" y="20860"/>
                    </a:lnTo>
                    <a:lnTo>
                      <a:pt x="51320" y="20960"/>
                    </a:lnTo>
                    <a:lnTo>
                      <a:pt x="51119" y="20929"/>
                    </a:lnTo>
                    <a:lnTo>
                      <a:pt x="51119" y="20929"/>
                    </a:lnTo>
                    <a:lnTo>
                      <a:pt x="51119" y="20860"/>
                    </a:lnTo>
                    <a:lnTo>
                      <a:pt x="50717" y="20860"/>
                    </a:lnTo>
                    <a:lnTo>
                      <a:pt x="50770" y="20875"/>
                    </a:lnTo>
                    <a:lnTo>
                      <a:pt x="50667" y="20860"/>
                    </a:lnTo>
                    <a:lnTo>
                      <a:pt x="50415" y="20860"/>
                    </a:lnTo>
                    <a:lnTo>
                      <a:pt x="50365" y="20809"/>
                    </a:lnTo>
                    <a:lnTo>
                      <a:pt x="50315" y="20709"/>
                    </a:lnTo>
                    <a:lnTo>
                      <a:pt x="50365" y="20658"/>
                    </a:lnTo>
                    <a:close/>
                    <a:moveTo>
                      <a:pt x="42273" y="20220"/>
                    </a:moveTo>
                    <a:lnTo>
                      <a:pt x="42524" y="20256"/>
                    </a:lnTo>
                    <a:lnTo>
                      <a:pt x="42675" y="20307"/>
                    </a:lnTo>
                    <a:lnTo>
                      <a:pt x="42725" y="20407"/>
                    </a:lnTo>
                    <a:lnTo>
                      <a:pt x="42725" y="20658"/>
                    </a:lnTo>
                    <a:lnTo>
                      <a:pt x="42675" y="20759"/>
                    </a:lnTo>
                    <a:lnTo>
                      <a:pt x="42624" y="20860"/>
                    </a:lnTo>
                    <a:lnTo>
                      <a:pt x="42474" y="20709"/>
                    </a:lnTo>
                    <a:lnTo>
                      <a:pt x="42273" y="20658"/>
                    </a:lnTo>
                    <a:lnTo>
                      <a:pt x="42172" y="20860"/>
                    </a:lnTo>
                    <a:lnTo>
                      <a:pt x="42021" y="21010"/>
                    </a:lnTo>
                    <a:lnTo>
                      <a:pt x="41971" y="21010"/>
                    </a:lnTo>
                    <a:lnTo>
                      <a:pt x="41921" y="20960"/>
                    </a:lnTo>
                    <a:lnTo>
                      <a:pt x="41870" y="20860"/>
                    </a:lnTo>
                    <a:lnTo>
                      <a:pt x="41870" y="20759"/>
                    </a:lnTo>
                    <a:lnTo>
                      <a:pt x="41921" y="20658"/>
                    </a:lnTo>
                    <a:lnTo>
                      <a:pt x="42273" y="20658"/>
                    </a:lnTo>
                    <a:lnTo>
                      <a:pt x="42273" y="20220"/>
                    </a:lnTo>
                    <a:close/>
                    <a:moveTo>
                      <a:pt x="55241" y="21262"/>
                    </a:moveTo>
                    <a:lnTo>
                      <a:pt x="55291" y="21312"/>
                    </a:lnTo>
                    <a:lnTo>
                      <a:pt x="55241" y="21463"/>
                    </a:lnTo>
                    <a:lnTo>
                      <a:pt x="55140" y="21412"/>
                    </a:lnTo>
                    <a:lnTo>
                      <a:pt x="55241" y="21262"/>
                    </a:lnTo>
                    <a:close/>
                    <a:moveTo>
                      <a:pt x="56698" y="21061"/>
                    </a:moveTo>
                    <a:lnTo>
                      <a:pt x="56799" y="21161"/>
                    </a:lnTo>
                    <a:lnTo>
                      <a:pt x="56497" y="21463"/>
                    </a:lnTo>
                    <a:lnTo>
                      <a:pt x="56397" y="21412"/>
                    </a:lnTo>
                    <a:lnTo>
                      <a:pt x="56397" y="21262"/>
                    </a:lnTo>
                    <a:lnTo>
                      <a:pt x="56447" y="21111"/>
                    </a:lnTo>
                    <a:lnTo>
                      <a:pt x="56547" y="21061"/>
                    </a:lnTo>
                    <a:close/>
                    <a:moveTo>
                      <a:pt x="20106" y="21463"/>
                    </a:moveTo>
                    <a:lnTo>
                      <a:pt x="20207" y="21538"/>
                    </a:lnTo>
                    <a:lnTo>
                      <a:pt x="20207" y="21538"/>
                    </a:lnTo>
                    <a:lnTo>
                      <a:pt x="20207" y="21463"/>
                    </a:lnTo>
                    <a:close/>
                    <a:moveTo>
                      <a:pt x="20207" y="21538"/>
                    </a:moveTo>
                    <a:lnTo>
                      <a:pt x="20207" y="21556"/>
                    </a:lnTo>
                    <a:lnTo>
                      <a:pt x="20207" y="21556"/>
                    </a:lnTo>
                    <a:lnTo>
                      <a:pt x="20245" y="21567"/>
                    </a:lnTo>
                    <a:lnTo>
                      <a:pt x="20245" y="21567"/>
                    </a:lnTo>
                    <a:lnTo>
                      <a:pt x="20207" y="21538"/>
                    </a:lnTo>
                    <a:close/>
                    <a:moveTo>
                      <a:pt x="19955" y="21262"/>
                    </a:moveTo>
                    <a:lnTo>
                      <a:pt x="20106" y="21312"/>
                    </a:lnTo>
                    <a:lnTo>
                      <a:pt x="20207" y="21362"/>
                    </a:lnTo>
                    <a:lnTo>
                      <a:pt x="20207" y="21463"/>
                    </a:lnTo>
                    <a:lnTo>
                      <a:pt x="20307" y="21463"/>
                    </a:lnTo>
                    <a:lnTo>
                      <a:pt x="20408" y="21614"/>
                    </a:lnTo>
                    <a:lnTo>
                      <a:pt x="20245" y="21567"/>
                    </a:lnTo>
                    <a:lnTo>
                      <a:pt x="20245" y="21567"/>
                    </a:lnTo>
                    <a:lnTo>
                      <a:pt x="20307" y="21614"/>
                    </a:lnTo>
                    <a:lnTo>
                      <a:pt x="20307" y="21664"/>
                    </a:lnTo>
                    <a:lnTo>
                      <a:pt x="20207" y="21563"/>
                    </a:lnTo>
                    <a:lnTo>
                      <a:pt x="20207" y="21556"/>
                    </a:lnTo>
                    <a:lnTo>
                      <a:pt x="20207" y="21556"/>
                    </a:lnTo>
                    <a:lnTo>
                      <a:pt x="20056" y="21513"/>
                    </a:lnTo>
                    <a:lnTo>
                      <a:pt x="19905" y="21463"/>
                    </a:lnTo>
                    <a:lnTo>
                      <a:pt x="19855" y="21412"/>
                    </a:lnTo>
                    <a:lnTo>
                      <a:pt x="19805" y="21362"/>
                    </a:lnTo>
                    <a:lnTo>
                      <a:pt x="19955" y="21262"/>
                    </a:lnTo>
                    <a:close/>
                    <a:moveTo>
                      <a:pt x="54185" y="20658"/>
                    </a:moveTo>
                    <a:lnTo>
                      <a:pt x="54235" y="20709"/>
                    </a:lnTo>
                    <a:lnTo>
                      <a:pt x="54286" y="20860"/>
                    </a:lnTo>
                    <a:lnTo>
                      <a:pt x="54286" y="21061"/>
                    </a:lnTo>
                    <a:lnTo>
                      <a:pt x="54336" y="21211"/>
                    </a:lnTo>
                    <a:lnTo>
                      <a:pt x="54386" y="21312"/>
                    </a:lnTo>
                    <a:lnTo>
                      <a:pt x="54487" y="21362"/>
                    </a:lnTo>
                    <a:lnTo>
                      <a:pt x="54336" y="21563"/>
                    </a:lnTo>
                    <a:lnTo>
                      <a:pt x="54235" y="21614"/>
                    </a:lnTo>
                    <a:lnTo>
                      <a:pt x="54135" y="21664"/>
                    </a:lnTo>
                    <a:lnTo>
                      <a:pt x="53883" y="21714"/>
                    </a:lnTo>
                    <a:lnTo>
                      <a:pt x="53783" y="21664"/>
                    </a:lnTo>
                    <a:lnTo>
                      <a:pt x="53682" y="21614"/>
                    </a:lnTo>
                    <a:lnTo>
                      <a:pt x="53582" y="21513"/>
                    </a:lnTo>
                    <a:lnTo>
                      <a:pt x="53532" y="21513"/>
                    </a:lnTo>
                    <a:lnTo>
                      <a:pt x="53431" y="21563"/>
                    </a:lnTo>
                    <a:lnTo>
                      <a:pt x="53381" y="21664"/>
                    </a:lnTo>
                    <a:lnTo>
                      <a:pt x="53079" y="21664"/>
                    </a:lnTo>
                    <a:lnTo>
                      <a:pt x="52878" y="21714"/>
                    </a:lnTo>
                    <a:lnTo>
                      <a:pt x="52778" y="21764"/>
                    </a:lnTo>
                    <a:lnTo>
                      <a:pt x="52727" y="21865"/>
                    </a:lnTo>
                    <a:lnTo>
                      <a:pt x="52627" y="21764"/>
                    </a:lnTo>
                    <a:lnTo>
                      <a:pt x="52577" y="21664"/>
                    </a:lnTo>
                    <a:lnTo>
                      <a:pt x="52577" y="21563"/>
                    </a:lnTo>
                    <a:lnTo>
                      <a:pt x="52426" y="21412"/>
                    </a:lnTo>
                    <a:lnTo>
                      <a:pt x="52426" y="21362"/>
                    </a:lnTo>
                    <a:lnTo>
                      <a:pt x="52426" y="21312"/>
                    </a:lnTo>
                    <a:lnTo>
                      <a:pt x="52577" y="21211"/>
                    </a:lnTo>
                    <a:lnTo>
                      <a:pt x="52627" y="21111"/>
                    </a:lnTo>
                    <a:lnTo>
                      <a:pt x="52677" y="21061"/>
                    </a:lnTo>
                    <a:lnTo>
                      <a:pt x="52778" y="21111"/>
                    </a:lnTo>
                    <a:lnTo>
                      <a:pt x="52878" y="21211"/>
                    </a:lnTo>
                    <a:lnTo>
                      <a:pt x="52979" y="21262"/>
                    </a:lnTo>
                    <a:lnTo>
                      <a:pt x="53733" y="21262"/>
                    </a:lnTo>
                    <a:lnTo>
                      <a:pt x="53833" y="21211"/>
                    </a:lnTo>
                    <a:lnTo>
                      <a:pt x="53833" y="21111"/>
                    </a:lnTo>
                    <a:lnTo>
                      <a:pt x="53883" y="21010"/>
                    </a:lnTo>
                    <a:lnTo>
                      <a:pt x="53883" y="20860"/>
                    </a:lnTo>
                    <a:lnTo>
                      <a:pt x="53883" y="20709"/>
                    </a:lnTo>
                    <a:lnTo>
                      <a:pt x="53984" y="20658"/>
                    </a:lnTo>
                    <a:close/>
                    <a:moveTo>
                      <a:pt x="27797" y="21664"/>
                    </a:moveTo>
                    <a:lnTo>
                      <a:pt x="27897" y="21714"/>
                    </a:lnTo>
                    <a:lnTo>
                      <a:pt x="27947" y="21764"/>
                    </a:lnTo>
                    <a:lnTo>
                      <a:pt x="27947" y="21815"/>
                    </a:lnTo>
                    <a:lnTo>
                      <a:pt x="27847" y="21865"/>
                    </a:lnTo>
                    <a:lnTo>
                      <a:pt x="27746" y="21915"/>
                    </a:lnTo>
                    <a:lnTo>
                      <a:pt x="27646" y="21865"/>
                    </a:lnTo>
                    <a:lnTo>
                      <a:pt x="27595" y="21815"/>
                    </a:lnTo>
                    <a:lnTo>
                      <a:pt x="27595" y="21764"/>
                    </a:lnTo>
                    <a:lnTo>
                      <a:pt x="27696" y="21714"/>
                    </a:lnTo>
                    <a:lnTo>
                      <a:pt x="27797" y="21664"/>
                    </a:lnTo>
                    <a:close/>
                    <a:moveTo>
                      <a:pt x="56849" y="22166"/>
                    </a:moveTo>
                    <a:lnTo>
                      <a:pt x="57000" y="22217"/>
                    </a:lnTo>
                    <a:lnTo>
                      <a:pt x="56950" y="22267"/>
                    </a:lnTo>
                    <a:lnTo>
                      <a:pt x="56799" y="22217"/>
                    </a:lnTo>
                    <a:lnTo>
                      <a:pt x="56849" y="22166"/>
                    </a:lnTo>
                    <a:close/>
                    <a:moveTo>
                      <a:pt x="23474" y="22116"/>
                    </a:moveTo>
                    <a:lnTo>
                      <a:pt x="23524" y="22267"/>
                    </a:lnTo>
                    <a:lnTo>
                      <a:pt x="23474" y="22317"/>
                    </a:lnTo>
                    <a:lnTo>
                      <a:pt x="23373" y="22166"/>
                    </a:lnTo>
                    <a:lnTo>
                      <a:pt x="23474" y="22116"/>
                    </a:lnTo>
                    <a:close/>
                    <a:moveTo>
                      <a:pt x="37347" y="22116"/>
                    </a:moveTo>
                    <a:lnTo>
                      <a:pt x="37397" y="22166"/>
                    </a:lnTo>
                    <a:lnTo>
                      <a:pt x="37347" y="22317"/>
                    </a:lnTo>
                    <a:lnTo>
                      <a:pt x="37246" y="22267"/>
                    </a:lnTo>
                    <a:lnTo>
                      <a:pt x="37347" y="22116"/>
                    </a:lnTo>
                    <a:close/>
                    <a:moveTo>
                      <a:pt x="56296" y="21915"/>
                    </a:moveTo>
                    <a:lnTo>
                      <a:pt x="56397" y="22066"/>
                    </a:lnTo>
                    <a:lnTo>
                      <a:pt x="56346" y="22217"/>
                    </a:lnTo>
                    <a:lnTo>
                      <a:pt x="56246" y="22317"/>
                    </a:lnTo>
                    <a:lnTo>
                      <a:pt x="56145" y="22317"/>
                    </a:lnTo>
                    <a:lnTo>
                      <a:pt x="55995" y="22267"/>
                    </a:lnTo>
                    <a:lnTo>
                      <a:pt x="56045" y="22116"/>
                    </a:lnTo>
                    <a:lnTo>
                      <a:pt x="56196" y="21965"/>
                    </a:lnTo>
                    <a:lnTo>
                      <a:pt x="56296" y="21915"/>
                    </a:lnTo>
                    <a:close/>
                    <a:moveTo>
                      <a:pt x="57553" y="21915"/>
                    </a:moveTo>
                    <a:lnTo>
                      <a:pt x="57603" y="22016"/>
                    </a:lnTo>
                    <a:lnTo>
                      <a:pt x="57653" y="22166"/>
                    </a:lnTo>
                    <a:lnTo>
                      <a:pt x="57603" y="22217"/>
                    </a:lnTo>
                    <a:lnTo>
                      <a:pt x="57553" y="22317"/>
                    </a:lnTo>
                    <a:lnTo>
                      <a:pt x="57452" y="22166"/>
                    </a:lnTo>
                    <a:lnTo>
                      <a:pt x="57553" y="21915"/>
                    </a:lnTo>
                    <a:close/>
                    <a:moveTo>
                      <a:pt x="55592" y="22367"/>
                    </a:moveTo>
                    <a:lnTo>
                      <a:pt x="55743" y="22418"/>
                    </a:lnTo>
                    <a:lnTo>
                      <a:pt x="55693" y="22518"/>
                    </a:lnTo>
                    <a:lnTo>
                      <a:pt x="55542" y="22418"/>
                    </a:lnTo>
                    <a:lnTo>
                      <a:pt x="55592" y="22367"/>
                    </a:lnTo>
                    <a:close/>
                    <a:moveTo>
                      <a:pt x="4977" y="22166"/>
                    </a:moveTo>
                    <a:lnTo>
                      <a:pt x="5077" y="22418"/>
                    </a:lnTo>
                    <a:lnTo>
                      <a:pt x="4977" y="22719"/>
                    </a:lnTo>
                    <a:lnTo>
                      <a:pt x="4926" y="22719"/>
                    </a:lnTo>
                    <a:lnTo>
                      <a:pt x="4826" y="22569"/>
                    </a:lnTo>
                    <a:lnTo>
                      <a:pt x="4826" y="22418"/>
                    </a:lnTo>
                    <a:lnTo>
                      <a:pt x="4826" y="22267"/>
                    </a:lnTo>
                    <a:lnTo>
                      <a:pt x="4926" y="22166"/>
                    </a:lnTo>
                    <a:close/>
                    <a:moveTo>
                      <a:pt x="34180" y="22518"/>
                    </a:moveTo>
                    <a:lnTo>
                      <a:pt x="34230" y="22619"/>
                    </a:lnTo>
                    <a:lnTo>
                      <a:pt x="34180" y="22719"/>
                    </a:lnTo>
                    <a:lnTo>
                      <a:pt x="34130" y="22669"/>
                    </a:lnTo>
                    <a:lnTo>
                      <a:pt x="34180" y="22518"/>
                    </a:lnTo>
                    <a:close/>
                    <a:moveTo>
                      <a:pt x="55693" y="22719"/>
                    </a:moveTo>
                    <a:lnTo>
                      <a:pt x="55944" y="22820"/>
                    </a:lnTo>
                    <a:lnTo>
                      <a:pt x="55844" y="22920"/>
                    </a:lnTo>
                    <a:lnTo>
                      <a:pt x="55643" y="22920"/>
                    </a:lnTo>
                    <a:lnTo>
                      <a:pt x="55542" y="22820"/>
                    </a:lnTo>
                    <a:lnTo>
                      <a:pt x="55693" y="22719"/>
                    </a:lnTo>
                    <a:close/>
                    <a:moveTo>
                      <a:pt x="51823" y="23373"/>
                    </a:moveTo>
                    <a:lnTo>
                      <a:pt x="51923" y="23423"/>
                    </a:lnTo>
                    <a:lnTo>
                      <a:pt x="51923" y="23524"/>
                    </a:lnTo>
                    <a:lnTo>
                      <a:pt x="51873" y="23574"/>
                    </a:lnTo>
                    <a:lnTo>
                      <a:pt x="51672" y="23574"/>
                    </a:lnTo>
                    <a:lnTo>
                      <a:pt x="51571" y="23524"/>
                    </a:lnTo>
                    <a:lnTo>
                      <a:pt x="51571" y="23423"/>
                    </a:lnTo>
                    <a:lnTo>
                      <a:pt x="51622" y="23373"/>
                    </a:lnTo>
                    <a:close/>
                    <a:moveTo>
                      <a:pt x="4122" y="23825"/>
                    </a:moveTo>
                    <a:lnTo>
                      <a:pt x="4223" y="23875"/>
                    </a:lnTo>
                    <a:lnTo>
                      <a:pt x="4072" y="23976"/>
                    </a:lnTo>
                    <a:lnTo>
                      <a:pt x="3971" y="23875"/>
                    </a:lnTo>
                    <a:lnTo>
                      <a:pt x="4122" y="23825"/>
                    </a:lnTo>
                    <a:close/>
                    <a:moveTo>
                      <a:pt x="54788" y="22971"/>
                    </a:moveTo>
                    <a:lnTo>
                      <a:pt x="54939" y="23021"/>
                    </a:lnTo>
                    <a:lnTo>
                      <a:pt x="54788" y="23172"/>
                    </a:lnTo>
                    <a:lnTo>
                      <a:pt x="54738" y="23272"/>
                    </a:lnTo>
                    <a:lnTo>
                      <a:pt x="54788" y="23373"/>
                    </a:lnTo>
                    <a:lnTo>
                      <a:pt x="54838" y="23423"/>
                    </a:lnTo>
                    <a:lnTo>
                      <a:pt x="54989" y="23524"/>
                    </a:lnTo>
                    <a:lnTo>
                      <a:pt x="55090" y="23674"/>
                    </a:lnTo>
                    <a:lnTo>
                      <a:pt x="55190" y="23725"/>
                    </a:lnTo>
                    <a:lnTo>
                      <a:pt x="55241" y="23775"/>
                    </a:lnTo>
                    <a:lnTo>
                      <a:pt x="55291" y="23725"/>
                    </a:lnTo>
                    <a:lnTo>
                      <a:pt x="55391" y="23624"/>
                    </a:lnTo>
                    <a:lnTo>
                      <a:pt x="55442" y="23624"/>
                    </a:lnTo>
                    <a:lnTo>
                      <a:pt x="55643" y="23775"/>
                    </a:lnTo>
                    <a:lnTo>
                      <a:pt x="55743" y="23875"/>
                    </a:lnTo>
                    <a:lnTo>
                      <a:pt x="55743" y="23976"/>
                    </a:lnTo>
                    <a:lnTo>
                      <a:pt x="55693" y="24177"/>
                    </a:lnTo>
                    <a:lnTo>
                      <a:pt x="55542" y="24127"/>
                    </a:lnTo>
                    <a:lnTo>
                      <a:pt x="55442" y="24076"/>
                    </a:lnTo>
                    <a:lnTo>
                      <a:pt x="55391" y="24076"/>
                    </a:lnTo>
                    <a:lnTo>
                      <a:pt x="55241" y="24177"/>
                    </a:lnTo>
                    <a:lnTo>
                      <a:pt x="55190" y="24177"/>
                    </a:lnTo>
                    <a:lnTo>
                      <a:pt x="55090" y="24076"/>
                    </a:lnTo>
                    <a:lnTo>
                      <a:pt x="54889" y="23926"/>
                    </a:lnTo>
                    <a:lnTo>
                      <a:pt x="54738" y="23725"/>
                    </a:lnTo>
                    <a:lnTo>
                      <a:pt x="54587" y="23524"/>
                    </a:lnTo>
                    <a:lnTo>
                      <a:pt x="54386" y="23423"/>
                    </a:lnTo>
                    <a:lnTo>
                      <a:pt x="54185" y="23322"/>
                    </a:lnTo>
                    <a:lnTo>
                      <a:pt x="54034" y="23222"/>
                    </a:lnTo>
                    <a:lnTo>
                      <a:pt x="53883" y="23121"/>
                    </a:lnTo>
                    <a:lnTo>
                      <a:pt x="53883" y="23071"/>
                    </a:lnTo>
                    <a:lnTo>
                      <a:pt x="53934" y="22971"/>
                    </a:lnTo>
                    <a:lnTo>
                      <a:pt x="54135" y="22971"/>
                    </a:lnTo>
                    <a:lnTo>
                      <a:pt x="54286" y="23021"/>
                    </a:lnTo>
                    <a:lnTo>
                      <a:pt x="54436" y="23121"/>
                    </a:lnTo>
                    <a:lnTo>
                      <a:pt x="54487" y="23071"/>
                    </a:lnTo>
                    <a:lnTo>
                      <a:pt x="54537" y="23021"/>
                    </a:lnTo>
                    <a:lnTo>
                      <a:pt x="54688" y="22971"/>
                    </a:lnTo>
                    <a:close/>
                    <a:moveTo>
                      <a:pt x="54185" y="24026"/>
                    </a:moveTo>
                    <a:lnTo>
                      <a:pt x="54235" y="24127"/>
                    </a:lnTo>
                    <a:lnTo>
                      <a:pt x="54185" y="24227"/>
                    </a:lnTo>
                    <a:lnTo>
                      <a:pt x="54085" y="24076"/>
                    </a:lnTo>
                    <a:lnTo>
                      <a:pt x="54185" y="24026"/>
                    </a:lnTo>
                    <a:close/>
                    <a:moveTo>
                      <a:pt x="54587" y="24026"/>
                    </a:moveTo>
                    <a:lnTo>
                      <a:pt x="54688" y="24076"/>
                    </a:lnTo>
                    <a:lnTo>
                      <a:pt x="54587" y="24227"/>
                    </a:lnTo>
                    <a:lnTo>
                      <a:pt x="54537" y="24127"/>
                    </a:lnTo>
                    <a:lnTo>
                      <a:pt x="54587" y="24026"/>
                    </a:lnTo>
                    <a:close/>
                    <a:moveTo>
                      <a:pt x="4122" y="24428"/>
                    </a:moveTo>
                    <a:lnTo>
                      <a:pt x="4223" y="24529"/>
                    </a:lnTo>
                    <a:lnTo>
                      <a:pt x="4072" y="24579"/>
                    </a:lnTo>
                    <a:lnTo>
                      <a:pt x="3971" y="24529"/>
                    </a:lnTo>
                    <a:lnTo>
                      <a:pt x="4122" y="24428"/>
                    </a:lnTo>
                    <a:close/>
                    <a:moveTo>
                      <a:pt x="54386" y="24428"/>
                    </a:moveTo>
                    <a:lnTo>
                      <a:pt x="54688" y="24730"/>
                    </a:lnTo>
                    <a:lnTo>
                      <a:pt x="54637" y="24780"/>
                    </a:lnTo>
                    <a:lnTo>
                      <a:pt x="54587" y="24830"/>
                    </a:lnTo>
                    <a:lnTo>
                      <a:pt x="54436" y="24830"/>
                    </a:lnTo>
                    <a:lnTo>
                      <a:pt x="54336" y="24780"/>
                    </a:lnTo>
                    <a:lnTo>
                      <a:pt x="54286" y="24629"/>
                    </a:lnTo>
                    <a:lnTo>
                      <a:pt x="54336" y="24479"/>
                    </a:lnTo>
                    <a:lnTo>
                      <a:pt x="54386" y="24428"/>
                    </a:lnTo>
                    <a:close/>
                    <a:moveTo>
                      <a:pt x="4122" y="25082"/>
                    </a:moveTo>
                    <a:lnTo>
                      <a:pt x="4223" y="25182"/>
                    </a:lnTo>
                    <a:lnTo>
                      <a:pt x="4072" y="25232"/>
                    </a:lnTo>
                    <a:lnTo>
                      <a:pt x="3971" y="25182"/>
                    </a:lnTo>
                    <a:lnTo>
                      <a:pt x="4122" y="25082"/>
                    </a:lnTo>
                    <a:close/>
                    <a:moveTo>
                      <a:pt x="53130" y="25283"/>
                    </a:moveTo>
                    <a:lnTo>
                      <a:pt x="53180" y="25333"/>
                    </a:lnTo>
                    <a:lnTo>
                      <a:pt x="53130" y="25484"/>
                    </a:lnTo>
                    <a:lnTo>
                      <a:pt x="53029" y="25383"/>
                    </a:lnTo>
                    <a:lnTo>
                      <a:pt x="53130" y="25283"/>
                    </a:lnTo>
                    <a:close/>
                    <a:moveTo>
                      <a:pt x="48103" y="25484"/>
                    </a:moveTo>
                    <a:lnTo>
                      <a:pt x="48153" y="25584"/>
                    </a:lnTo>
                    <a:lnTo>
                      <a:pt x="48053" y="25635"/>
                    </a:lnTo>
                    <a:lnTo>
                      <a:pt x="47952" y="25584"/>
                    </a:lnTo>
                    <a:lnTo>
                      <a:pt x="48103" y="25484"/>
                    </a:lnTo>
                    <a:close/>
                    <a:moveTo>
                      <a:pt x="57804" y="24830"/>
                    </a:moveTo>
                    <a:lnTo>
                      <a:pt x="57905" y="24881"/>
                    </a:lnTo>
                    <a:lnTo>
                      <a:pt x="58055" y="24931"/>
                    </a:lnTo>
                    <a:lnTo>
                      <a:pt x="58055" y="25031"/>
                    </a:lnTo>
                    <a:lnTo>
                      <a:pt x="58055" y="25132"/>
                    </a:lnTo>
                    <a:lnTo>
                      <a:pt x="58005" y="25232"/>
                    </a:lnTo>
                    <a:lnTo>
                      <a:pt x="57905" y="25283"/>
                    </a:lnTo>
                    <a:lnTo>
                      <a:pt x="57100" y="25283"/>
                    </a:lnTo>
                    <a:lnTo>
                      <a:pt x="57050" y="25383"/>
                    </a:lnTo>
                    <a:lnTo>
                      <a:pt x="57100" y="25434"/>
                    </a:lnTo>
                    <a:lnTo>
                      <a:pt x="57251" y="25584"/>
                    </a:lnTo>
                    <a:lnTo>
                      <a:pt x="57402" y="25685"/>
                    </a:lnTo>
                    <a:lnTo>
                      <a:pt x="57603" y="25685"/>
                    </a:lnTo>
                    <a:lnTo>
                      <a:pt x="57804" y="25635"/>
                    </a:lnTo>
                    <a:lnTo>
                      <a:pt x="57905" y="25534"/>
                    </a:lnTo>
                    <a:lnTo>
                      <a:pt x="58005" y="25534"/>
                    </a:lnTo>
                    <a:lnTo>
                      <a:pt x="58106" y="25584"/>
                    </a:lnTo>
                    <a:lnTo>
                      <a:pt x="58156" y="25685"/>
                    </a:lnTo>
                    <a:lnTo>
                      <a:pt x="58256" y="25836"/>
                    </a:lnTo>
                    <a:lnTo>
                      <a:pt x="58156" y="25886"/>
                    </a:lnTo>
                    <a:lnTo>
                      <a:pt x="57000" y="25886"/>
                    </a:lnTo>
                    <a:lnTo>
                      <a:pt x="56799" y="25986"/>
                    </a:lnTo>
                    <a:lnTo>
                      <a:pt x="56698" y="26087"/>
                    </a:lnTo>
                    <a:lnTo>
                      <a:pt x="56598" y="25986"/>
                    </a:lnTo>
                    <a:lnTo>
                      <a:pt x="56497" y="25936"/>
                    </a:lnTo>
                    <a:lnTo>
                      <a:pt x="56447" y="25936"/>
                    </a:lnTo>
                    <a:lnTo>
                      <a:pt x="56346" y="25986"/>
                    </a:lnTo>
                    <a:lnTo>
                      <a:pt x="56196" y="26087"/>
                    </a:lnTo>
                    <a:lnTo>
                      <a:pt x="56095" y="26137"/>
                    </a:lnTo>
                    <a:lnTo>
                      <a:pt x="55995" y="26137"/>
                    </a:lnTo>
                    <a:lnTo>
                      <a:pt x="55844" y="26087"/>
                    </a:lnTo>
                    <a:lnTo>
                      <a:pt x="55040" y="26087"/>
                    </a:lnTo>
                    <a:lnTo>
                      <a:pt x="54939" y="26037"/>
                    </a:lnTo>
                    <a:lnTo>
                      <a:pt x="54788" y="25836"/>
                    </a:lnTo>
                    <a:lnTo>
                      <a:pt x="54738" y="25785"/>
                    </a:lnTo>
                    <a:lnTo>
                      <a:pt x="54788" y="25685"/>
                    </a:lnTo>
                    <a:lnTo>
                      <a:pt x="55391" y="25685"/>
                    </a:lnTo>
                    <a:lnTo>
                      <a:pt x="55442" y="25635"/>
                    </a:lnTo>
                    <a:lnTo>
                      <a:pt x="55542" y="25584"/>
                    </a:lnTo>
                    <a:lnTo>
                      <a:pt x="55341" y="25484"/>
                    </a:lnTo>
                    <a:lnTo>
                      <a:pt x="55140" y="25383"/>
                    </a:lnTo>
                    <a:lnTo>
                      <a:pt x="55140" y="25333"/>
                    </a:lnTo>
                    <a:lnTo>
                      <a:pt x="55241" y="25283"/>
                    </a:lnTo>
                    <a:lnTo>
                      <a:pt x="55341" y="25132"/>
                    </a:lnTo>
                    <a:lnTo>
                      <a:pt x="55442" y="25082"/>
                    </a:lnTo>
                    <a:lnTo>
                      <a:pt x="55542" y="25031"/>
                    </a:lnTo>
                    <a:lnTo>
                      <a:pt x="56497" y="25031"/>
                    </a:lnTo>
                    <a:lnTo>
                      <a:pt x="57251" y="25082"/>
                    </a:lnTo>
                    <a:lnTo>
                      <a:pt x="57402" y="25031"/>
                    </a:lnTo>
                    <a:lnTo>
                      <a:pt x="57553" y="25031"/>
                    </a:lnTo>
                    <a:lnTo>
                      <a:pt x="57804" y="24830"/>
                    </a:lnTo>
                    <a:close/>
                    <a:moveTo>
                      <a:pt x="53582" y="25735"/>
                    </a:moveTo>
                    <a:lnTo>
                      <a:pt x="53733" y="25886"/>
                    </a:lnTo>
                    <a:lnTo>
                      <a:pt x="53833" y="25986"/>
                    </a:lnTo>
                    <a:lnTo>
                      <a:pt x="53883" y="26087"/>
                    </a:lnTo>
                    <a:lnTo>
                      <a:pt x="53833" y="26238"/>
                    </a:lnTo>
                    <a:lnTo>
                      <a:pt x="53783" y="26288"/>
                    </a:lnTo>
                    <a:lnTo>
                      <a:pt x="53532" y="26288"/>
                    </a:lnTo>
                    <a:lnTo>
                      <a:pt x="53431" y="26187"/>
                    </a:lnTo>
                    <a:lnTo>
                      <a:pt x="53431" y="25986"/>
                    </a:lnTo>
                    <a:lnTo>
                      <a:pt x="53431" y="25785"/>
                    </a:lnTo>
                    <a:lnTo>
                      <a:pt x="53481" y="25735"/>
                    </a:lnTo>
                    <a:close/>
                    <a:moveTo>
                      <a:pt x="54185" y="26137"/>
                    </a:moveTo>
                    <a:lnTo>
                      <a:pt x="54286" y="26187"/>
                    </a:lnTo>
                    <a:lnTo>
                      <a:pt x="54135" y="26288"/>
                    </a:lnTo>
                    <a:lnTo>
                      <a:pt x="54085" y="26187"/>
                    </a:lnTo>
                    <a:lnTo>
                      <a:pt x="54185" y="26137"/>
                    </a:lnTo>
                    <a:close/>
                    <a:moveTo>
                      <a:pt x="42222" y="26590"/>
                    </a:moveTo>
                    <a:lnTo>
                      <a:pt x="42273" y="26640"/>
                    </a:lnTo>
                    <a:lnTo>
                      <a:pt x="42172" y="26690"/>
                    </a:lnTo>
                    <a:lnTo>
                      <a:pt x="42071" y="26640"/>
                    </a:lnTo>
                    <a:lnTo>
                      <a:pt x="42222" y="26590"/>
                    </a:lnTo>
                    <a:close/>
                    <a:moveTo>
                      <a:pt x="4173" y="26288"/>
                    </a:moveTo>
                    <a:lnTo>
                      <a:pt x="4273" y="26338"/>
                    </a:lnTo>
                    <a:lnTo>
                      <a:pt x="4424" y="26439"/>
                    </a:lnTo>
                    <a:lnTo>
                      <a:pt x="4524" y="26539"/>
                    </a:lnTo>
                    <a:lnTo>
                      <a:pt x="4575" y="26690"/>
                    </a:lnTo>
                    <a:lnTo>
                      <a:pt x="4424" y="26740"/>
                    </a:lnTo>
                    <a:lnTo>
                      <a:pt x="4122" y="26740"/>
                    </a:lnTo>
                    <a:lnTo>
                      <a:pt x="4022" y="26690"/>
                    </a:lnTo>
                    <a:lnTo>
                      <a:pt x="4022" y="26590"/>
                    </a:lnTo>
                    <a:lnTo>
                      <a:pt x="4022" y="26439"/>
                    </a:lnTo>
                    <a:lnTo>
                      <a:pt x="4122" y="26338"/>
                    </a:lnTo>
                    <a:lnTo>
                      <a:pt x="4173" y="26288"/>
                    </a:lnTo>
                    <a:close/>
                    <a:moveTo>
                      <a:pt x="40714" y="26539"/>
                    </a:moveTo>
                    <a:lnTo>
                      <a:pt x="40765" y="26690"/>
                    </a:lnTo>
                    <a:lnTo>
                      <a:pt x="40714" y="26740"/>
                    </a:lnTo>
                    <a:lnTo>
                      <a:pt x="40664" y="26590"/>
                    </a:lnTo>
                    <a:lnTo>
                      <a:pt x="40714" y="26539"/>
                    </a:lnTo>
                    <a:close/>
                    <a:moveTo>
                      <a:pt x="41569" y="26539"/>
                    </a:moveTo>
                    <a:lnTo>
                      <a:pt x="41619" y="26640"/>
                    </a:lnTo>
                    <a:lnTo>
                      <a:pt x="41569" y="26740"/>
                    </a:lnTo>
                    <a:lnTo>
                      <a:pt x="41468" y="26590"/>
                    </a:lnTo>
                    <a:lnTo>
                      <a:pt x="41569" y="26539"/>
                    </a:lnTo>
                    <a:close/>
                    <a:moveTo>
                      <a:pt x="2363" y="26791"/>
                    </a:moveTo>
                    <a:lnTo>
                      <a:pt x="2514" y="26841"/>
                    </a:lnTo>
                    <a:lnTo>
                      <a:pt x="2464" y="26941"/>
                    </a:lnTo>
                    <a:lnTo>
                      <a:pt x="2313" y="26841"/>
                    </a:lnTo>
                    <a:lnTo>
                      <a:pt x="2363" y="26791"/>
                    </a:lnTo>
                    <a:close/>
                    <a:moveTo>
                      <a:pt x="54537" y="26539"/>
                    </a:moveTo>
                    <a:lnTo>
                      <a:pt x="54637" y="26590"/>
                    </a:lnTo>
                    <a:lnTo>
                      <a:pt x="54688" y="26640"/>
                    </a:lnTo>
                    <a:lnTo>
                      <a:pt x="54688" y="26791"/>
                    </a:lnTo>
                    <a:lnTo>
                      <a:pt x="54688" y="26941"/>
                    </a:lnTo>
                    <a:lnTo>
                      <a:pt x="54688" y="27243"/>
                    </a:lnTo>
                    <a:lnTo>
                      <a:pt x="54637" y="27293"/>
                    </a:lnTo>
                    <a:lnTo>
                      <a:pt x="54587" y="27344"/>
                    </a:lnTo>
                    <a:lnTo>
                      <a:pt x="54436" y="27193"/>
                    </a:lnTo>
                    <a:lnTo>
                      <a:pt x="54336" y="27042"/>
                    </a:lnTo>
                    <a:lnTo>
                      <a:pt x="54286" y="26841"/>
                    </a:lnTo>
                    <a:lnTo>
                      <a:pt x="54286" y="26640"/>
                    </a:lnTo>
                    <a:lnTo>
                      <a:pt x="54386" y="26590"/>
                    </a:lnTo>
                    <a:lnTo>
                      <a:pt x="54537" y="26539"/>
                    </a:lnTo>
                    <a:close/>
                    <a:moveTo>
                      <a:pt x="56296" y="26941"/>
                    </a:moveTo>
                    <a:lnTo>
                      <a:pt x="56447" y="27092"/>
                    </a:lnTo>
                    <a:lnTo>
                      <a:pt x="56547" y="27143"/>
                    </a:lnTo>
                    <a:lnTo>
                      <a:pt x="56698" y="27193"/>
                    </a:lnTo>
                    <a:lnTo>
                      <a:pt x="56749" y="27193"/>
                    </a:lnTo>
                    <a:lnTo>
                      <a:pt x="56799" y="27293"/>
                    </a:lnTo>
                    <a:lnTo>
                      <a:pt x="56799" y="27394"/>
                    </a:lnTo>
                    <a:lnTo>
                      <a:pt x="56749" y="27494"/>
                    </a:lnTo>
                    <a:lnTo>
                      <a:pt x="56698" y="27545"/>
                    </a:lnTo>
                    <a:lnTo>
                      <a:pt x="56648" y="27545"/>
                    </a:lnTo>
                    <a:lnTo>
                      <a:pt x="56598" y="27494"/>
                    </a:lnTo>
                    <a:lnTo>
                      <a:pt x="56547" y="27444"/>
                    </a:lnTo>
                    <a:lnTo>
                      <a:pt x="56397" y="27394"/>
                    </a:lnTo>
                    <a:lnTo>
                      <a:pt x="56296" y="27344"/>
                    </a:lnTo>
                    <a:lnTo>
                      <a:pt x="56196" y="27243"/>
                    </a:lnTo>
                    <a:lnTo>
                      <a:pt x="56196" y="27092"/>
                    </a:lnTo>
                    <a:lnTo>
                      <a:pt x="56196" y="27042"/>
                    </a:lnTo>
                    <a:lnTo>
                      <a:pt x="56296" y="26941"/>
                    </a:lnTo>
                    <a:close/>
                    <a:moveTo>
                      <a:pt x="55492" y="26992"/>
                    </a:moveTo>
                    <a:lnTo>
                      <a:pt x="55542" y="27042"/>
                    </a:lnTo>
                    <a:lnTo>
                      <a:pt x="55743" y="27293"/>
                    </a:lnTo>
                    <a:lnTo>
                      <a:pt x="55793" y="27344"/>
                    </a:lnTo>
                    <a:lnTo>
                      <a:pt x="55743" y="27444"/>
                    </a:lnTo>
                    <a:lnTo>
                      <a:pt x="55693" y="27545"/>
                    </a:lnTo>
                    <a:lnTo>
                      <a:pt x="55592" y="27595"/>
                    </a:lnTo>
                    <a:lnTo>
                      <a:pt x="55291" y="27595"/>
                    </a:lnTo>
                    <a:lnTo>
                      <a:pt x="55190" y="27545"/>
                    </a:lnTo>
                    <a:lnTo>
                      <a:pt x="55140" y="27444"/>
                    </a:lnTo>
                    <a:lnTo>
                      <a:pt x="55090" y="27344"/>
                    </a:lnTo>
                    <a:lnTo>
                      <a:pt x="55140" y="27293"/>
                    </a:lnTo>
                    <a:lnTo>
                      <a:pt x="55341" y="27042"/>
                    </a:lnTo>
                    <a:lnTo>
                      <a:pt x="55442" y="26992"/>
                    </a:lnTo>
                    <a:close/>
                    <a:moveTo>
                      <a:pt x="4524" y="27344"/>
                    </a:moveTo>
                    <a:lnTo>
                      <a:pt x="4575" y="27494"/>
                    </a:lnTo>
                    <a:lnTo>
                      <a:pt x="4625" y="27645"/>
                    </a:lnTo>
                    <a:lnTo>
                      <a:pt x="4575" y="27695"/>
                    </a:lnTo>
                    <a:lnTo>
                      <a:pt x="4524" y="27796"/>
                    </a:lnTo>
                    <a:lnTo>
                      <a:pt x="4374" y="27595"/>
                    </a:lnTo>
                    <a:lnTo>
                      <a:pt x="4524" y="27344"/>
                    </a:lnTo>
                    <a:close/>
                    <a:moveTo>
                      <a:pt x="42825" y="27796"/>
                    </a:moveTo>
                    <a:lnTo>
                      <a:pt x="42876" y="27846"/>
                    </a:lnTo>
                    <a:lnTo>
                      <a:pt x="42825" y="27997"/>
                    </a:lnTo>
                    <a:lnTo>
                      <a:pt x="42725" y="27947"/>
                    </a:lnTo>
                    <a:lnTo>
                      <a:pt x="42825" y="27796"/>
                    </a:lnTo>
                    <a:close/>
                    <a:moveTo>
                      <a:pt x="57704" y="26539"/>
                    </a:moveTo>
                    <a:lnTo>
                      <a:pt x="57905" y="26640"/>
                    </a:lnTo>
                    <a:lnTo>
                      <a:pt x="58005" y="26791"/>
                    </a:lnTo>
                    <a:lnTo>
                      <a:pt x="58055" y="26891"/>
                    </a:lnTo>
                    <a:lnTo>
                      <a:pt x="58106" y="27092"/>
                    </a:lnTo>
                    <a:lnTo>
                      <a:pt x="58206" y="27143"/>
                    </a:lnTo>
                    <a:lnTo>
                      <a:pt x="58508" y="27143"/>
                    </a:lnTo>
                    <a:lnTo>
                      <a:pt x="58659" y="27243"/>
                    </a:lnTo>
                    <a:lnTo>
                      <a:pt x="58659" y="27293"/>
                    </a:lnTo>
                    <a:lnTo>
                      <a:pt x="58457" y="27545"/>
                    </a:lnTo>
                    <a:lnTo>
                      <a:pt x="58357" y="27645"/>
                    </a:lnTo>
                    <a:lnTo>
                      <a:pt x="58307" y="27695"/>
                    </a:lnTo>
                    <a:lnTo>
                      <a:pt x="58357" y="27746"/>
                    </a:lnTo>
                    <a:lnTo>
                      <a:pt x="58508" y="27796"/>
                    </a:lnTo>
                    <a:lnTo>
                      <a:pt x="58709" y="27896"/>
                    </a:lnTo>
                    <a:lnTo>
                      <a:pt x="58558" y="27997"/>
                    </a:lnTo>
                    <a:lnTo>
                      <a:pt x="58457" y="27997"/>
                    </a:lnTo>
                    <a:lnTo>
                      <a:pt x="58206" y="27947"/>
                    </a:lnTo>
                    <a:lnTo>
                      <a:pt x="58005" y="27846"/>
                    </a:lnTo>
                    <a:lnTo>
                      <a:pt x="57854" y="27695"/>
                    </a:lnTo>
                    <a:lnTo>
                      <a:pt x="57653" y="27494"/>
                    </a:lnTo>
                    <a:lnTo>
                      <a:pt x="57452" y="27293"/>
                    </a:lnTo>
                    <a:lnTo>
                      <a:pt x="57251" y="27143"/>
                    </a:lnTo>
                    <a:lnTo>
                      <a:pt x="57050" y="27042"/>
                    </a:lnTo>
                    <a:lnTo>
                      <a:pt x="57000" y="26941"/>
                    </a:lnTo>
                    <a:lnTo>
                      <a:pt x="57050" y="26841"/>
                    </a:lnTo>
                    <a:lnTo>
                      <a:pt x="57201" y="26690"/>
                    </a:lnTo>
                    <a:lnTo>
                      <a:pt x="57352" y="26539"/>
                    </a:lnTo>
                    <a:close/>
                    <a:moveTo>
                      <a:pt x="43881" y="28047"/>
                    </a:moveTo>
                    <a:lnTo>
                      <a:pt x="43931" y="28098"/>
                    </a:lnTo>
                    <a:lnTo>
                      <a:pt x="43951" y="28138"/>
                    </a:lnTo>
                    <a:lnTo>
                      <a:pt x="43951" y="28138"/>
                    </a:lnTo>
                    <a:lnTo>
                      <a:pt x="43831" y="28047"/>
                    </a:lnTo>
                    <a:close/>
                    <a:moveTo>
                      <a:pt x="4474" y="28047"/>
                    </a:moveTo>
                    <a:lnTo>
                      <a:pt x="4625" y="28098"/>
                    </a:lnTo>
                    <a:lnTo>
                      <a:pt x="4524" y="28198"/>
                    </a:lnTo>
                    <a:lnTo>
                      <a:pt x="4424" y="28098"/>
                    </a:lnTo>
                    <a:lnTo>
                      <a:pt x="4474" y="28047"/>
                    </a:lnTo>
                    <a:close/>
                    <a:moveTo>
                      <a:pt x="45389" y="28047"/>
                    </a:moveTo>
                    <a:lnTo>
                      <a:pt x="45439" y="28098"/>
                    </a:lnTo>
                    <a:lnTo>
                      <a:pt x="45288" y="28198"/>
                    </a:lnTo>
                    <a:lnTo>
                      <a:pt x="45238" y="28098"/>
                    </a:lnTo>
                    <a:lnTo>
                      <a:pt x="45389" y="28047"/>
                    </a:lnTo>
                    <a:close/>
                    <a:moveTo>
                      <a:pt x="43579" y="27997"/>
                    </a:moveTo>
                    <a:lnTo>
                      <a:pt x="43896" y="28241"/>
                    </a:lnTo>
                    <a:lnTo>
                      <a:pt x="43896" y="28241"/>
                    </a:lnTo>
                    <a:lnTo>
                      <a:pt x="43881" y="28248"/>
                    </a:lnTo>
                    <a:lnTo>
                      <a:pt x="43780" y="28299"/>
                    </a:lnTo>
                    <a:lnTo>
                      <a:pt x="43730" y="28349"/>
                    </a:lnTo>
                    <a:lnTo>
                      <a:pt x="43630" y="28399"/>
                    </a:lnTo>
                    <a:lnTo>
                      <a:pt x="43579" y="28349"/>
                    </a:lnTo>
                    <a:lnTo>
                      <a:pt x="43479" y="28299"/>
                    </a:lnTo>
                    <a:lnTo>
                      <a:pt x="43328" y="28098"/>
                    </a:lnTo>
                    <a:lnTo>
                      <a:pt x="43579" y="27997"/>
                    </a:lnTo>
                    <a:close/>
                    <a:moveTo>
                      <a:pt x="44082" y="28198"/>
                    </a:moveTo>
                    <a:lnTo>
                      <a:pt x="44384" y="28500"/>
                    </a:lnTo>
                    <a:lnTo>
                      <a:pt x="44032" y="28198"/>
                    </a:lnTo>
                    <a:close/>
                    <a:moveTo>
                      <a:pt x="45087" y="28449"/>
                    </a:moveTo>
                    <a:lnTo>
                      <a:pt x="45238" y="28550"/>
                    </a:lnTo>
                    <a:lnTo>
                      <a:pt x="45138" y="28600"/>
                    </a:lnTo>
                    <a:lnTo>
                      <a:pt x="45037" y="28550"/>
                    </a:lnTo>
                    <a:lnTo>
                      <a:pt x="45087" y="28449"/>
                    </a:lnTo>
                    <a:close/>
                    <a:moveTo>
                      <a:pt x="57100" y="28449"/>
                    </a:moveTo>
                    <a:lnTo>
                      <a:pt x="57201" y="28550"/>
                    </a:lnTo>
                    <a:lnTo>
                      <a:pt x="57151" y="28600"/>
                    </a:lnTo>
                    <a:lnTo>
                      <a:pt x="57000" y="28550"/>
                    </a:lnTo>
                    <a:lnTo>
                      <a:pt x="57100" y="28449"/>
                    </a:lnTo>
                    <a:close/>
                    <a:moveTo>
                      <a:pt x="43981" y="28306"/>
                    </a:moveTo>
                    <a:lnTo>
                      <a:pt x="44233" y="28500"/>
                    </a:lnTo>
                    <a:lnTo>
                      <a:pt x="44283" y="28600"/>
                    </a:lnTo>
                    <a:lnTo>
                      <a:pt x="44132" y="28650"/>
                    </a:lnTo>
                    <a:lnTo>
                      <a:pt x="44032" y="28600"/>
                    </a:lnTo>
                    <a:lnTo>
                      <a:pt x="43981" y="28500"/>
                    </a:lnTo>
                    <a:lnTo>
                      <a:pt x="43981" y="28306"/>
                    </a:lnTo>
                    <a:close/>
                    <a:moveTo>
                      <a:pt x="56749" y="28902"/>
                    </a:moveTo>
                    <a:lnTo>
                      <a:pt x="56799" y="28952"/>
                    </a:lnTo>
                    <a:lnTo>
                      <a:pt x="56648" y="29002"/>
                    </a:lnTo>
                    <a:lnTo>
                      <a:pt x="56598" y="28952"/>
                    </a:lnTo>
                    <a:lnTo>
                      <a:pt x="56749" y="28902"/>
                    </a:lnTo>
                    <a:close/>
                    <a:moveTo>
                      <a:pt x="44534" y="29103"/>
                    </a:moveTo>
                    <a:lnTo>
                      <a:pt x="44936" y="29455"/>
                    </a:lnTo>
                    <a:lnTo>
                      <a:pt x="45037" y="29555"/>
                    </a:lnTo>
                    <a:lnTo>
                      <a:pt x="45037" y="29605"/>
                    </a:lnTo>
                    <a:lnTo>
                      <a:pt x="44936" y="29806"/>
                    </a:lnTo>
                    <a:lnTo>
                      <a:pt x="44836" y="29907"/>
                    </a:lnTo>
                    <a:lnTo>
                      <a:pt x="44735" y="29907"/>
                    </a:lnTo>
                    <a:lnTo>
                      <a:pt x="44685" y="29857"/>
                    </a:lnTo>
                    <a:lnTo>
                      <a:pt x="44384" y="29254"/>
                    </a:lnTo>
                    <a:lnTo>
                      <a:pt x="44384" y="29153"/>
                    </a:lnTo>
                    <a:lnTo>
                      <a:pt x="44484" y="29103"/>
                    </a:lnTo>
                    <a:close/>
                    <a:moveTo>
                      <a:pt x="8948" y="30158"/>
                    </a:moveTo>
                    <a:lnTo>
                      <a:pt x="9048" y="30209"/>
                    </a:lnTo>
                    <a:lnTo>
                      <a:pt x="8897" y="30259"/>
                    </a:lnTo>
                    <a:lnTo>
                      <a:pt x="8847" y="30209"/>
                    </a:lnTo>
                    <a:lnTo>
                      <a:pt x="8948" y="30158"/>
                    </a:lnTo>
                    <a:close/>
                    <a:moveTo>
                      <a:pt x="6635" y="30309"/>
                    </a:moveTo>
                    <a:lnTo>
                      <a:pt x="6686" y="30460"/>
                    </a:lnTo>
                    <a:lnTo>
                      <a:pt x="6635" y="30510"/>
                    </a:lnTo>
                    <a:lnTo>
                      <a:pt x="6535" y="30410"/>
                    </a:lnTo>
                    <a:lnTo>
                      <a:pt x="6635" y="30309"/>
                    </a:lnTo>
                    <a:close/>
                    <a:moveTo>
                      <a:pt x="43228" y="30309"/>
                    </a:moveTo>
                    <a:lnTo>
                      <a:pt x="43278" y="30460"/>
                    </a:lnTo>
                    <a:lnTo>
                      <a:pt x="43228" y="30510"/>
                    </a:lnTo>
                    <a:lnTo>
                      <a:pt x="43177" y="30410"/>
                    </a:lnTo>
                    <a:lnTo>
                      <a:pt x="43228" y="30309"/>
                    </a:lnTo>
                    <a:close/>
                    <a:moveTo>
                      <a:pt x="3720" y="30359"/>
                    </a:moveTo>
                    <a:lnTo>
                      <a:pt x="3770" y="30410"/>
                    </a:lnTo>
                    <a:lnTo>
                      <a:pt x="3770" y="30510"/>
                    </a:lnTo>
                    <a:lnTo>
                      <a:pt x="3770" y="30611"/>
                    </a:lnTo>
                    <a:lnTo>
                      <a:pt x="3720" y="30711"/>
                    </a:lnTo>
                    <a:lnTo>
                      <a:pt x="3620" y="30711"/>
                    </a:lnTo>
                    <a:lnTo>
                      <a:pt x="3569" y="30611"/>
                    </a:lnTo>
                    <a:lnTo>
                      <a:pt x="3569" y="30510"/>
                    </a:lnTo>
                    <a:lnTo>
                      <a:pt x="3569" y="30410"/>
                    </a:lnTo>
                    <a:lnTo>
                      <a:pt x="3620" y="30359"/>
                    </a:lnTo>
                    <a:close/>
                    <a:moveTo>
                      <a:pt x="7892" y="31164"/>
                    </a:moveTo>
                    <a:lnTo>
                      <a:pt x="7942" y="31314"/>
                    </a:lnTo>
                    <a:lnTo>
                      <a:pt x="7892" y="31365"/>
                    </a:lnTo>
                    <a:lnTo>
                      <a:pt x="7842" y="31214"/>
                    </a:lnTo>
                    <a:lnTo>
                      <a:pt x="7892" y="31164"/>
                    </a:lnTo>
                    <a:close/>
                    <a:moveTo>
                      <a:pt x="9651" y="31164"/>
                    </a:moveTo>
                    <a:lnTo>
                      <a:pt x="9802" y="31214"/>
                    </a:lnTo>
                    <a:lnTo>
                      <a:pt x="9903" y="31264"/>
                    </a:lnTo>
                    <a:lnTo>
                      <a:pt x="9903" y="31365"/>
                    </a:lnTo>
                    <a:lnTo>
                      <a:pt x="9953" y="31365"/>
                    </a:lnTo>
                    <a:lnTo>
                      <a:pt x="10053" y="31465"/>
                    </a:lnTo>
                    <a:lnTo>
                      <a:pt x="9903" y="31422"/>
                    </a:lnTo>
                    <a:lnTo>
                      <a:pt x="9903" y="31422"/>
                    </a:lnTo>
                    <a:lnTo>
                      <a:pt x="9903" y="31365"/>
                    </a:lnTo>
                    <a:lnTo>
                      <a:pt x="9802" y="31365"/>
                    </a:lnTo>
                    <a:lnTo>
                      <a:pt x="9864" y="31411"/>
                    </a:lnTo>
                    <a:lnTo>
                      <a:pt x="9864" y="31411"/>
                    </a:lnTo>
                    <a:lnTo>
                      <a:pt x="9702" y="31365"/>
                    </a:lnTo>
                    <a:lnTo>
                      <a:pt x="9601" y="31365"/>
                    </a:lnTo>
                    <a:lnTo>
                      <a:pt x="9551" y="31314"/>
                    </a:lnTo>
                    <a:lnTo>
                      <a:pt x="9500" y="31264"/>
                    </a:lnTo>
                    <a:lnTo>
                      <a:pt x="9651" y="31164"/>
                    </a:lnTo>
                    <a:close/>
                    <a:moveTo>
                      <a:pt x="9903" y="31440"/>
                    </a:moveTo>
                    <a:lnTo>
                      <a:pt x="10003" y="31515"/>
                    </a:lnTo>
                    <a:lnTo>
                      <a:pt x="10003" y="31566"/>
                    </a:lnTo>
                    <a:lnTo>
                      <a:pt x="9903" y="31465"/>
                    </a:lnTo>
                    <a:lnTo>
                      <a:pt x="9903" y="31440"/>
                    </a:lnTo>
                    <a:close/>
                    <a:moveTo>
                      <a:pt x="6434" y="31616"/>
                    </a:moveTo>
                    <a:lnTo>
                      <a:pt x="6535" y="31666"/>
                    </a:lnTo>
                    <a:lnTo>
                      <a:pt x="6384" y="31767"/>
                    </a:lnTo>
                    <a:lnTo>
                      <a:pt x="6284" y="31666"/>
                    </a:lnTo>
                    <a:lnTo>
                      <a:pt x="6434" y="31616"/>
                    </a:lnTo>
                    <a:close/>
                    <a:moveTo>
                      <a:pt x="10606" y="31365"/>
                    </a:moveTo>
                    <a:lnTo>
                      <a:pt x="10657" y="31415"/>
                    </a:lnTo>
                    <a:lnTo>
                      <a:pt x="10707" y="31515"/>
                    </a:lnTo>
                    <a:lnTo>
                      <a:pt x="10707" y="31767"/>
                    </a:lnTo>
                    <a:lnTo>
                      <a:pt x="10657" y="31767"/>
                    </a:lnTo>
                    <a:lnTo>
                      <a:pt x="10556" y="31716"/>
                    </a:lnTo>
                    <a:lnTo>
                      <a:pt x="10506" y="31616"/>
                    </a:lnTo>
                    <a:lnTo>
                      <a:pt x="10506" y="31566"/>
                    </a:lnTo>
                    <a:lnTo>
                      <a:pt x="10556" y="31465"/>
                    </a:lnTo>
                    <a:lnTo>
                      <a:pt x="10606" y="31365"/>
                    </a:lnTo>
                    <a:close/>
                    <a:moveTo>
                      <a:pt x="16085" y="32219"/>
                    </a:moveTo>
                    <a:lnTo>
                      <a:pt x="16186" y="32269"/>
                    </a:lnTo>
                    <a:lnTo>
                      <a:pt x="16135" y="32370"/>
                    </a:lnTo>
                    <a:lnTo>
                      <a:pt x="16085" y="32420"/>
                    </a:lnTo>
                    <a:lnTo>
                      <a:pt x="15884" y="32420"/>
                    </a:lnTo>
                    <a:lnTo>
                      <a:pt x="15834" y="32370"/>
                    </a:lnTo>
                    <a:lnTo>
                      <a:pt x="15834" y="32269"/>
                    </a:lnTo>
                    <a:lnTo>
                      <a:pt x="15884" y="32219"/>
                    </a:lnTo>
                    <a:close/>
                    <a:moveTo>
                      <a:pt x="18347" y="32420"/>
                    </a:moveTo>
                    <a:lnTo>
                      <a:pt x="18498" y="32470"/>
                    </a:lnTo>
                    <a:lnTo>
                      <a:pt x="18498" y="32521"/>
                    </a:lnTo>
                    <a:lnTo>
                      <a:pt x="18498" y="32621"/>
                    </a:lnTo>
                    <a:lnTo>
                      <a:pt x="18498" y="32722"/>
                    </a:lnTo>
                    <a:lnTo>
                      <a:pt x="18447" y="32772"/>
                    </a:lnTo>
                    <a:lnTo>
                      <a:pt x="18297" y="32822"/>
                    </a:lnTo>
                    <a:lnTo>
                      <a:pt x="18146" y="32873"/>
                    </a:lnTo>
                    <a:lnTo>
                      <a:pt x="17945" y="33023"/>
                    </a:lnTo>
                    <a:lnTo>
                      <a:pt x="17844" y="33074"/>
                    </a:lnTo>
                    <a:lnTo>
                      <a:pt x="17744" y="33023"/>
                    </a:lnTo>
                    <a:lnTo>
                      <a:pt x="17693" y="32923"/>
                    </a:lnTo>
                    <a:lnTo>
                      <a:pt x="17643" y="32822"/>
                    </a:lnTo>
                    <a:lnTo>
                      <a:pt x="17643" y="32621"/>
                    </a:lnTo>
                    <a:lnTo>
                      <a:pt x="17693" y="32521"/>
                    </a:lnTo>
                    <a:lnTo>
                      <a:pt x="17693" y="32470"/>
                    </a:lnTo>
                    <a:lnTo>
                      <a:pt x="17844" y="32420"/>
                    </a:lnTo>
                    <a:close/>
                    <a:moveTo>
                      <a:pt x="64539" y="0"/>
                    </a:moveTo>
                    <a:lnTo>
                      <a:pt x="64439" y="50"/>
                    </a:lnTo>
                    <a:lnTo>
                      <a:pt x="64389" y="101"/>
                    </a:lnTo>
                    <a:lnTo>
                      <a:pt x="64389" y="151"/>
                    </a:lnTo>
                    <a:lnTo>
                      <a:pt x="64389" y="251"/>
                    </a:lnTo>
                    <a:lnTo>
                      <a:pt x="64389" y="402"/>
                    </a:lnTo>
                    <a:lnTo>
                      <a:pt x="64389" y="553"/>
                    </a:lnTo>
                    <a:lnTo>
                      <a:pt x="64389" y="654"/>
                    </a:lnTo>
                    <a:lnTo>
                      <a:pt x="64389" y="704"/>
                    </a:lnTo>
                    <a:lnTo>
                      <a:pt x="64288" y="855"/>
                    </a:lnTo>
                    <a:lnTo>
                      <a:pt x="64137" y="1005"/>
                    </a:lnTo>
                    <a:lnTo>
                      <a:pt x="64137" y="1106"/>
                    </a:lnTo>
                    <a:lnTo>
                      <a:pt x="64137" y="1206"/>
                    </a:lnTo>
                    <a:lnTo>
                      <a:pt x="63936" y="1307"/>
                    </a:lnTo>
                    <a:lnTo>
                      <a:pt x="63735" y="1408"/>
                    </a:lnTo>
                    <a:lnTo>
                      <a:pt x="63635" y="1458"/>
                    </a:lnTo>
                    <a:lnTo>
                      <a:pt x="63534" y="1508"/>
                    </a:lnTo>
                    <a:lnTo>
                      <a:pt x="62931" y="1508"/>
                    </a:lnTo>
                    <a:lnTo>
                      <a:pt x="62730" y="1558"/>
                    </a:lnTo>
                    <a:lnTo>
                      <a:pt x="62579" y="1709"/>
                    </a:lnTo>
                    <a:lnTo>
                      <a:pt x="62278" y="1709"/>
                    </a:lnTo>
                    <a:lnTo>
                      <a:pt x="62177" y="1659"/>
                    </a:lnTo>
                    <a:lnTo>
                      <a:pt x="62076" y="1609"/>
                    </a:lnTo>
                    <a:lnTo>
                      <a:pt x="62026" y="1508"/>
                    </a:lnTo>
                    <a:lnTo>
                      <a:pt x="61976" y="1508"/>
                    </a:lnTo>
                    <a:lnTo>
                      <a:pt x="61775" y="1659"/>
                    </a:lnTo>
                    <a:lnTo>
                      <a:pt x="61624" y="1709"/>
                    </a:lnTo>
                    <a:lnTo>
                      <a:pt x="60870" y="1709"/>
                    </a:lnTo>
                    <a:lnTo>
                      <a:pt x="60820" y="1810"/>
                    </a:lnTo>
                    <a:lnTo>
                      <a:pt x="60820" y="1910"/>
                    </a:lnTo>
                    <a:lnTo>
                      <a:pt x="60870" y="2061"/>
                    </a:lnTo>
                    <a:lnTo>
                      <a:pt x="61021" y="2161"/>
                    </a:lnTo>
                    <a:lnTo>
                      <a:pt x="61165" y="2269"/>
                    </a:lnTo>
                    <a:lnTo>
                      <a:pt x="61165" y="2269"/>
                    </a:lnTo>
                    <a:lnTo>
                      <a:pt x="61172" y="2262"/>
                    </a:lnTo>
                    <a:lnTo>
                      <a:pt x="61323" y="2111"/>
                    </a:lnTo>
                    <a:lnTo>
                      <a:pt x="61323" y="2161"/>
                    </a:lnTo>
                    <a:lnTo>
                      <a:pt x="61323" y="2212"/>
                    </a:lnTo>
                    <a:lnTo>
                      <a:pt x="61222" y="2312"/>
                    </a:lnTo>
                    <a:lnTo>
                      <a:pt x="61323" y="2413"/>
                    </a:lnTo>
                    <a:lnTo>
                      <a:pt x="61373" y="2463"/>
                    </a:lnTo>
                    <a:lnTo>
                      <a:pt x="61323" y="2513"/>
                    </a:lnTo>
                    <a:lnTo>
                      <a:pt x="61121" y="2513"/>
                    </a:lnTo>
                    <a:lnTo>
                      <a:pt x="61021" y="2413"/>
                    </a:lnTo>
                    <a:lnTo>
                      <a:pt x="61021" y="2346"/>
                    </a:lnTo>
                    <a:lnTo>
                      <a:pt x="61021" y="2346"/>
                    </a:lnTo>
                    <a:lnTo>
                      <a:pt x="60920" y="2363"/>
                    </a:lnTo>
                    <a:lnTo>
                      <a:pt x="60820" y="2413"/>
                    </a:lnTo>
                    <a:lnTo>
                      <a:pt x="60820" y="2564"/>
                    </a:lnTo>
                    <a:lnTo>
                      <a:pt x="60770" y="2664"/>
                    </a:lnTo>
                    <a:lnTo>
                      <a:pt x="60669" y="2765"/>
                    </a:lnTo>
                    <a:lnTo>
                      <a:pt x="60267" y="2765"/>
                    </a:lnTo>
                    <a:lnTo>
                      <a:pt x="60066" y="2714"/>
                    </a:lnTo>
                    <a:lnTo>
                      <a:pt x="59915" y="2614"/>
                    </a:lnTo>
                    <a:lnTo>
                      <a:pt x="59815" y="2463"/>
                    </a:lnTo>
                    <a:lnTo>
                      <a:pt x="59764" y="2212"/>
                    </a:lnTo>
                    <a:lnTo>
                      <a:pt x="59764" y="2111"/>
                    </a:lnTo>
                    <a:lnTo>
                      <a:pt x="59764" y="2011"/>
                    </a:lnTo>
                    <a:lnTo>
                      <a:pt x="59614" y="1960"/>
                    </a:lnTo>
                    <a:lnTo>
                      <a:pt x="59513" y="1910"/>
                    </a:lnTo>
                    <a:lnTo>
                      <a:pt x="59412" y="1910"/>
                    </a:lnTo>
                    <a:lnTo>
                      <a:pt x="59362" y="1960"/>
                    </a:lnTo>
                    <a:lnTo>
                      <a:pt x="59312" y="2061"/>
                    </a:lnTo>
                    <a:lnTo>
                      <a:pt x="59312" y="2111"/>
                    </a:lnTo>
                    <a:lnTo>
                      <a:pt x="59412" y="2262"/>
                    </a:lnTo>
                    <a:lnTo>
                      <a:pt x="59463" y="2363"/>
                    </a:lnTo>
                    <a:lnTo>
                      <a:pt x="59513" y="2463"/>
                    </a:lnTo>
                    <a:lnTo>
                      <a:pt x="59463" y="2513"/>
                    </a:lnTo>
                    <a:lnTo>
                      <a:pt x="59362" y="2564"/>
                    </a:lnTo>
                    <a:lnTo>
                      <a:pt x="59211" y="2513"/>
                    </a:lnTo>
                    <a:lnTo>
                      <a:pt x="59161" y="2463"/>
                    </a:lnTo>
                    <a:lnTo>
                      <a:pt x="59111" y="2413"/>
                    </a:lnTo>
                    <a:lnTo>
                      <a:pt x="59111" y="2111"/>
                    </a:lnTo>
                    <a:lnTo>
                      <a:pt x="59010" y="1910"/>
                    </a:lnTo>
                    <a:lnTo>
                      <a:pt x="58860" y="1759"/>
                    </a:lnTo>
                    <a:lnTo>
                      <a:pt x="58608" y="1659"/>
                    </a:lnTo>
                    <a:lnTo>
                      <a:pt x="58508" y="1558"/>
                    </a:lnTo>
                    <a:lnTo>
                      <a:pt x="58508" y="1408"/>
                    </a:lnTo>
                    <a:lnTo>
                      <a:pt x="58558" y="1357"/>
                    </a:lnTo>
                    <a:lnTo>
                      <a:pt x="58608" y="1307"/>
                    </a:lnTo>
                    <a:lnTo>
                      <a:pt x="59161" y="1257"/>
                    </a:lnTo>
                    <a:lnTo>
                      <a:pt x="59362" y="1257"/>
                    </a:lnTo>
                    <a:lnTo>
                      <a:pt x="59513" y="1206"/>
                    </a:lnTo>
                    <a:lnTo>
                      <a:pt x="59664" y="1056"/>
                    </a:lnTo>
                    <a:lnTo>
                      <a:pt x="59764" y="855"/>
                    </a:lnTo>
                    <a:lnTo>
                      <a:pt x="59463" y="855"/>
                    </a:lnTo>
                    <a:lnTo>
                      <a:pt x="59362" y="754"/>
                    </a:lnTo>
                    <a:lnTo>
                      <a:pt x="59312" y="603"/>
                    </a:lnTo>
                    <a:lnTo>
                      <a:pt x="59312" y="503"/>
                    </a:lnTo>
                    <a:lnTo>
                      <a:pt x="59262" y="453"/>
                    </a:lnTo>
                    <a:lnTo>
                      <a:pt x="59111" y="453"/>
                    </a:lnTo>
                    <a:lnTo>
                      <a:pt x="59010" y="402"/>
                    </a:lnTo>
                    <a:lnTo>
                      <a:pt x="58910" y="352"/>
                    </a:lnTo>
                    <a:lnTo>
                      <a:pt x="58910" y="151"/>
                    </a:lnTo>
                    <a:lnTo>
                      <a:pt x="58860" y="101"/>
                    </a:lnTo>
                    <a:lnTo>
                      <a:pt x="58809" y="50"/>
                    </a:lnTo>
                    <a:lnTo>
                      <a:pt x="58558" y="251"/>
                    </a:lnTo>
                    <a:lnTo>
                      <a:pt x="58457" y="352"/>
                    </a:lnTo>
                    <a:lnTo>
                      <a:pt x="58307" y="453"/>
                    </a:lnTo>
                    <a:lnTo>
                      <a:pt x="58206" y="402"/>
                    </a:lnTo>
                    <a:lnTo>
                      <a:pt x="58055" y="302"/>
                    </a:lnTo>
                    <a:lnTo>
                      <a:pt x="57905" y="251"/>
                    </a:lnTo>
                    <a:lnTo>
                      <a:pt x="57754" y="251"/>
                    </a:lnTo>
                    <a:lnTo>
                      <a:pt x="56296" y="201"/>
                    </a:lnTo>
                    <a:lnTo>
                      <a:pt x="55944" y="251"/>
                    </a:lnTo>
                    <a:lnTo>
                      <a:pt x="55793" y="302"/>
                    </a:lnTo>
                    <a:lnTo>
                      <a:pt x="55643" y="453"/>
                    </a:lnTo>
                    <a:lnTo>
                      <a:pt x="55341" y="453"/>
                    </a:lnTo>
                    <a:lnTo>
                      <a:pt x="55190" y="402"/>
                    </a:lnTo>
                    <a:lnTo>
                      <a:pt x="55090" y="302"/>
                    </a:lnTo>
                    <a:lnTo>
                      <a:pt x="54939" y="251"/>
                    </a:lnTo>
                    <a:lnTo>
                      <a:pt x="54788" y="251"/>
                    </a:lnTo>
                    <a:lnTo>
                      <a:pt x="54738" y="352"/>
                    </a:lnTo>
                    <a:lnTo>
                      <a:pt x="54637" y="402"/>
                    </a:lnTo>
                    <a:lnTo>
                      <a:pt x="54386" y="453"/>
                    </a:lnTo>
                    <a:lnTo>
                      <a:pt x="54135" y="503"/>
                    </a:lnTo>
                    <a:lnTo>
                      <a:pt x="53984" y="553"/>
                    </a:lnTo>
                    <a:lnTo>
                      <a:pt x="53934" y="654"/>
                    </a:lnTo>
                    <a:lnTo>
                      <a:pt x="53783" y="654"/>
                    </a:lnTo>
                    <a:lnTo>
                      <a:pt x="53682" y="553"/>
                    </a:lnTo>
                    <a:lnTo>
                      <a:pt x="53632" y="453"/>
                    </a:lnTo>
                    <a:lnTo>
                      <a:pt x="53582" y="251"/>
                    </a:lnTo>
                    <a:lnTo>
                      <a:pt x="53532" y="251"/>
                    </a:lnTo>
                    <a:lnTo>
                      <a:pt x="53431" y="352"/>
                    </a:lnTo>
                    <a:lnTo>
                      <a:pt x="53230" y="553"/>
                    </a:lnTo>
                    <a:lnTo>
                      <a:pt x="53180" y="603"/>
                    </a:lnTo>
                    <a:lnTo>
                      <a:pt x="53029" y="654"/>
                    </a:lnTo>
                    <a:lnTo>
                      <a:pt x="52828" y="654"/>
                    </a:lnTo>
                    <a:lnTo>
                      <a:pt x="52677" y="704"/>
                    </a:lnTo>
                    <a:lnTo>
                      <a:pt x="52341" y="992"/>
                    </a:lnTo>
                    <a:lnTo>
                      <a:pt x="52341" y="992"/>
                    </a:lnTo>
                    <a:lnTo>
                      <a:pt x="52325" y="1056"/>
                    </a:lnTo>
                    <a:lnTo>
                      <a:pt x="52303" y="1056"/>
                    </a:lnTo>
                    <a:lnTo>
                      <a:pt x="52124" y="1458"/>
                    </a:lnTo>
                    <a:lnTo>
                      <a:pt x="51973" y="1609"/>
                    </a:lnTo>
                    <a:lnTo>
                      <a:pt x="51772" y="1709"/>
                    </a:lnTo>
                    <a:lnTo>
                      <a:pt x="51622" y="1759"/>
                    </a:lnTo>
                    <a:lnTo>
                      <a:pt x="51471" y="1860"/>
                    </a:lnTo>
                    <a:lnTo>
                      <a:pt x="51320" y="1910"/>
                    </a:lnTo>
                    <a:lnTo>
                      <a:pt x="51119" y="1910"/>
                    </a:lnTo>
                    <a:lnTo>
                      <a:pt x="51018" y="1960"/>
                    </a:lnTo>
                    <a:lnTo>
                      <a:pt x="50868" y="2061"/>
                    </a:lnTo>
                    <a:lnTo>
                      <a:pt x="50667" y="2111"/>
                    </a:lnTo>
                    <a:lnTo>
                      <a:pt x="50616" y="2111"/>
                    </a:lnTo>
                    <a:lnTo>
                      <a:pt x="50516" y="2061"/>
                    </a:lnTo>
                    <a:lnTo>
                      <a:pt x="50365" y="1960"/>
                    </a:lnTo>
                    <a:lnTo>
                      <a:pt x="50315" y="1960"/>
                    </a:lnTo>
                    <a:lnTo>
                      <a:pt x="50264" y="2212"/>
                    </a:lnTo>
                    <a:lnTo>
                      <a:pt x="50214" y="2262"/>
                    </a:lnTo>
                    <a:lnTo>
                      <a:pt x="50164" y="2312"/>
                    </a:lnTo>
                    <a:lnTo>
                      <a:pt x="50063" y="2212"/>
                    </a:lnTo>
                    <a:lnTo>
                      <a:pt x="50063" y="2011"/>
                    </a:lnTo>
                    <a:lnTo>
                      <a:pt x="50013" y="1960"/>
                    </a:lnTo>
                    <a:lnTo>
                      <a:pt x="49913" y="1860"/>
                    </a:lnTo>
                    <a:lnTo>
                      <a:pt x="49862" y="1810"/>
                    </a:lnTo>
                    <a:lnTo>
                      <a:pt x="49913" y="1709"/>
                    </a:lnTo>
                    <a:lnTo>
                      <a:pt x="50566" y="1709"/>
                    </a:lnTo>
                    <a:lnTo>
                      <a:pt x="50817" y="1558"/>
                    </a:lnTo>
                    <a:lnTo>
                      <a:pt x="50918" y="1508"/>
                    </a:lnTo>
                    <a:lnTo>
                      <a:pt x="51270" y="1508"/>
                    </a:lnTo>
                    <a:lnTo>
                      <a:pt x="51421" y="1458"/>
                    </a:lnTo>
                    <a:lnTo>
                      <a:pt x="51571" y="1357"/>
                    </a:lnTo>
                    <a:lnTo>
                      <a:pt x="51722" y="1206"/>
                    </a:lnTo>
                    <a:lnTo>
                      <a:pt x="51873" y="1005"/>
                    </a:lnTo>
                    <a:lnTo>
                      <a:pt x="52074" y="855"/>
                    </a:lnTo>
                    <a:lnTo>
                      <a:pt x="52355" y="855"/>
                    </a:lnTo>
                    <a:lnTo>
                      <a:pt x="52376" y="754"/>
                    </a:lnTo>
                    <a:lnTo>
                      <a:pt x="52376" y="654"/>
                    </a:lnTo>
                    <a:lnTo>
                      <a:pt x="52376" y="503"/>
                    </a:lnTo>
                    <a:lnTo>
                      <a:pt x="52325" y="453"/>
                    </a:lnTo>
                    <a:lnTo>
                      <a:pt x="52225" y="503"/>
                    </a:lnTo>
                    <a:lnTo>
                      <a:pt x="52124" y="603"/>
                    </a:lnTo>
                    <a:lnTo>
                      <a:pt x="51973" y="654"/>
                    </a:lnTo>
                    <a:lnTo>
                      <a:pt x="51873" y="603"/>
                    </a:lnTo>
                    <a:lnTo>
                      <a:pt x="51722" y="503"/>
                    </a:lnTo>
                    <a:lnTo>
                      <a:pt x="51571" y="453"/>
                    </a:lnTo>
                    <a:lnTo>
                      <a:pt x="51370" y="402"/>
                    </a:lnTo>
                    <a:lnTo>
                      <a:pt x="51219" y="453"/>
                    </a:lnTo>
                    <a:lnTo>
                      <a:pt x="51018" y="453"/>
                    </a:lnTo>
                    <a:lnTo>
                      <a:pt x="50918" y="553"/>
                    </a:lnTo>
                    <a:lnTo>
                      <a:pt x="50817" y="603"/>
                    </a:lnTo>
                    <a:lnTo>
                      <a:pt x="50566" y="654"/>
                    </a:lnTo>
                    <a:lnTo>
                      <a:pt x="49762" y="654"/>
                    </a:lnTo>
                    <a:lnTo>
                      <a:pt x="49511" y="704"/>
                    </a:lnTo>
                    <a:lnTo>
                      <a:pt x="49058" y="955"/>
                    </a:lnTo>
                    <a:lnTo>
                      <a:pt x="48958" y="1005"/>
                    </a:lnTo>
                    <a:lnTo>
                      <a:pt x="48857" y="1005"/>
                    </a:lnTo>
                    <a:lnTo>
                      <a:pt x="48807" y="855"/>
                    </a:lnTo>
                    <a:lnTo>
                      <a:pt x="48757" y="704"/>
                    </a:lnTo>
                    <a:lnTo>
                      <a:pt x="48656" y="654"/>
                    </a:lnTo>
                    <a:lnTo>
                      <a:pt x="48555" y="654"/>
                    </a:lnTo>
                    <a:lnTo>
                      <a:pt x="48455" y="704"/>
                    </a:lnTo>
                    <a:lnTo>
                      <a:pt x="48354" y="804"/>
                    </a:lnTo>
                    <a:lnTo>
                      <a:pt x="48204" y="855"/>
                    </a:lnTo>
                    <a:lnTo>
                      <a:pt x="48103" y="855"/>
                    </a:lnTo>
                    <a:lnTo>
                      <a:pt x="47952" y="704"/>
                    </a:lnTo>
                    <a:lnTo>
                      <a:pt x="47852" y="654"/>
                    </a:lnTo>
                    <a:lnTo>
                      <a:pt x="47802" y="704"/>
                    </a:lnTo>
                    <a:lnTo>
                      <a:pt x="47751" y="804"/>
                    </a:lnTo>
                    <a:lnTo>
                      <a:pt x="47701" y="1056"/>
                    </a:lnTo>
                    <a:lnTo>
                      <a:pt x="47651" y="1206"/>
                    </a:lnTo>
                    <a:lnTo>
                      <a:pt x="47550" y="1257"/>
                    </a:lnTo>
                    <a:lnTo>
                      <a:pt x="47349" y="1257"/>
                    </a:lnTo>
                    <a:lnTo>
                      <a:pt x="46997" y="1307"/>
                    </a:lnTo>
                    <a:lnTo>
                      <a:pt x="46997" y="1357"/>
                    </a:lnTo>
                    <a:lnTo>
                      <a:pt x="46947" y="1408"/>
                    </a:lnTo>
                    <a:lnTo>
                      <a:pt x="47048" y="1508"/>
                    </a:lnTo>
                    <a:lnTo>
                      <a:pt x="47048" y="1609"/>
                    </a:lnTo>
                    <a:lnTo>
                      <a:pt x="46947" y="1810"/>
                    </a:lnTo>
                    <a:lnTo>
                      <a:pt x="46947" y="1910"/>
                    </a:lnTo>
                    <a:lnTo>
                      <a:pt x="46997" y="2061"/>
                    </a:lnTo>
                    <a:lnTo>
                      <a:pt x="47098" y="2111"/>
                    </a:lnTo>
                    <a:lnTo>
                      <a:pt x="47198" y="2111"/>
                    </a:lnTo>
                    <a:lnTo>
                      <a:pt x="47299" y="2061"/>
                    </a:lnTo>
                    <a:lnTo>
                      <a:pt x="47299" y="2011"/>
                    </a:lnTo>
                    <a:lnTo>
                      <a:pt x="47349" y="1860"/>
                    </a:lnTo>
                    <a:lnTo>
                      <a:pt x="47399" y="1759"/>
                    </a:lnTo>
                    <a:lnTo>
                      <a:pt x="47550" y="1558"/>
                    </a:lnTo>
                    <a:lnTo>
                      <a:pt x="47651" y="1508"/>
                    </a:lnTo>
                    <a:lnTo>
                      <a:pt x="47701" y="1558"/>
                    </a:lnTo>
                    <a:lnTo>
                      <a:pt x="47852" y="1659"/>
                    </a:lnTo>
                    <a:lnTo>
                      <a:pt x="47952" y="1709"/>
                    </a:lnTo>
                    <a:lnTo>
                      <a:pt x="48254" y="1709"/>
                    </a:lnTo>
                    <a:lnTo>
                      <a:pt x="48304" y="1759"/>
                    </a:lnTo>
                    <a:lnTo>
                      <a:pt x="48354" y="1860"/>
                    </a:lnTo>
                    <a:lnTo>
                      <a:pt x="48254" y="1910"/>
                    </a:lnTo>
                    <a:lnTo>
                      <a:pt x="48204" y="2011"/>
                    </a:lnTo>
                    <a:lnTo>
                      <a:pt x="48204" y="2161"/>
                    </a:lnTo>
                    <a:lnTo>
                      <a:pt x="48103" y="2262"/>
                    </a:lnTo>
                    <a:lnTo>
                      <a:pt x="48003" y="2312"/>
                    </a:lnTo>
                    <a:lnTo>
                      <a:pt x="47550" y="2312"/>
                    </a:lnTo>
                    <a:lnTo>
                      <a:pt x="47399" y="2363"/>
                    </a:lnTo>
                    <a:lnTo>
                      <a:pt x="47249" y="2513"/>
                    </a:lnTo>
                    <a:lnTo>
                      <a:pt x="47198" y="2564"/>
                    </a:lnTo>
                    <a:lnTo>
                      <a:pt x="47098" y="2564"/>
                    </a:lnTo>
                    <a:lnTo>
                      <a:pt x="46997" y="2513"/>
                    </a:lnTo>
                    <a:lnTo>
                      <a:pt x="46897" y="2413"/>
                    </a:lnTo>
                    <a:lnTo>
                      <a:pt x="46595" y="2111"/>
                    </a:lnTo>
                    <a:lnTo>
                      <a:pt x="46444" y="2111"/>
                    </a:lnTo>
                    <a:lnTo>
                      <a:pt x="46344" y="2161"/>
                    </a:lnTo>
                    <a:lnTo>
                      <a:pt x="46294" y="2262"/>
                    </a:lnTo>
                    <a:lnTo>
                      <a:pt x="46243" y="2463"/>
                    </a:lnTo>
                    <a:lnTo>
                      <a:pt x="46193" y="2513"/>
                    </a:lnTo>
                    <a:lnTo>
                      <a:pt x="46093" y="2564"/>
                    </a:lnTo>
                    <a:lnTo>
                      <a:pt x="44836" y="2513"/>
                    </a:lnTo>
                    <a:lnTo>
                      <a:pt x="44735" y="2513"/>
                    </a:lnTo>
                    <a:lnTo>
                      <a:pt x="44635" y="2463"/>
                    </a:lnTo>
                    <a:lnTo>
                      <a:pt x="44534" y="2363"/>
                    </a:lnTo>
                    <a:lnTo>
                      <a:pt x="44434" y="2363"/>
                    </a:lnTo>
                    <a:lnTo>
                      <a:pt x="44283" y="2564"/>
                    </a:lnTo>
                    <a:lnTo>
                      <a:pt x="44183" y="2614"/>
                    </a:lnTo>
                    <a:lnTo>
                      <a:pt x="44233" y="2664"/>
                    </a:lnTo>
                    <a:lnTo>
                      <a:pt x="44333" y="2765"/>
                    </a:lnTo>
                    <a:lnTo>
                      <a:pt x="44434" y="2915"/>
                    </a:lnTo>
                    <a:lnTo>
                      <a:pt x="44478" y="2951"/>
                    </a:lnTo>
                    <a:lnTo>
                      <a:pt x="44478" y="2951"/>
                    </a:lnTo>
                    <a:lnTo>
                      <a:pt x="44585" y="2915"/>
                    </a:lnTo>
                    <a:lnTo>
                      <a:pt x="44685" y="2815"/>
                    </a:lnTo>
                    <a:lnTo>
                      <a:pt x="44786" y="2815"/>
                    </a:lnTo>
                    <a:lnTo>
                      <a:pt x="44886" y="2915"/>
                    </a:lnTo>
                    <a:lnTo>
                      <a:pt x="44936" y="2966"/>
                    </a:lnTo>
                    <a:lnTo>
                      <a:pt x="45188" y="3016"/>
                    </a:lnTo>
                    <a:lnTo>
                      <a:pt x="45288" y="3066"/>
                    </a:lnTo>
                    <a:lnTo>
                      <a:pt x="45288" y="3167"/>
                    </a:lnTo>
                    <a:lnTo>
                      <a:pt x="45288" y="3217"/>
                    </a:lnTo>
                    <a:lnTo>
                      <a:pt x="45238" y="3267"/>
                    </a:lnTo>
                    <a:lnTo>
                      <a:pt x="45087" y="3318"/>
                    </a:lnTo>
                    <a:lnTo>
                      <a:pt x="44962" y="3318"/>
                    </a:lnTo>
                    <a:lnTo>
                      <a:pt x="44936" y="3217"/>
                    </a:lnTo>
                    <a:lnTo>
                      <a:pt x="44886" y="3167"/>
                    </a:lnTo>
                    <a:lnTo>
                      <a:pt x="44786" y="3167"/>
                    </a:lnTo>
                    <a:lnTo>
                      <a:pt x="44763" y="3178"/>
                    </a:lnTo>
                    <a:lnTo>
                      <a:pt x="44763" y="3178"/>
                    </a:lnTo>
                    <a:lnTo>
                      <a:pt x="44936" y="3318"/>
                    </a:lnTo>
                    <a:lnTo>
                      <a:pt x="44697" y="3211"/>
                    </a:lnTo>
                    <a:lnTo>
                      <a:pt x="44697" y="3211"/>
                    </a:lnTo>
                    <a:lnTo>
                      <a:pt x="44585" y="3267"/>
                    </a:lnTo>
                    <a:lnTo>
                      <a:pt x="44434" y="3368"/>
                    </a:lnTo>
                    <a:lnTo>
                      <a:pt x="44387" y="3084"/>
                    </a:lnTo>
                    <a:lnTo>
                      <a:pt x="44387" y="3084"/>
                    </a:lnTo>
                    <a:lnTo>
                      <a:pt x="44183" y="3016"/>
                    </a:lnTo>
                    <a:lnTo>
                      <a:pt x="44032" y="2915"/>
                    </a:lnTo>
                    <a:lnTo>
                      <a:pt x="43981" y="2815"/>
                    </a:lnTo>
                    <a:lnTo>
                      <a:pt x="43931" y="2714"/>
                    </a:lnTo>
                    <a:lnTo>
                      <a:pt x="43931" y="2614"/>
                    </a:lnTo>
                    <a:lnTo>
                      <a:pt x="43881" y="2564"/>
                    </a:lnTo>
                    <a:lnTo>
                      <a:pt x="43730" y="2413"/>
                    </a:lnTo>
                    <a:lnTo>
                      <a:pt x="43630" y="2363"/>
                    </a:lnTo>
                    <a:lnTo>
                      <a:pt x="43579" y="2413"/>
                    </a:lnTo>
                    <a:lnTo>
                      <a:pt x="43328" y="2513"/>
                    </a:lnTo>
                    <a:lnTo>
                      <a:pt x="43077" y="2664"/>
                    </a:lnTo>
                    <a:lnTo>
                      <a:pt x="43479" y="3016"/>
                    </a:lnTo>
                    <a:lnTo>
                      <a:pt x="43529" y="3066"/>
                    </a:lnTo>
                    <a:lnTo>
                      <a:pt x="43479" y="3167"/>
                    </a:lnTo>
                    <a:lnTo>
                      <a:pt x="43378" y="3267"/>
                    </a:lnTo>
                    <a:lnTo>
                      <a:pt x="43328" y="3368"/>
                    </a:lnTo>
                    <a:lnTo>
                      <a:pt x="43328" y="3619"/>
                    </a:lnTo>
                    <a:lnTo>
                      <a:pt x="43328" y="3720"/>
                    </a:lnTo>
                    <a:lnTo>
                      <a:pt x="43228" y="3770"/>
                    </a:lnTo>
                    <a:lnTo>
                      <a:pt x="43177" y="3770"/>
                    </a:lnTo>
                    <a:lnTo>
                      <a:pt x="43127" y="3669"/>
                    </a:lnTo>
                    <a:lnTo>
                      <a:pt x="43026" y="3619"/>
                    </a:lnTo>
                    <a:lnTo>
                      <a:pt x="42825" y="3569"/>
                    </a:lnTo>
                    <a:lnTo>
                      <a:pt x="42725" y="3519"/>
                    </a:lnTo>
                    <a:lnTo>
                      <a:pt x="42624" y="3468"/>
                    </a:lnTo>
                    <a:lnTo>
                      <a:pt x="42524" y="3368"/>
                    </a:lnTo>
                    <a:lnTo>
                      <a:pt x="42373" y="3368"/>
                    </a:lnTo>
                    <a:lnTo>
                      <a:pt x="42323" y="3267"/>
                    </a:lnTo>
                    <a:lnTo>
                      <a:pt x="42273" y="3116"/>
                    </a:lnTo>
                    <a:lnTo>
                      <a:pt x="42323" y="3066"/>
                    </a:lnTo>
                    <a:lnTo>
                      <a:pt x="42373" y="3016"/>
                    </a:lnTo>
                    <a:lnTo>
                      <a:pt x="42423" y="2966"/>
                    </a:lnTo>
                    <a:lnTo>
                      <a:pt x="42725" y="2966"/>
                    </a:lnTo>
                    <a:lnTo>
                      <a:pt x="42725" y="2815"/>
                    </a:lnTo>
                    <a:lnTo>
                      <a:pt x="42675" y="2714"/>
                    </a:lnTo>
                    <a:lnTo>
                      <a:pt x="42574" y="2513"/>
                    </a:lnTo>
                    <a:lnTo>
                      <a:pt x="42474" y="2312"/>
                    </a:lnTo>
                    <a:lnTo>
                      <a:pt x="42373" y="2111"/>
                    </a:lnTo>
                    <a:lnTo>
                      <a:pt x="42273" y="2111"/>
                    </a:lnTo>
                    <a:lnTo>
                      <a:pt x="42273" y="2212"/>
                    </a:lnTo>
                    <a:lnTo>
                      <a:pt x="42222" y="2312"/>
                    </a:lnTo>
                    <a:lnTo>
                      <a:pt x="41971" y="2312"/>
                    </a:lnTo>
                    <a:lnTo>
                      <a:pt x="41921" y="2262"/>
                    </a:lnTo>
                    <a:lnTo>
                      <a:pt x="41870" y="2161"/>
                    </a:lnTo>
                    <a:lnTo>
                      <a:pt x="41870" y="2061"/>
                    </a:lnTo>
                    <a:lnTo>
                      <a:pt x="41669" y="2212"/>
                    </a:lnTo>
                    <a:lnTo>
                      <a:pt x="41368" y="2463"/>
                    </a:lnTo>
                    <a:lnTo>
                      <a:pt x="41066" y="2765"/>
                    </a:lnTo>
                    <a:lnTo>
                      <a:pt x="41016" y="2765"/>
                    </a:lnTo>
                    <a:lnTo>
                      <a:pt x="40915" y="2714"/>
                    </a:lnTo>
                    <a:lnTo>
                      <a:pt x="40815" y="2664"/>
                    </a:lnTo>
                    <a:lnTo>
                      <a:pt x="40966" y="2463"/>
                    </a:lnTo>
                    <a:lnTo>
                      <a:pt x="41016" y="2363"/>
                    </a:lnTo>
                    <a:lnTo>
                      <a:pt x="41016" y="2212"/>
                    </a:lnTo>
                    <a:lnTo>
                      <a:pt x="41267" y="2111"/>
                    </a:lnTo>
                    <a:lnTo>
                      <a:pt x="41418" y="2061"/>
                    </a:lnTo>
                    <a:lnTo>
                      <a:pt x="41418" y="2011"/>
                    </a:lnTo>
                    <a:lnTo>
                      <a:pt x="41468" y="1910"/>
                    </a:lnTo>
                    <a:lnTo>
                      <a:pt x="41468" y="1709"/>
                    </a:lnTo>
                    <a:lnTo>
                      <a:pt x="41468" y="1609"/>
                    </a:lnTo>
                    <a:lnTo>
                      <a:pt x="41519" y="1508"/>
                    </a:lnTo>
                    <a:lnTo>
                      <a:pt x="41720" y="1508"/>
                    </a:lnTo>
                    <a:lnTo>
                      <a:pt x="41820" y="1558"/>
                    </a:lnTo>
                    <a:lnTo>
                      <a:pt x="41870" y="1609"/>
                    </a:lnTo>
                    <a:lnTo>
                      <a:pt x="41870" y="1709"/>
                    </a:lnTo>
                    <a:lnTo>
                      <a:pt x="41870" y="1960"/>
                    </a:lnTo>
                    <a:lnTo>
                      <a:pt x="41971" y="2061"/>
                    </a:lnTo>
                    <a:lnTo>
                      <a:pt x="42071" y="2111"/>
                    </a:lnTo>
                    <a:lnTo>
                      <a:pt x="42273" y="2111"/>
                    </a:lnTo>
                    <a:lnTo>
                      <a:pt x="42273" y="1709"/>
                    </a:lnTo>
                    <a:lnTo>
                      <a:pt x="42273" y="1609"/>
                    </a:lnTo>
                    <a:lnTo>
                      <a:pt x="42323" y="1558"/>
                    </a:lnTo>
                    <a:lnTo>
                      <a:pt x="42474" y="1508"/>
                    </a:lnTo>
                    <a:lnTo>
                      <a:pt x="42675" y="1508"/>
                    </a:lnTo>
                    <a:lnTo>
                      <a:pt x="42876" y="1558"/>
                    </a:lnTo>
                    <a:lnTo>
                      <a:pt x="42926" y="1609"/>
                    </a:lnTo>
                    <a:lnTo>
                      <a:pt x="42825" y="1659"/>
                    </a:lnTo>
                    <a:lnTo>
                      <a:pt x="42725" y="1810"/>
                    </a:lnTo>
                    <a:lnTo>
                      <a:pt x="42926" y="1910"/>
                    </a:lnTo>
                    <a:lnTo>
                      <a:pt x="43228" y="1910"/>
                    </a:lnTo>
                    <a:lnTo>
                      <a:pt x="43278" y="1860"/>
                    </a:lnTo>
                    <a:lnTo>
                      <a:pt x="43177" y="1609"/>
                    </a:lnTo>
                    <a:lnTo>
                      <a:pt x="43228" y="1508"/>
                    </a:lnTo>
                    <a:lnTo>
                      <a:pt x="43328" y="1408"/>
                    </a:lnTo>
                    <a:lnTo>
                      <a:pt x="43278" y="1307"/>
                    </a:lnTo>
                    <a:lnTo>
                      <a:pt x="43077" y="1156"/>
                    </a:lnTo>
                    <a:lnTo>
                      <a:pt x="42976" y="1106"/>
                    </a:lnTo>
                    <a:lnTo>
                      <a:pt x="42876" y="1056"/>
                    </a:lnTo>
                    <a:lnTo>
                      <a:pt x="42474" y="1056"/>
                    </a:lnTo>
                    <a:lnTo>
                      <a:pt x="42122" y="1005"/>
                    </a:lnTo>
                    <a:lnTo>
                      <a:pt x="41971" y="905"/>
                    </a:lnTo>
                    <a:lnTo>
                      <a:pt x="41820" y="855"/>
                    </a:lnTo>
                    <a:lnTo>
                      <a:pt x="41468" y="855"/>
                    </a:lnTo>
                    <a:lnTo>
                      <a:pt x="41267" y="905"/>
                    </a:lnTo>
                    <a:lnTo>
                      <a:pt x="41167" y="1005"/>
                    </a:lnTo>
                    <a:lnTo>
                      <a:pt x="41066" y="1156"/>
                    </a:lnTo>
                    <a:lnTo>
                      <a:pt x="40915" y="1257"/>
                    </a:lnTo>
                    <a:lnTo>
                      <a:pt x="40664" y="1056"/>
                    </a:lnTo>
                    <a:lnTo>
                      <a:pt x="40513" y="905"/>
                    </a:lnTo>
                    <a:lnTo>
                      <a:pt x="40413" y="855"/>
                    </a:lnTo>
                    <a:lnTo>
                      <a:pt x="40262" y="905"/>
                    </a:lnTo>
                    <a:lnTo>
                      <a:pt x="40111" y="1056"/>
                    </a:lnTo>
                    <a:lnTo>
                      <a:pt x="40011" y="1156"/>
                    </a:lnTo>
                    <a:lnTo>
                      <a:pt x="39910" y="1206"/>
                    </a:lnTo>
                    <a:lnTo>
                      <a:pt x="39759" y="1206"/>
                    </a:lnTo>
                    <a:lnTo>
                      <a:pt x="39659" y="1056"/>
                    </a:lnTo>
                    <a:lnTo>
                      <a:pt x="39357" y="1106"/>
                    </a:lnTo>
                    <a:lnTo>
                      <a:pt x="39156" y="1106"/>
                    </a:lnTo>
                    <a:lnTo>
                      <a:pt x="39056" y="1056"/>
                    </a:lnTo>
                    <a:lnTo>
                      <a:pt x="38905" y="1056"/>
                    </a:lnTo>
                    <a:lnTo>
                      <a:pt x="38754" y="1156"/>
                    </a:lnTo>
                    <a:lnTo>
                      <a:pt x="38654" y="1206"/>
                    </a:lnTo>
                    <a:lnTo>
                      <a:pt x="38503" y="1206"/>
                    </a:lnTo>
                    <a:lnTo>
                      <a:pt x="38402" y="1106"/>
                    </a:lnTo>
                    <a:lnTo>
                      <a:pt x="38251" y="1056"/>
                    </a:lnTo>
                    <a:lnTo>
                      <a:pt x="37849" y="1056"/>
                    </a:lnTo>
                    <a:lnTo>
                      <a:pt x="37749" y="1106"/>
                    </a:lnTo>
                    <a:lnTo>
                      <a:pt x="37598" y="1257"/>
                    </a:lnTo>
                    <a:lnTo>
                      <a:pt x="37296" y="1257"/>
                    </a:lnTo>
                    <a:lnTo>
                      <a:pt x="37246" y="1156"/>
                    </a:lnTo>
                    <a:lnTo>
                      <a:pt x="37095" y="1056"/>
                    </a:lnTo>
                    <a:lnTo>
                      <a:pt x="36995" y="1056"/>
                    </a:lnTo>
                    <a:lnTo>
                      <a:pt x="36894" y="1106"/>
                    </a:lnTo>
                    <a:lnTo>
                      <a:pt x="36794" y="1206"/>
                    </a:lnTo>
                    <a:lnTo>
                      <a:pt x="36593" y="1408"/>
                    </a:lnTo>
                    <a:lnTo>
                      <a:pt x="36492" y="1458"/>
                    </a:lnTo>
                    <a:lnTo>
                      <a:pt x="36442" y="1458"/>
                    </a:lnTo>
                    <a:lnTo>
                      <a:pt x="36341" y="1357"/>
                    </a:lnTo>
                    <a:lnTo>
                      <a:pt x="36241" y="1307"/>
                    </a:lnTo>
                    <a:lnTo>
                      <a:pt x="36090" y="1307"/>
                    </a:lnTo>
                    <a:lnTo>
                      <a:pt x="36040" y="1357"/>
                    </a:lnTo>
                    <a:lnTo>
                      <a:pt x="35990" y="1458"/>
                    </a:lnTo>
                    <a:lnTo>
                      <a:pt x="35939" y="1558"/>
                    </a:lnTo>
                    <a:lnTo>
                      <a:pt x="35889" y="1659"/>
                    </a:lnTo>
                    <a:lnTo>
                      <a:pt x="35839" y="1709"/>
                    </a:lnTo>
                    <a:lnTo>
                      <a:pt x="35738" y="1709"/>
                    </a:lnTo>
                    <a:lnTo>
                      <a:pt x="35587" y="1659"/>
                    </a:lnTo>
                    <a:lnTo>
                      <a:pt x="35537" y="1558"/>
                    </a:lnTo>
                    <a:lnTo>
                      <a:pt x="35537" y="1508"/>
                    </a:lnTo>
                    <a:lnTo>
                      <a:pt x="35537" y="1357"/>
                    </a:lnTo>
                    <a:lnTo>
                      <a:pt x="35487" y="1307"/>
                    </a:lnTo>
                    <a:lnTo>
                      <a:pt x="35437" y="1307"/>
                    </a:lnTo>
                    <a:lnTo>
                      <a:pt x="35336" y="1408"/>
                    </a:lnTo>
                    <a:lnTo>
                      <a:pt x="35185" y="1458"/>
                    </a:lnTo>
                    <a:lnTo>
                      <a:pt x="34984" y="1508"/>
                    </a:lnTo>
                    <a:lnTo>
                      <a:pt x="34733" y="1458"/>
                    </a:lnTo>
                    <a:lnTo>
                      <a:pt x="34532" y="1508"/>
                    </a:lnTo>
                    <a:lnTo>
                      <a:pt x="34431" y="1458"/>
                    </a:lnTo>
                    <a:lnTo>
                      <a:pt x="34331" y="1408"/>
                    </a:lnTo>
                    <a:lnTo>
                      <a:pt x="34180" y="1307"/>
                    </a:lnTo>
                    <a:lnTo>
                      <a:pt x="34029" y="1609"/>
                    </a:lnTo>
                    <a:lnTo>
                      <a:pt x="33979" y="1659"/>
                    </a:lnTo>
                    <a:lnTo>
                      <a:pt x="33878" y="1709"/>
                    </a:lnTo>
                    <a:lnTo>
                      <a:pt x="33627" y="1709"/>
                    </a:lnTo>
                    <a:lnTo>
                      <a:pt x="33476" y="1759"/>
                    </a:lnTo>
                    <a:lnTo>
                      <a:pt x="33376" y="1860"/>
                    </a:lnTo>
                    <a:lnTo>
                      <a:pt x="33275" y="1910"/>
                    </a:lnTo>
                    <a:lnTo>
                      <a:pt x="33124" y="1910"/>
                    </a:lnTo>
                    <a:lnTo>
                      <a:pt x="33024" y="1759"/>
                    </a:lnTo>
                    <a:lnTo>
                      <a:pt x="32873" y="1709"/>
                    </a:lnTo>
                    <a:lnTo>
                      <a:pt x="32572" y="1709"/>
                    </a:lnTo>
                    <a:lnTo>
                      <a:pt x="31868" y="1659"/>
                    </a:lnTo>
                    <a:lnTo>
                      <a:pt x="31767" y="1659"/>
                    </a:lnTo>
                    <a:lnTo>
                      <a:pt x="31767" y="1609"/>
                    </a:lnTo>
                    <a:lnTo>
                      <a:pt x="31818" y="1508"/>
                    </a:lnTo>
                    <a:lnTo>
                      <a:pt x="31968" y="1357"/>
                    </a:lnTo>
                    <a:lnTo>
                      <a:pt x="31818" y="1307"/>
                    </a:lnTo>
                    <a:lnTo>
                      <a:pt x="31717" y="1307"/>
                    </a:lnTo>
                    <a:lnTo>
                      <a:pt x="31466" y="1458"/>
                    </a:lnTo>
                    <a:lnTo>
                      <a:pt x="31164" y="1508"/>
                    </a:lnTo>
                    <a:lnTo>
                      <a:pt x="30662" y="1458"/>
                    </a:lnTo>
                    <a:lnTo>
                      <a:pt x="30410" y="1508"/>
                    </a:lnTo>
                    <a:lnTo>
                      <a:pt x="30310" y="1609"/>
                    </a:lnTo>
                    <a:lnTo>
                      <a:pt x="30159" y="1709"/>
                    </a:lnTo>
                    <a:lnTo>
                      <a:pt x="30109" y="1609"/>
                    </a:lnTo>
                    <a:lnTo>
                      <a:pt x="30008" y="1558"/>
                    </a:lnTo>
                    <a:lnTo>
                      <a:pt x="29908" y="1558"/>
                    </a:lnTo>
                    <a:lnTo>
                      <a:pt x="29807" y="1659"/>
                    </a:lnTo>
                    <a:lnTo>
                      <a:pt x="29505" y="1709"/>
                    </a:lnTo>
                    <a:lnTo>
                      <a:pt x="29154" y="1709"/>
                    </a:lnTo>
                    <a:lnTo>
                      <a:pt x="28802" y="1609"/>
                    </a:lnTo>
                    <a:lnTo>
                      <a:pt x="28349" y="1508"/>
                    </a:lnTo>
                    <a:lnTo>
                      <a:pt x="28249" y="1558"/>
                    </a:lnTo>
                    <a:lnTo>
                      <a:pt x="28199" y="1609"/>
                    </a:lnTo>
                    <a:lnTo>
                      <a:pt x="28098" y="1659"/>
                    </a:lnTo>
                    <a:lnTo>
                      <a:pt x="28048" y="1659"/>
                    </a:lnTo>
                    <a:lnTo>
                      <a:pt x="27797" y="1508"/>
                    </a:lnTo>
                    <a:lnTo>
                      <a:pt x="27595" y="1458"/>
                    </a:lnTo>
                    <a:lnTo>
                      <a:pt x="27394" y="1558"/>
                    </a:lnTo>
                    <a:lnTo>
                      <a:pt x="27244" y="1709"/>
                    </a:lnTo>
                    <a:lnTo>
                      <a:pt x="27093" y="1860"/>
                    </a:lnTo>
                    <a:lnTo>
                      <a:pt x="26942" y="1910"/>
                    </a:lnTo>
                    <a:lnTo>
                      <a:pt x="26791" y="1860"/>
                    </a:lnTo>
                    <a:lnTo>
                      <a:pt x="26640" y="1759"/>
                    </a:lnTo>
                    <a:lnTo>
                      <a:pt x="26490" y="1709"/>
                    </a:lnTo>
                    <a:lnTo>
                      <a:pt x="26389" y="1759"/>
                    </a:lnTo>
                    <a:lnTo>
                      <a:pt x="26289" y="1810"/>
                    </a:lnTo>
                    <a:lnTo>
                      <a:pt x="26188" y="1860"/>
                    </a:lnTo>
                    <a:lnTo>
                      <a:pt x="25937" y="1910"/>
                    </a:lnTo>
                    <a:lnTo>
                      <a:pt x="24328" y="1910"/>
                    </a:lnTo>
                    <a:lnTo>
                      <a:pt x="24278" y="1960"/>
                    </a:lnTo>
                    <a:lnTo>
                      <a:pt x="24178" y="2011"/>
                    </a:lnTo>
                    <a:lnTo>
                      <a:pt x="24077" y="2111"/>
                    </a:lnTo>
                    <a:lnTo>
                      <a:pt x="23976" y="2111"/>
                    </a:lnTo>
                    <a:lnTo>
                      <a:pt x="23826" y="2061"/>
                    </a:lnTo>
                    <a:lnTo>
                      <a:pt x="23725" y="2011"/>
                    </a:lnTo>
                    <a:lnTo>
                      <a:pt x="23625" y="1810"/>
                    </a:lnTo>
                    <a:lnTo>
                      <a:pt x="23424" y="1709"/>
                    </a:lnTo>
                    <a:lnTo>
                      <a:pt x="23323" y="1709"/>
                    </a:lnTo>
                    <a:lnTo>
                      <a:pt x="23223" y="1759"/>
                    </a:lnTo>
                    <a:lnTo>
                      <a:pt x="23122" y="1860"/>
                    </a:lnTo>
                    <a:lnTo>
                      <a:pt x="23021" y="1910"/>
                    </a:lnTo>
                    <a:lnTo>
                      <a:pt x="22820" y="1960"/>
                    </a:lnTo>
                    <a:lnTo>
                      <a:pt x="22670" y="2061"/>
                    </a:lnTo>
                    <a:lnTo>
                      <a:pt x="22519" y="2111"/>
                    </a:lnTo>
                    <a:lnTo>
                      <a:pt x="22217" y="2111"/>
                    </a:lnTo>
                    <a:lnTo>
                      <a:pt x="22066" y="2011"/>
                    </a:lnTo>
                    <a:lnTo>
                      <a:pt x="22016" y="1960"/>
                    </a:lnTo>
                    <a:lnTo>
                      <a:pt x="21966" y="1960"/>
                    </a:lnTo>
                    <a:lnTo>
                      <a:pt x="21865" y="2161"/>
                    </a:lnTo>
                    <a:lnTo>
                      <a:pt x="21865" y="2262"/>
                    </a:lnTo>
                    <a:lnTo>
                      <a:pt x="21815" y="2312"/>
                    </a:lnTo>
                    <a:lnTo>
                      <a:pt x="21715" y="2262"/>
                    </a:lnTo>
                    <a:lnTo>
                      <a:pt x="21564" y="2111"/>
                    </a:lnTo>
                    <a:lnTo>
                      <a:pt x="21413" y="1960"/>
                    </a:lnTo>
                    <a:lnTo>
                      <a:pt x="21312" y="1910"/>
                    </a:lnTo>
                    <a:lnTo>
                      <a:pt x="21162" y="1910"/>
                    </a:lnTo>
                    <a:lnTo>
                      <a:pt x="21061" y="2011"/>
                    </a:lnTo>
                    <a:lnTo>
                      <a:pt x="20860" y="2111"/>
                    </a:lnTo>
                    <a:lnTo>
                      <a:pt x="20709" y="2111"/>
                    </a:lnTo>
                    <a:lnTo>
                      <a:pt x="20609" y="2011"/>
                    </a:lnTo>
                    <a:lnTo>
                      <a:pt x="20508" y="1960"/>
                    </a:lnTo>
                    <a:lnTo>
                      <a:pt x="20408" y="2011"/>
                    </a:lnTo>
                    <a:lnTo>
                      <a:pt x="20307" y="2111"/>
                    </a:lnTo>
                    <a:lnTo>
                      <a:pt x="20257" y="2061"/>
                    </a:lnTo>
                    <a:lnTo>
                      <a:pt x="20106" y="1960"/>
                    </a:lnTo>
                    <a:lnTo>
                      <a:pt x="20006" y="1910"/>
                    </a:lnTo>
                    <a:lnTo>
                      <a:pt x="19855" y="1910"/>
                    </a:lnTo>
                    <a:lnTo>
                      <a:pt x="19754" y="2061"/>
                    </a:lnTo>
                    <a:lnTo>
                      <a:pt x="19553" y="2212"/>
                    </a:lnTo>
                    <a:lnTo>
                      <a:pt x="19402" y="2312"/>
                    </a:lnTo>
                    <a:lnTo>
                      <a:pt x="19201" y="2312"/>
                    </a:lnTo>
                    <a:lnTo>
                      <a:pt x="19000" y="2111"/>
                    </a:lnTo>
                    <a:lnTo>
                      <a:pt x="18699" y="2111"/>
                    </a:lnTo>
                    <a:lnTo>
                      <a:pt x="18447" y="2262"/>
                    </a:lnTo>
                    <a:lnTo>
                      <a:pt x="18196" y="2312"/>
                    </a:lnTo>
                    <a:lnTo>
                      <a:pt x="17945" y="2262"/>
                    </a:lnTo>
                    <a:lnTo>
                      <a:pt x="17693" y="2111"/>
                    </a:lnTo>
                    <a:lnTo>
                      <a:pt x="17593" y="2161"/>
                    </a:lnTo>
                    <a:lnTo>
                      <a:pt x="17442" y="2262"/>
                    </a:lnTo>
                    <a:lnTo>
                      <a:pt x="17442" y="2363"/>
                    </a:lnTo>
                    <a:lnTo>
                      <a:pt x="17442" y="2463"/>
                    </a:lnTo>
                    <a:lnTo>
                      <a:pt x="17342" y="2714"/>
                    </a:lnTo>
                    <a:lnTo>
                      <a:pt x="17241" y="2614"/>
                    </a:lnTo>
                    <a:lnTo>
                      <a:pt x="16990" y="2312"/>
                    </a:lnTo>
                    <a:lnTo>
                      <a:pt x="16537" y="2714"/>
                    </a:lnTo>
                    <a:lnTo>
                      <a:pt x="16387" y="2614"/>
                    </a:lnTo>
                    <a:lnTo>
                      <a:pt x="16236" y="2614"/>
                    </a:lnTo>
                    <a:lnTo>
                      <a:pt x="16186" y="2664"/>
                    </a:lnTo>
                    <a:lnTo>
                      <a:pt x="16135" y="2714"/>
                    </a:lnTo>
                    <a:lnTo>
                      <a:pt x="16035" y="2664"/>
                    </a:lnTo>
                    <a:lnTo>
                      <a:pt x="15934" y="2614"/>
                    </a:lnTo>
                    <a:lnTo>
                      <a:pt x="15834" y="2513"/>
                    </a:lnTo>
                    <a:lnTo>
                      <a:pt x="15683" y="2513"/>
                    </a:lnTo>
                    <a:lnTo>
                      <a:pt x="15532" y="2564"/>
                    </a:lnTo>
                    <a:lnTo>
                      <a:pt x="15381" y="2614"/>
                    </a:lnTo>
                    <a:lnTo>
                      <a:pt x="15231" y="2714"/>
                    </a:lnTo>
                    <a:lnTo>
                      <a:pt x="15080" y="2614"/>
                    </a:lnTo>
                    <a:lnTo>
                      <a:pt x="14929" y="2513"/>
                    </a:lnTo>
                    <a:lnTo>
                      <a:pt x="14577" y="2564"/>
                    </a:lnTo>
                    <a:lnTo>
                      <a:pt x="14024" y="2513"/>
                    </a:lnTo>
                    <a:lnTo>
                      <a:pt x="13773" y="2614"/>
                    </a:lnTo>
                    <a:lnTo>
                      <a:pt x="13471" y="2714"/>
                    </a:lnTo>
                    <a:lnTo>
                      <a:pt x="13421" y="2765"/>
                    </a:lnTo>
                    <a:lnTo>
                      <a:pt x="13270" y="2765"/>
                    </a:lnTo>
                    <a:lnTo>
                      <a:pt x="13119" y="2714"/>
                    </a:lnTo>
                    <a:lnTo>
                      <a:pt x="13019" y="2614"/>
                    </a:lnTo>
                    <a:lnTo>
                      <a:pt x="12969" y="2564"/>
                    </a:lnTo>
                    <a:lnTo>
                      <a:pt x="12918" y="2564"/>
                    </a:lnTo>
                    <a:lnTo>
                      <a:pt x="12818" y="2664"/>
                    </a:lnTo>
                    <a:lnTo>
                      <a:pt x="12717" y="2714"/>
                    </a:lnTo>
                    <a:lnTo>
                      <a:pt x="12667" y="2664"/>
                    </a:lnTo>
                    <a:lnTo>
                      <a:pt x="12416" y="2564"/>
                    </a:lnTo>
                    <a:lnTo>
                      <a:pt x="12114" y="2513"/>
                    </a:lnTo>
                    <a:lnTo>
                      <a:pt x="11863" y="2513"/>
                    </a:lnTo>
                    <a:lnTo>
                      <a:pt x="11612" y="2614"/>
                    </a:lnTo>
                    <a:lnTo>
                      <a:pt x="11461" y="2714"/>
                    </a:lnTo>
                    <a:lnTo>
                      <a:pt x="11310" y="2714"/>
                    </a:lnTo>
                    <a:lnTo>
                      <a:pt x="11209" y="2664"/>
                    </a:lnTo>
                    <a:lnTo>
                      <a:pt x="11059" y="2614"/>
                    </a:lnTo>
                    <a:lnTo>
                      <a:pt x="10958" y="2513"/>
                    </a:lnTo>
                    <a:lnTo>
                      <a:pt x="10908" y="2564"/>
                    </a:lnTo>
                    <a:lnTo>
                      <a:pt x="10858" y="2614"/>
                    </a:lnTo>
                    <a:lnTo>
                      <a:pt x="10817" y="2775"/>
                    </a:lnTo>
                    <a:lnTo>
                      <a:pt x="10817" y="2775"/>
                    </a:lnTo>
                    <a:lnTo>
                      <a:pt x="10858" y="2815"/>
                    </a:lnTo>
                    <a:lnTo>
                      <a:pt x="10807" y="2815"/>
                    </a:lnTo>
                    <a:lnTo>
                      <a:pt x="10858" y="2915"/>
                    </a:lnTo>
                    <a:lnTo>
                      <a:pt x="10707" y="2865"/>
                    </a:lnTo>
                    <a:lnTo>
                      <a:pt x="10707" y="2795"/>
                    </a:lnTo>
                    <a:lnTo>
                      <a:pt x="10707" y="2795"/>
                    </a:lnTo>
                    <a:lnTo>
                      <a:pt x="10556" y="2765"/>
                    </a:lnTo>
                    <a:lnTo>
                      <a:pt x="10355" y="2765"/>
                    </a:lnTo>
                    <a:lnTo>
                      <a:pt x="10154" y="2815"/>
                    </a:lnTo>
                    <a:lnTo>
                      <a:pt x="9953" y="2966"/>
                    </a:lnTo>
                    <a:lnTo>
                      <a:pt x="9852" y="2966"/>
                    </a:lnTo>
                    <a:lnTo>
                      <a:pt x="9702" y="2865"/>
                    </a:lnTo>
                    <a:lnTo>
                      <a:pt x="9500" y="2765"/>
                    </a:lnTo>
                    <a:lnTo>
                      <a:pt x="9400" y="2714"/>
                    </a:lnTo>
                    <a:lnTo>
                      <a:pt x="9350" y="2765"/>
                    </a:lnTo>
                    <a:lnTo>
                      <a:pt x="9249" y="2865"/>
                    </a:lnTo>
                    <a:lnTo>
                      <a:pt x="9149" y="2915"/>
                    </a:lnTo>
                    <a:lnTo>
                      <a:pt x="8948" y="2966"/>
                    </a:lnTo>
                    <a:lnTo>
                      <a:pt x="8696" y="2966"/>
                    </a:lnTo>
                    <a:lnTo>
                      <a:pt x="8596" y="3066"/>
                    </a:lnTo>
                    <a:lnTo>
                      <a:pt x="8545" y="3167"/>
                    </a:lnTo>
                    <a:lnTo>
                      <a:pt x="8395" y="3066"/>
                    </a:lnTo>
                    <a:lnTo>
                      <a:pt x="8294" y="2966"/>
                    </a:lnTo>
                    <a:lnTo>
                      <a:pt x="8244" y="3016"/>
                    </a:lnTo>
                    <a:lnTo>
                      <a:pt x="8194" y="3116"/>
                    </a:lnTo>
                    <a:lnTo>
                      <a:pt x="8093" y="3116"/>
                    </a:lnTo>
                    <a:lnTo>
                      <a:pt x="7942" y="3016"/>
                    </a:lnTo>
                    <a:lnTo>
                      <a:pt x="7691" y="2966"/>
                    </a:lnTo>
                    <a:lnTo>
                      <a:pt x="7440" y="2915"/>
                    </a:lnTo>
                    <a:lnTo>
                      <a:pt x="7188" y="2966"/>
                    </a:lnTo>
                    <a:lnTo>
                      <a:pt x="6987" y="3066"/>
                    </a:lnTo>
                    <a:lnTo>
                      <a:pt x="6786" y="3116"/>
                    </a:lnTo>
                    <a:lnTo>
                      <a:pt x="6686" y="3167"/>
                    </a:lnTo>
                    <a:lnTo>
                      <a:pt x="6585" y="3116"/>
                    </a:lnTo>
                    <a:lnTo>
                      <a:pt x="6434" y="3016"/>
                    </a:lnTo>
                    <a:lnTo>
                      <a:pt x="6334" y="2966"/>
                    </a:lnTo>
                    <a:lnTo>
                      <a:pt x="6233" y="2966"/>
                    </a:lnTo>
                    <a:lnTo>
                      <a:pt x="6133" y="3016"/>
                    </a:lnTo>
                    <a:lnTo>
                      <a:pt x="6083" y="3066"/>
                    </a:lnTo>
                    <a:lnTo>
                      <a:pt x="6083" y="3167"/>
                    </a:lnTo>
                    <a:lnTo>
                      <a:pt x="6133" y="3267"/>
                    </a:lnTo>
                    <a:lnTo>
                      <a:pt x="6183" y="3318"/>
                    </a:lnTo>
                    <a:lnTo>
                      <a:pt x="6284" y="3368"/>
                    </a:lnTo>
                    <a:lnTo>
                      <a:pt x="6434" y="3418"/>
                    </a:lnTo>
                    <a:lnTo>
                      <a:pt x="6485" y="3468"/>
                    </a:lnTo>
                    <a:lnTo>
                      <a:pt x="6434" y="3569"/>
                    </a:lnTo>
                    <a:lnTo>
                      <a:pt x="6334" y="3669"/>
                    </a:lnTo>
                    <a:lnTo>
                      <a:pt x="6284" y="3770"/>
                    </a:lnTo>
                    <a:lnTo>
                      <a:pt x="6284" y="3870"/>
                    </a:lnTo>
                    <a:lnTo>
                      <a:pt x="6384" y="3921"/>
                    </a:lnTo>
                    <a:lnTo>
                      <a:pt x="6535" y="4021"/>
                    </a:lnTo>
                    <a:lnTo>
                      <a:pt x="6635" y="4021"/>
                    </a:lnTo>
                    <a:lnTo>
                      <a:pt x="6686" y="4122"/>
                    </a:lnTo>
                    <a:lnTo>
                      <a:pt x="6836" y="4222"/>
                    </a:lnTo>
                    <a:lnTo>
                      <a:pt x="6937" y="4323"/>
                    </a:lnTo>
                    <a:lnTo>
                      <a:pt x="6887" y="4373"/>
                    </a:lnTo>
                    <a:lnTo>
                      <a:pt x="6786" y="4423"/>
                    </a:lnTo>
                    <a:lnTo>
                      <a:pt x="6686" y="4423"/>
                    </a:lnTo>
                    <a:lnTo>
                      <a:pt x="6535" y="4323"/>
                    </a:lnTo>
                    <a:lnTo>
                      <a:pt x="6284" y="4323"/>
                    </a:lnTo>
                    <a:lnTo>
                      <a:pt x="6133" y="4423"/>
                    </a:lnTo>
                    <a:lnTo>
                      <a:pt x="5932" y="4574"/>
                    </a:lnTo>
                    <a:lnTo>
                      <a:pt x="5680" y="4624"/>
                    </a:lnTo>
                    <a:lnTo>
                      <a:pt x="5530" y="4675"/>
                    </a:lnTo>
                    <a:lnTo>
                      <a:pt x="5479" y="4775"/>
                    </a:lnTo>
                    <a:lnTo>
                      <a:pt x="5479" y="4876"/>
                    </a:lnTo>
                    <a:lnTo>
                      <a:pt x="5429" y="4976"/>
                    </a:lnTo>
                    <a:lnTo>
                      <a:pt x="5329" y="5027"/>
                    </a:lnTo>
                    <a:lnTo>
                      <a:pt x="5228" y="5077"/>
                    </a:lnTo>
                    <a:lnTo>
                      <a:pt x="3971" y="5077"/>
                    </a:lnTo>
                    <a:lnTo>
                      <a:pt x="3971" y="5127"/>
                    </a:lnTo>
                    <a:lnTo>
                      <a:pt x="3971" y="5228"/>
                    </a:lnTo>
                    <a:lnTo>
                      <a:pt x="3821" y="5278"/>
                    </a:lnTo>
                    <a:lnTo>
                      <a:pt x="3720" y="5278"/>
                    </a:lnTo>
                    <a:lnTo>
                      <a:pt x="3620" y="5228"/>
                    </a:lnTo>
                    <a:lnTo>
                      <a:pt x="3469" y="5077"/>
                    </a:lnTo>
                    <a:lnTo>
                      <a:pt x="3318" y="5077"/>
                    </a:lnTo>
                    <a:lnTo>
                      <a:pt x="3217" y="5127"/>
                    </a:lnTo>
                    <a:lnTo>
                      <a:pt x="3167" y="5177"/>
                    </a:lnTo>
                    <a:lnTo>
                      <a:pt x="3117" y="5378"/>
                    </a:lnTo>
                    <a:lnTo>
                      <a:pt x="3067" y="5429"/>
                    </a:lnTo>
                    <a:lnTo>
                      <a:pt x="3067" y="5479"/>
                    </a:lnTo>
                    <a:lnTo>
                      <a:pt x="2665" y="5479"/>
                    </a:lnTo>
                    <a:lnTo>
                      <a:pt x="2564" y="5378"/>
                    </a:lnTo>
                    <a:lnTo>
                      <a:pt x="2514" y="5228"/>
                    </a:lnTo>
                    <a:lnTo>
                      <a:pt x="2514" y="4976"/>
                    </a:lnTo>
                    <a:lnTo>
                      <a:pt x="2464" y="4876"/>
                    </a:lnTo>
                    <a:lnTo>
                      <a:pt x="2313" y="4876"/>
                    </a:lnTo>
                    <a:lnTo>
                      <a:pt x="2313" y="4976"/>
                    </a:lnTo>
                    <a:lnTo>
                      <a:pt x="2262" y="5027"/>
                    </a:lnTo>
                    <a:lnTo>
                      <a:pt x="2162" y="5027"/>
                    </a:lnTo>
                    <a:lnTo>
                      <a:pt x="2112" y="4976"/>
                    </a:lnTo>
                    <a:lnTo>
                      <a:pt x="2112" y="4876"/>
                    </a:lnTo>
                    <a:lnTo>
                      <a:pt x="2011" y="4876"/>
                    </a:lnTo>
                    <a:lnTo>
                      <a:pt x="1961" y="4825"/>
                    </a:lnTo>
                    <a:lnTo>
                      <a:pt x="1911" y="4775"/>
                    </a:lnTo>
                    <a:lnTo>
                      <a:pt x="1911" y="4675"/>
                    </a:lnTo>
                    <a:lnTo>
                      <a:pt x="1961" y="4524"/>
                    </a:lnTo>
                    <a:lnTo>
                      <a:pt x="2011" y="4423"/>
                    </a:lnTo>
                    <a:lnTo>
                      <a:pt x="2162" y="4423"/>
                    </a:lnTo>
                    <a:lnTo>
                      <a:pt x="2262" y="4373"/>
                    </a:lnTo>
                    <a:lnTo>
                      <a:pt x="2313" y="4273"/>
                    </a:lnTo>
                    <a:lnTo>
                      <a:pt x="2313" y="4122"/>
                    </a:lnTo>
                    <a:lnTo>
                      <a:pt x="2313" y="3921"/>
                    </a:lnTo>
                    <a:lnTo>
                      <a:pt x="2363" y="3870"/>
                    </a:lnTo>
                    <a:lnTo>
                      <a:pt x="2413" y="3820"/>
                    </a:lnTo>
                    <a:lnTo>
                      <a:pt x="2514" y="3921"/>
                    </a:lnTo>
                    <a:lnTo>
                      <a:pt x="2514" y="4071"/>
                    </a:lnTo>
                    <a:lnTo>
                      <a:pt x="2614" y="4222"/>
                    </a:lnTo>
                    <a:lnTo>
                      <a:pt x="2765" y="4323"/>
                    </a:lnTo>
                    <a:lnTo>
                      <a:pt x="2916" y="4423"/>
                    </a:lnTo>
                    <a:lnTo>
                      <a:pt x="3016" y="4423"/>
                    </a:lnTo>
                    <a:lnTo>
                      <a:pt x="3117" y="4373"/>
                    </a:lnTo>
                    <a:lnTo>
                      <a:pt x="3217" y="4222"/>
                    </a:lnTo>
                    <a:lnTo>
                      <a:pt x="3368" y="3971"/>
                    </a:lnTo>
                    <a:lnTo>
                      <a:pt x="3368" y="3870"/>
                    </a:lnTo>
                    <a:lnTo>
                      <a:pt x="3469" y="3669"/>
                    </a:lnTo>
                    <a:lnTo>
                      <a:pt x="3469" y="3569"/>
                    </a:lnTo>
                    <a:lnTo>
                      <a:pt x="3368" y="3519"/>
                    </a:lnTo>
                    <a:lnTo>
                      <a:pt x="3167" y="3267"/>
                    </a:lnTo>
                    <a:lnTo>
                      <a:pt x="3067" y="3217"/>
                    </a:lnTo>
                    <a:lnTo>
                      <a:pt x="2966" y="3167"/>
                    </a:lnTo>
                    <a:lnTo>
                      <a:pt x="2866" y="3167"/>
                    </a:lnTo>
                    <a:lnTo>
                      <a:pt x="2715" y="3267"/>
                    </a:lnTo>
                    <a:lnTo>
                      <a:pt x="2564" y="3418"/>
                    </a:lnTo>
                    <a:lnTo>
                      <a:pt x="2514" y="3519"/>
                    </a:lnTo>
                    <a:lnTo>
                      <a:pt x="2413" y="3569"/>
                    </a:lnTo>
                    <a:lnTo>
                      <a:pt x="2363" y="3519"/>
                    </a:lnTo>
                    <a:lnTo>
                      <a:pt x="2262" y="3468"/>
                    </a:lnTo>
                    <a:lnTo>
                      <a:pt x="2212" y="3418"/>
                    </a:lnTo>
                    <a:lnTo>
                      <a:pt x="2112" y="3368"/>
                    </a:lnTo>
                    <a:lnTo>
                      <a:pt x="1860" y="3368"/>
                    </a:lnTo>
                    <a:lnTo>
                      <a:pt x="1659" y="3418"/>
                    </a:lnTo>
                    <a:lnTo>
                      <a:pt x="1458" y="3468"/>
                    </a:lnTo>
                    <a:lnTo>
                      <a:pt x="1257" y="3669"/>
                    </a:lnTo>
                    <a:lnTo>
                      <a:pt x="1207" y="3820"/>
                    </a:lnTo>
                    <a:lnTo>
                      <a:pt x="1257" y="4122"/>
                    </a:lnTo>
                    <a:lnTo>
                      <a:pt x="1257" y="4423"/>
                    </a:lnTo>
                    <a:lnTo>
                      <a:pt x="1207" y="4574"/>
                    </a:lnTo>
                    <a:lnTo>
                      <a:pt x="1106" y="4675"/>
                    </a:lnTo>
                    <a:lnTo>
                      <a:pt x="905" y="4876"/>
                    </a:lnTo>
                    <a:lnTo>
                      <a:pt x="855" y="4976"/>
                    </a:lnTo>
                    <a:lnTo>
                      <a:pt x="855" y="5077"/>
                    </a:lnTo>
                    <a:lnTo>
                      <a:pt x="855" y="5328"/>
                    </a:lnTo>
                    <a:lnTo>
                      <a:pt x="805" y="5529"/>
                    </a:lnTo>
                    <a:lnTo>
                      <a:pt x="704" y="5730"/>
                    </a:lnTo>
                    <a:lnTo>
                      <a:pt x="503" y="5931"/>
                    </a:lnTo>
                    <a:lnTo>
                      <a:pt x="453" y="6032"/>
                    </a:lnTo>
                    <a:lnTo>
                      <a:pt x="403" y="6183"/>
                    </a:lnTo>
                    <a:lnTo>
                      <a:pt x="403" y="6534"/>
                    </a:lnTo>
                    <a:lnTo>
                      <a:pt x="453" y="6685"/>
                    </a:lnTo>
                    <a:lnTo>
                      <a:pt x="604" y="6836"/>
                    </a:lnTo>
                    <a:lnTo>
                      <a:pt x="604" y="6987"/>
                    </a:lnTo>
                    <a:lnTo>
                      <a:pt x="554" y="7138"/>
                    </a:lnTo>
                    <a:lnTo>
                      <a:pt x="453" y="7288"/>
                    </a:lnTo>
                    <a:lnTo>
                      <a:pt x="403" y="7489"/>
                    </a:lnTo>
                    <a:lnTo>
                      <a:pt x="403" y="8947"/>
                    </a:lnTo>
                    <a:lnTo>
                      <a:pt x="302" y="9098"/>
                    </a:lnTo>
                    <a:lnTo>
                      <a:pt x="202" y="9249"/>
                    </a:lnTo>
                    <a:lnTo>
                      <a:pt x="202" y="9399"/>
                    </a:lnTo>
                    <a:lnTo>
                      <a:pt x="202" y="9550"/>
                    </a:lnTo>
                    <a:lnTo>
                      <a:pt x="202" y="9902"/>
                    </a:lnTo>
                    <a:lnTo>
                      <a:pt x="202" y="10204"/>
                    </a:lnTo>
                    <a:lnTo>
                      <a:pt x="202" y="10656"/>
                    </a:lnTo>
                    <a:lnTo>
                      <a:pt x="202" y="11058"/>
                    </a:lnTo>
                    <a:lnTo>
                      <a:pt x="202" y="11209"/>
                    </a:lnTo>
                    <a:lnTo>
                      <a:pt x="151" y="11309"/>
                    </a:lnTo>
                    <a:lnTo>
                      <a:pt x="1" y="11511"/>
                    </a:lnTo>
                    <a:lnTo>
                      <a:pt x="101" y="11611"/>
                    </a:lnTo>
                    <a:lnTo>
                      <a:pt x="151" y="11712"/>
                    </a:lnTo>
                    <a:lnTo>
                      <a:pt x="202" y="11812"/>
                    </a:lnTo>
                    <a:lnTo>
                      <a:pt x="202" y="11963"/>
                    </a:lnTo>
                    <a:lnTo>
                      <a:pt x="202" y="12566"/>
                    </a:lnTo>
                    <a:lnTo>
                      <a:pt x="202" y="12868"/>
                    </a:lnTo>
                    <a:lnTo>
                      <a:pt x="252" y="13018"/>
                    </a:lnTo>
                    <a:lnTo>
                      <a:pt x="403" y="13119"/>
                    </a:lnTo>
                    <a:lnTo>
                      <a:pt x="252" y="13370"/>
                    </a:lnTo>
                    <a:lnTo>
                      <a:pt x="202" y="13521"/>
                    </a:lnTo>
                    <a:lnTo>
                      <a:pt x="202" y="13672"/>
                    </a:lnTo>
                    <a:lnTo>
                      <a:pt x="202" y="13923"/>
                    </a:lnTo>
                    <a:lnTo>
                      <a:pt x="252" y="14024"/>
                    </a:lnTo>
                    <a:lnTo>
                      <a:pt x="352" y="14124"/>
                    </a:lnTo>
                    <a:lnTo>
                      <a:pt x="503" y="14275"/>
                    </a:lnTo>
                    <a:lnTo>
                      <a:pt x="604" y="14526"/>
                    </a:lnTo>
                    <a:lnTo>
                      <a:pt x="694" y="14979"/>
                    </a:lnTo>
                    <a:lnTo>
                      <a:pt x="704" y="14979"/>
                    </a:lnTo>
                    <a:lnTo>
                      <a:pt x="755" y="15029"/>
                    </a:lnTo>
                    <a:lnTo>
                      <a:pt x="704" y="15029"/>
                    </a:lnTo>
                    <a:lnTo>
                      <a:pt x="755" y="15129"/>
                    </a:lnTo>
                    <a:lnTo>
                      <a:pt x="604" y="15029"/>
                    </a:lnTo>
                    <a:lnTo>
                      <a:pt x="604" y="14995"/>
                    </a:lnTo>
                    <a:lnTo>
                      <a:pt x="604" y="14995"/>
                    </a:lnTo>
                    <a:lnTo>
                      <a:pt x="554" y="14979"/>
                    </a:lnTo>
                    <a:lnTo>
                      <a:pt x="453" y="15029"/>
                    </a:lnTo>
                    <a:lnTo>
                      <a:pt x="403" y="15129"/>
                    </a:lnTo>
                    <a:lnTo>
                      <a:pt x="403" y="15230"/>
                    </a:lnTo>
                    <a:lnTo>
                      <a:pt x="554" y="15381"/>
                    </a:lnTo>
                    <a:lnTo>
                      <a:pt x="704" y="15532"/>
                    </a:lnTo>
                    <a:lnTo>
                      <a:pt x="805" y="15682"/>
                    </a:lnTo>
                    <a:lnTo>
                      <a:pt x="855" y="15783"/>
                    </a:lnTo>
                    <a:lnTo>
                      <a:pt x="805" y="15934"/>
                    </a:lnTo>
                    <a:lnTo>
                      <a:pt x="704" y="16034"/>
                    </a:lnTo>
                    <a:lnTo>
                      <a:pt x="654" y="16135"/>
                    </a:lnTo>
                    <a:lnTo>
                      <a:pt x="704" y="16185"/>
                    </a:lnTo>
                    <a:lnTo>
                      <a:pt x="805" y="16286"/>
                    </a:lnTo>
                    <a:lnTo>
                      <a:pt x="855" y="16386"/>
                    </a:lnTo>
                    <a:lnTo>
                      <a:pt x="855" y="16688"/>
                    </a:lnTo>
                    <a:lnTo>
                      <a:pt x="905" y="16788"/>
                    </a:lnTo>
                    <a:lnTo>
                      <a:pt x="1006" y="16939"/>
                    </a:lnTo>
                    <a:lnTo>
                      <a:pt x="1056" y="17040"/>
                    </a:lnTo>
                    <a:lnTo>
                      <a:pt x="1056" y="17190"/>
                    </a:lnTo>
                    <a:lnTo>
                      <a:pt x="1056" y="17291"/>
                    </a:lnTo>
                    <a:lnTo>
                      <a:pt x="1106" y="17643"/>
                    </a:lnTo>
                    <a:lnTo>
                      <a:pt x="1056" y="17743"/>
                    </a:lnTo>
                    <a:lnTo>
                      <a:pt x="1006" y="17844"/>
                    </a:lnTo>
                    <a:lnTo>
                      <a:pt x="905" y="17944"/>
                    </a:lnTo>
                    <a:lnTo>
                      <a:pt x="1006" y="18145"/>
                    </a:lnTo>
                    <a:lnTo>
                      <a:pt x="1056" y="18296"/>
                    </a:lnTo>
                    <a:lnTo>
                      <a:pt x="1056" y="18497"/>
                    </a:lnTo>
                    <a:lnTo>
                      <a:pt x="1056" y="18648"/>
                    </a:lnTo>
                    <a:lnTo>
                      <a:pt x="1106" y="18748"/>
                    </a:lnTo>
                    <a:lnTo>
                      <a:pt x="1207" y="18799"/>
                    </a:lnTo>
                    <a:lnTo>
                      <a:pt x="1157" y="18950"/>
                    </a:lnTo>
                    <a:lnTo>
                      <a:pt x="1006" y="19100"/>
                    </a:lnTo>
                    <a:lnTo>
                      <a:pt x="905" y="19201"/>
                    </a:lnTo>
                    <a:lnTo>
                      <a:pt x="805" y="19352"/>
                    </a:lnTo>
                    <a:lnTo>
                      <a:pt x="805" y="19502"/>
                    </a:lnTo>
                    <a:lnTo>
                      <a:pt x="855" y="19653"/>
                    </a:lnTo>
                    <a:lnTo>
                      <a:pt x="905" y="19754"/>
                    </a:lnTo>
                    <a:lnTo>
                      <a:pt x="1006" y="19804"/>
                    </a:lnTo>
                    <a:lnTo>
                      <a:pt x="1408" y="19804"/>
                    </a:lnTo>
                    <a:lnTo>
                      <a:pt x="1458" y="19854"/>
                    </a:lnTo>
                    <a:lnTo>
                      <a:pt x="1408" y="19955"/>
                    </a:lnTo>
                    <a:lnTo>
                      <a:pt x="1358" y="20055"/>
                    </a:lnTo>
                    <a:lnTo>
                      <a:pt x="1257" y="20106"/>
                    </a:lnTo>
                    <a:lnTo>
                      <a:pt x="1257" y="20206"/>
                    </a:lnTo>
                    <a:lnTo>
                      <a:pt x="1257" y="20558"/>
                    </a:lnTo>
                    <a:lnTo>
                      <a:pt x="1257" y="20960"/>
                    </a:lnTo>
                    <a:lnTo>
                      <a:pt x="1257" y="21161"/>
                    </a:lnTo>
                    <a:lnTo>
                      <a:pt x="1307" y="21362"/>
                    </a:lnTo>
                    <a:lnTo>
                      <a:pt x="1408" y="21513"/>
                    </a:lnTo>
                    <a:lnTo>
                      <a:pt x="1559" y="21664"/>
                    </a:lnTo>
                    <a:lnTo>
                      <a:pt x="1659" y="21815"/>
                    </a:lnTo>
                    <a:lnTo>
                      <a:pt x="1710" y="21915"/>
                    </a:lnTo>
                    <a:lnTo>
                      <a:pt x="1659" y="22066"/>
                    </a:lnTo>
                    <a:lnTo>
                      <a:pt x="1559" y="22317"/>
                    </a:lnTo>
                    <a:lnTo>
                      <a:pt x="1509" y="22468"/>
                    </a:lnTo>
                    <a:lnTo>
                      <a:pt x="1659" y="22619"/>
                    </a:lnTo>
                    <a:lnTo>
                      <a:pt x="1659" y="22770"/>
                    </a:lnTo>
                    <a:lnTo>
                      <a:pt x="1609" y="22920"/>
                    </a:lnTo>
                    <a:lnTo>
                      <a:pt x="1509" y="23071"/>
                    </a:lnTo>
                    <a:lnTo>
                      <a:pt x="1458" y="23172"/>
                    </a:lnTo>
                    <a:lnTo>
                      <a:pt x="1509" y="23322"/>
                    </a:lnTo>
                    <a:lnTo>
                      <a:pt x="1659" y="23473"/>
                    </a:lnTo>
                    <a:lnTo>
                      <a:pt x="1659" y="23674"/>
                    </a:lnTo>
                    <a:lnTo>
                      <a:pt x="1659" y="24026"/>
                    </a:lnTo>
                    <a:lnTo>
                      <a:pt x="1659" y="24328"/>
                    </a:lnTo>
                    <a:lnTo>
                      <a:pt x="1659" y="24529"/>
                    </a:lnTo>
                    <a:lnTo>
                      <a:pt x="1710" y="24680"/>
                    </a:lnTo>
                    <a:lnTo>
                      <a:pt x="1760" y="24830"/>
                    </a:lnTo>
                    <a:lnTo>
                      <a:pt x="1860" y="24981"/>
                    </a:lnTo>
                    <a:lnTo>
                      <a:pt x="1911" y="25082"/>
                    </a:lnTo>
                    <a:lnTo>
                      <a:pt x="1860" y="25182"/>
                    </a:lnTo>
                    <a:lnTo>
                      <a:pt x="1760" y="25333"/>
                    </a:lnTo>
                    <a:lnTo>
                      <a:pt x="1710" y="25484"/>
                    </a:lnTo>
                    <a:lnTo>
                      <a:pt x="1659" y="25635"/>
                    </a:lnTo>
                    <a:lnTo>
                      <a:pt x="1659" y="25785"/>
                    </a:lnTo>
                    <a:lnTo>
                      <a:pt x="1710" y="25936"/>
                    </a:lnTo>
                    <a:lnTo>
                      <a:pt x="1760" y="26037"/>
                    </a:lnTo>
                    <a:lnTo>
                      <a:pt x="2011" y="26338"/>
                    </a:lnTo>
                    <a:lnTo>
                      <a:pt x="2061" y="26439"/>
                    </a:lnTo>
                    <a:lnTo>
                      <a:pt x="2112" y="26539"/>
                    </a:lnTo>
                    <a:lnTo>
                      <a:pt x="2061" y="26640"/>
                    </a:lnTo>
                    <a:lnTo>
                      <a:pt x="1961" y="26740"/>
                    </a:lnTo>
                    <a:lnTo>
                      <a:pt x="1810" y="26941"/>
                    </a:lnTo>
                    <a:lnTo>
                      <a:pt x="1710" y="27042"/>
                    </a:lnTo>
                    <a:lnTo>
                      <a:pt x="1659" y="27143"/>
                    </a:lnTo>
                    <a:lnTo>
                      <a:pt x="1659" y="27394"/>
                    </a:lnTo>
                    <a:lnTo>
                      <a:pt x="1659" y="27595"/>
                    </a:lnTo>
                    <a:lnTo>
                      <a:pt x="1710" y="27695"/>
                    </a:lnTo>
                    <a:lnTo>
                      <a:pt x="1760" y="27746"/>
                    </a:lnTo>
                    <a:lnTo>
                      <a:pt x="1860" y="27796"/>
                    </a:lnTo>
                    <a:lnTo>
                      <a:pt x="2011" y="27846"/>
                    </a:lnTo>
                    <a:lnTo>
                      <a:pt x="2061" y="27846"/>
                    </a:lnTo>
                    <a:lnTo>
                      <a:pt x="2112" y="27896"/>
                    </a:lnTo>
                    <a:lnTo>
                      <a:pt x="2011" y="27997"/>
                    </a:lnTo>
                    <a:lnTo>
                      <a:pt x="1911" y="28047"/>
                    </a:lnTo>
                    <a:lnTo>
                      <a:pt x="1911" y="28148"/>
                    </a:lnTo>
                    <a:lnTo>
                      <a:pt x="1860" y="28349"/>
                    </a:lnTo>
                    <a:lnTo>
                      <a:pt x="1860" y="30359"/>
                    </a:lnTo>
                    <a:lnTo>
                      <a:pt x="1911" y="30761"/>
                    </a:lnTo>
                    <a:lnTo>
                      <a:pt x="1961" y="30912"/>
                    </a:lnTo>
                    <a:lnTo>
                      <a:pt x="2061" y="31113"/>
                    </a:lnTo>
                    <a:lnTo>
                      <a:pt x="2112" y="31214"/>
                    </a:lnTo>
                    <a:lnTo>
                      <a:pt x="2162" y="31365"/>
                    </a:lnTo>
                    <a:lnTo>
                      <a:pt x="2162" y="31515"/>
                    </a:lnTo>
                    <a:lnTo>
                      <a:pt x="2262" y="31666"/>
                    </a:lnTo>
                    <a:lnTo>
                      <a:pt x="2313" y="31767"/>
                    </a:lnTo>
                    <a:lnTo>
                      <a:pt x="2313" y="31817"/>
                    </a:lnTo>
                    <a:lnTo>
                      <a:pt x="2262" y="31918"/>
                    </a:lnTo>
                    <a:lnTo>
                      <a:pt x="2162" y="32018"/>
                    </a:lnTo>
                    <a:lnTo>
                      <a:pt x="2112" y="32068"/>
                    </a:lnTo>
                    <a:lnTo>
                      <a:pt x="2665" y="32370"/>
                    </a:lnTo>
                    <a:lnTo>
                      <a:pt x="2765" y="32269"/>
                    </a:lnTo>
                    <a:lnTo>
                      <a:pt x="2866" y="32219"/>
                    </a:lnTo>
                    <a:lnTo>
                      <a:pt x="3067" y="32119"/>
                    </a:lnTo>
                    <a:lnTo>
                      <a:pt x="3167" y="32068"/>
                    </a:lnTo>
                    <a:lnTo>
                      <a:pt x="3268" y="32018"/>
                    </a:lnTo>
                    <a:lnTo>
                      <a:pt x="3318" y="31867"/>
                    </a:lnTo>
                    <a:lnTo>
                      <a:pt x="3368" y="31716"/>
                    </a:lnTo>
                    <a:lnTo>
                      <a:pt x="3419" y="31616"/>
                    </a:lnTo>
                    <a:lnTo>
                      <a:pt x="3469" y="31566"/>
                    </a:lnTo>
                    <a:lnTo>
                      <a:pt x="3519" y="31666"/>
                    </a:lnTo>
                    <a:lnTo>
                      <a:pt x="3720" y="31817"/>
                    </a:lnTo>
                    <a:lnTo>
                      <a:pt x="3871" y="31968"/>
                    </a:lnTo>
                    <a:lnTo>
                      <a:pt x="4122" y="32018"/>
                    </a:lnTo>
                    <a:lnTo>
                      <a:pt x="4374" y="32018"/>
                    </a:lnTo>
                    <a:lnTo>
                      <a:pt x="4524" y="31968"/>
                    </a:lnTo>
                    <a:lnTo>
                      <a:pt x="4675" y="32018"/>
                    </a:lnTo>
                    <a:lnTo>
                      <a:pt x="4776" y="32068"/>
                    </a:lnTo>
                    <a:lnTo>
                      <a:pt x="4926" y="32169"/>
                    </a:lnTo>
                    <a:lnTo>
                      <a:pt x="4977" y="32169"/>
                    </a:lnTo>
                    <a:lnTo>
                      <a:pt x="5077" y="32068"/>
                    </a:lnTo>
                    <a:lnTo>
                      <a:pt x="5228" y="32018"/>
                    </a:lnTo>
                    <a:lnTo>
                      <a:pt x="5530" y="31968"/>
                    </a:lnTo>
                    <a:lnTo>
                      <a:pt x="5781" y="32018"/>
                    </a:lnTo>
                    <a:lnTo>
                      <a:pt x="6384" y="32018"/>
                    </a:lnTo>
                    <a:lnTo>
                      <a:pt x="6434" y="32068"/>
                    </a:lnTo>
                    <a:lnTo>
                      <a:pt x="6635" y="32169"/>
                    </a:lnTo>
                    <a:lnTo>
                      <a:pt x="6836" y="32219"/>
                    </a:lnTo>
                    <a:lnTo>
                      <a:pt x="7239" y="32219"/>
                    </a:lnTo>
                    <a:lnTo>
                      <a:pt x="7389" y="32068"/>
                    </a:lnTo>
                    <a:lnTo>
                      <a:pt x="7540" y="32018"/>
                    </a:lnTo>
                    <a:lnTo>
                      <a:pt x="7892" y="32018"/>
                    </a:lnTo>
                    <a:lnTo>
                      <a:pt x="8043" y="31968"/>
                    </a:lnTo>
                    <a:lnTo>
                      <a:pt x="8143" y="31968"/>
                    </a:lnTo>
                    <a:lnTo>
                      <a:pt x="8194" y="31867"/>
                    </a:lnTo>
                    <a:lnTo>
                      <a:pt x="8194" y="31716"/>
                    </a:lnTo>
                    <a:lnTo>
                      <a:pt x="8244" y="31214"/>
                    </a:lnTo>
                    <a:lnTo>
                      <a:pt x="8395" y="31214"/>
                    </a:lnTo>
                    <a:lnTo>
                      <a:pt x="8445" y="31314"/>
                    </a:lnTo>
                    <a:lnTo>
                      <a:pt x="8545" y="31415"/>
                    </a:lnTo>
                    <a:lnTo>
                      <a:pt x="8596" y="31465"/>
                    </a:lnTo>
                    <a:lnTo>
                      <a:pt x="8998" y="31616"/>
                    </a:lnTo>
                    <a:lnTo>
                      <a:pt x="8998" y="31666"/>
                    </a:lnTo>
                    <a:lnTo>
                      <a:pt x="9048" y="31666"/>
                    </a:lnTo>
                    <a:lnTo>
                      <a:pt x="8948" y="31767"/>
                    </a:lnTo>
                    <a:lnTo>
                      <a:pt x="8948" y="31867"/>
                    </a:lnTo>
                    <a:lnTo>
                      <a:pt x="8998" y="32018"/>
                    </a:lnTo>
                    <a:lnTo>
                      <a:pt x="9048" y="32119"/>
                    </a:lnTo>
                    <a:lnTo>
                      <a:pt x="9149" y="32219"/>
                    </a:lnTo>
                    <a:lnTo>
                      <a:pt x="9249" y="32119"/>
                    </a:lnTo>
                    <a:lnTo>
                      <a:pt x="9299" y="32068"/>
                    </a:lnTo>
                    <a:lnTo>
                      <a:pt x="9400" y="31968"/>
                    </a:lnTo>
                    <a:lnTo>
                      <a:pt x="9500" y="31968"/>
                    </a:lnTo>
                    <a:lnTo>
                      <a:pt x="9601" y="32018"/>
                    </a:lnTo>
                    <a:lnTo>
                      <a:pt x="9702" y="32119"/>
                    </a:lnTo>
                    <a:lnTo>
                      <a:pt x="9852" y="32169"/>
                    </a:lnTo>
                    <a:lnTo>
                      <a:pt x="10104" y="32219"/>
                    </a:lnTo>
                    <a:lnTo>
                      <a:pt x="10657" y="32169"/>
                    </a:lnTo>
                    <a:lnTo>
                      <a:pt x="10707" y="32119"/>
                    </a:lnTo>
                    <a:lnTo>
                      <a:pt x="10707" y="32018"/>
                    </a:lnTo>
                    <a:lnTo>
                      <a:pt x="10707" y="31867"/>
                    </a:lnTo>
                    <a:lnTo>
                      <a:pt x="10657" y="31767"/>
                    </a:lnTo>
                    <a:lnTo>
                      <a:pt x="10657" y="31767"/>
                    </a:lnTo>
                    <a:lnTo>
                      <a:pt x="11109" y="31968"/>
                    </a:lnTo>
                    <a:lnTo>
                      <a:pt x="11360" y="32018"/>
                    </a:lnTo>
                    <a:lnTo>
                      <a:pt x="12114" y="32018"/>
                    </a:lnTo>
                    <a:lnTo>
                      <a:pt x="12265" y="32169"/>
                    </a:lnTo>
                    <a:lnTo>
                      <a:pt x="12366" y="32169"/>
                    </a:lnTo>
                    <a:lnTo>
                      <a:pt x="12416" y="32119"/>
                    </a:lnTo>
                    <a:lnTo>
                      <a:pt x="12466" y="32018"/>
                    </a:lnTo>
                    <a:lnTo>
                      <a:pt x="12516" y="32018"/>
                    </a:lnTo>
                    <a:lnTo>
                      <a:pt x="12717" y="32169"/>
                    </a:lnTo>
                    <a:lnTo>
                      <a:pt x="12818" y="32219"/>
                    </a:lnTo>
                    <a:lnTo>
                      <a:pt x="12969" y="32169"/>
                    </a:lnTo>
                    <a:lnTo>
                      <a:pt x="13119" y="32018"/>
                    </a:lnTo>
                    <a:lnTo>
                      <a:pt x="13220" y="31968"/>
                    </a:lnTo>
                    <a:lnTo>
                      <a:pt x="13371" y="31968"/>
                    </a:lnTo>
                    <a:lnTo>
                      <a:pt x="13622" y="32068"/>
                    </a:lnTo>
                    <a:lnTo>
                      <a:pt x="13773" y="32169"/>
                    </a:lnTo>
                    <a:lnTo>
                      <a:pt x="13873" y="32219"/>
                    </a:lnTo>
                    <a:lnTo>
                      <a:pt x="14929" y="32219"/>
                    </a:lnTo>
                    <a:lnTo>
                      <a:pt x="15080" y="32269"/>
                    </a:lnTo>
                    <a:lnTo>
                      <a:pt x="15180" y="32370"/>
                    </a:lnTo>
                    <a:lnTo>
                      <a:pt x="15281" y="32420"/>
                    </a:lnTo>
                    <a:lnTo>
                      <a:pt x="15331" y="32470"/>
                    </a:lnTo>
                    <a:lnTo>
                      <a:pt x="15281" y="32571"/>
                    </a:lnTo>
                    <a:lnTo>
                      <a:pt x="15231" y="32621"/>
                    </a:lnTo>
                    <a:lnTo>
                      <a:pt x="14979" y="32621"/>
                    </a:lnTo>
                    <a:lnTo>
                      <a:pt x="14828" y="32672"/>
                    </a:lnTo>
                    <a:lnTo>
                      <a:pt x="14728" y="32722"/>
                    </a:lnTo>
                    <a:lnTo>
                      <a:pt x="14728" y="32923"/>
                    </a:lnTo>
                    <a:lnTo>
                      <a:pt x="14678" y="32973"/>
                    </a:lnTo>
                    <a:lnTo>
                      <a:pt x="14577" y="33023"/>
                    </a:lnTo>
                    <a:lnTo>
                      <a:pt x="14074" y="32470"/>
                    </a:lnTo>
                    <a:lnTo>
                      <a:pt x="13974" y="32420"/>
                    </a:lnTo>
                    <a:lnTo>
                      <a:pt x="13924" y="32470"/>
                    </a:lnTo>
                    <a:lnTo>
                      <a:pt x="13773" y="32621"/>
                    </a:lnTo>
                    <a:lnTo>
                      <a:pt x="13321" y="32621"/>
                    </a:lnTo>
                    <a:lnTo>
                      <a:pt x="13170" y="32672"/>
                    </a:lnTo>
                    <a:lnTo>
                      <a:pt x="13069" y="32722"/>
                    </a:lnTo>
                    <a:lnTo>
                      <a:pt x="12818" y="32973"/>
                    </a:lnTo>
                    <a:lnTo>
                      <a:pt x="12667" y="33074"/>
                    </a:lnTo>
                    <a:lnTo>
                      <a:pt x="12617" y="33275"/>
                    </a:lnTo>
                    <a:lnTo>
                      <a:pt x="13019" y="33425"/>
                    </a:lnTo>
                    <a:lnTo>
                      <a:pt x="13270" y="33476"/>
                    </a:lnTo>
                    <a:lnTo>
                      <a:pt x="14627" y="33476"/>
                    </a:lnTo>
                    <a:lnTo>
                      <a:pt x="14728" y="33576"/>
                    </a:lnTo>
                    <a:lnTo>
                      <a:pt x="14778" y="33627"/>
                    </a:lnTo>
                    <a:lnTo>
                      <a:pt x="14879" y="33627"/>
                    </a:lnTo>
                    <a:lnTo>
                      <a:pt x="14979" y="33576"/>
                    </a:lnTo>
                    <a:lnTo>
                      <a:pt x="15130" y="33476"/>
                    </a:lnTo>
                    <a:lnTo>
                      <a:pt x="15231" y="33425"/>
                    </a:lnTo>
                    <a:lnTo>
                      <a:pt x="15281" y="33476"/>
                    </a:lnTo>
                    <a:lnTo>
                      <a:pt x="15582" y="33476"/>
                    </a:lnTo>
                    <a:lnTo>
                      <a:pt x="15683" y="33526"/>
                    </a:lnTo>
                    <a:lnTo>
                      <a:pt x="15834" y="33627"/>
                    </a:lnTo>
                    <a:lnTo>
                      <a:pt x="15934" y="33677"/>
                    </a:lnTo>
                    <a:lnTo>
                      <a:pt x="16236" y="33677"/>
                    </a:lnTo>
                    <a:lnTo>
                      <a:pt x="16336" y="33727"/>
                    </a:lnTo>
                    <a:lnTo>
                      <a:pt x="16437" y="33777"/>
                    </a:lnTo>
                    <a:lnTo>
                      <a:pt x="16487" y="33878"/>
                    </a:lnTo>
                    <a:lnTo>
                      <a:pt x="16588" y="33828"/>
                    </a:lnTo>
                    <a:lnTo>
                      <a:pt x="16688" y="33677"/>
                    </a:lnTo>
                    <a:lnTo>
                      <a:pt x="16839" y="33526"/>
                    </a:lnTo>
                    <a:lnTo>
                      <a:pt x="16990" y="33375"/>
                    </a:lnTo>
                    <a:lnTo>
                      <a:pt x="17040" y="33174"/>
                    </a:lnTo>
                    <a:lnTo>
                      <a:pt x="17090" y="33074"/>
                    </a:lnTo>
                    <a:lnTo>
                      <a:pt x="17191" y="33023"/>
                    </a:lnTo>
                    <a:lnTo>
                      <a:pt x="17291" y="33023"/>
                    </a:lnTo>
                    <a:lnTo>
                      <a:pt x="17342" y="33074"/>
                    </a:lnTo>
                    <a:lnTo>
                      <a:pt x="17442" y="33174"/>
                    </a:lnTo>
                    <a:lnTo>
                      <a:pt x="17492" y="33174"/>
                    </a:lnTo>
                    <a:lnTo>
                      <a:pt x="17693" y="33224"/>
                    </a:lnTo>
                    <a:lnTo>
                      <a:pt x="17844" y="33224"/>
                    </a:lnTo>
                    <a:lnTo>
                      <a:pt x="17995" y="33325"/>
                    </a:lnTo>
                    <a:lnTo>
                      <a:pt x="18196" y="33425"/>
                    </a:lnTo>
                    <a:lnTo>
                      <a:pt x="18397" y="33476"/>
                    </a:lnTo>
                    <a:lnTo>
                      <a:pt x="19805" y="33476"/>
                    </a:lnTo>
                    <a:lnTo>
                      <a:pt x="19905" y="33526"/>
                    </a:lnTo>
                    <a:lnTo>
                      <a:pt x="20006" y="33627"/>
                    </a:lnTo>
                    <a:lnTo>
                      <a:pt x="20156" y="33627"/>
                    </a:lnTo>
                    <a:lnTo>
                      <a:pt x="20207" y="33425"/>
                    </a:lnTo>
                    <a:lnTo>
                      <a:pt x="20257" y="33275"/>
                    </a:lnTo>
                    <a:lnTo>
                      <a:pt x="20609" y="33275"/>
                    </a:lnTo>
                    <a:lnTo>
                      <a:pt x="20760" y="33325"/>
                    </a:lnTo>
                    <a:lnTo>
                      <a:pt x="20961" y="33425"/>
                    </a:lnTo>
                    <a:lnTo>
                      <a:pt x="21162" y="33476"/>
                    </a:lnTo>
                    <a:lnTo>
                      <a:pt x="21312" y="33425"/>
                    </a:lnTo>
                    <a:lnTo>
                      <a:pt x="21514" y="33325"/>
                    </a:lnTo>
                    <a:lnTo>
                      <a:pt x="21564" y="33275"/>
                    </a:lnTo>
                    <a:lnTo>
                      <a:pt x="21916" y="33224"/>
                    </a:lnTo>
                    <a:lnTo>
                      <a:pt x="22066" y="33224"/>
                    </a:lnTo>
                    <a:lnTo>
                      <a:pt x="22217" y="33275"/>
                    </a:lnTo>
                    <a:lnTo>
                      <a:pt x="22368" y="33425"/>
                    </a:lnTo>
                    <a:lnTo>
                      <a:pt x="22519" y="33476"/>
                    </a:lnTo>
                    <a:lnTo>
                      <a:pt x="22619" y="33425"/>
                    </a:lnTo>
                    <a:lnTo>
                      <a:pt x="22770" y="33275"/>
                    </a:lnTo>
                    <a:lnTo>
                      <a:pt x="23625" y="33275"/>
                    </a:lnTo>
                    <a:lnTo>
                      <a:pt x="23725" y="33174"/>
                    </a:lnTo>
                    <a:lnTo>
                      <a:pt x="23876" y="33074"/>
                    </a:lnTo>
                    <a:lnTo>
                      <a:pt x="24178" y="33023"/>
                    </a:lnTo>
                    <a:lnTo>
                      <a:pt x="24781" y="33074"/>
                    </a:lnTo>
                    <a:lnTo>
                      <a:pt x="25635" y="33023"/>
                    </a:lnTo>
                    <a:lnTo>
                      <a:pt x="26037" y="33074"/>
                    </a:lnTo>
                    <a:lnTo>
                      <a:pt x="26238" y="33023"/>
                    </a:lnTo>
                    <a:lnTo>
                      <a:pt x="26289" y="32973"/>
                    </a:lnTo>
                    <a:lnTo>
                      <a:pt x="26389" y="32873"/>
                    </a:lnTo>
                    <a:lnTo>
                      <a:pt x="26439" y="32923"/>
                    </a:lnTo>
                    <a:lnTo>
                      <a:pt x="26590" y="32973"/>
                    </a:lnTo>
                    <a:lnTo>
                      <a:pt x="26691" y="33023"/>
                    </a:lnTo>
                    <a:lnTo>
                      <a:pt x="26942" y="33074"/>
                    </a:lnTo>
                    <a:lnTo>
                      <a:pt x="27193" y="33023"/>
                    </a:lnTo>
                    <a:lnTo>
                      <a:pt x="27445" y="33074"/>
                    </a:lnTo>
                    <a:lnTo>
                      <a:pt x="27595" y="32923"/>
                    </a:lnTo>
                    <a:lnTo>
                      <a:pt x="27696" y="32873"/>
                    </a:lnTo>
                    <a:lnTo>
                      <a:pt x="27847" y="32822"/>
                    </a:lnTo>
                    <a:lnTo>
                      <a:pt x="28299" y="32822"/>
                    </a:lnTo>
                    <a:lnTo>
                      <a:pt x="28601" y="32873"/>
                    </a:lnTo>
                    <a:lnTo>
                      <a:pt x="29304" y="32822"/>
                    </a:lnTo>
                    <a:lnTo>
                      <a:pt x="30310" y="32822"/>
                    </a:lnTo>
                    <a:lnTo>
                      <a:pt x="30662" y="32873"/>
                    </a:lnTo>
                    <a:lnTo>
                      <a:pt x="30963" y="32822"/>
                    </a:lnTo>
                    <a:lnTo>
                      <a:pt x="31114" y="32772"/>
                    </a:lnTo>
                    <a:lnTo>
                      <a:pt x="31265" y="32672"/>
                    </a:lnTo>
                    <a:lnTo>
                      <a:pt x="31315" y="32672"/>
                    </a:lnTo>
                    <a:lnTo>
                      <a:pt x="31365" y="32772"/>
                    </a:lnTo>
                    <a:lnTo>
                      <a:pt x="31466" y="32822"/>
                    </a:lnTo>
                    <a:lnTo>
                      <a:pt x="31516" y="32772"/>
                    </a:lnTo>
                    <a:lnTo>
                      <a:pt x="31566" y="32722"/>
                    </a:lnTo>
                    <a:lnTo>
                      <a:pt x="31667" y="32672"/>
                    </a:lnTo>
                    <a:lnTo>
                      <a:pt x="31767" y="32722"/>
                    </a:lnTo>
                    <a:lnTo>
                      <a:pt x="31818" y="32822"/>
                    </a:lnTo>
                    <a:lnTo>
                      <a:pt x="32019" y="32672"/>
                    </a:lnTo>
                    <a:lnTo>
                      <a:pt x="32270" y="32621"/>
                    </a:lnTo>
                    <a:lnTo>
                      <a:pt x="34934" y="32621"/>
                    </a:lnTo>
                    <a:lnTo>
                      <a:pt x="35085" y="32571"/>
                    </a:lnTo>
                    <a:lnTo>
                      <a:pt x="35185" y="32470"/>
                    </a:lnTo>
                    <a:lnTo>
                      <a:pt x="35286" y="32470"/>
                    </a:lnTo>
                    <a:lnTo>
                      <a:pt x="35386" y="32571"/>
                    </a:lnTo>
                    <a:lnTo>
                      <a:pt x="35537" y="32722"/>
                    </a:lnTo>
                    <a:lnTo>
                      <a:pt x="35688" y="32772"/>
                    </a:lnTo>
                    <a:lnTo>
                      <a:pt x="35839" y="32772"/>
                    </a:lnTo>
                    <a:lnTo>
                      <a:pt x="36040" y="32672"/>
                    </a:lnTo>
                    <a:lnTo>
                      <a:pt x="36844" y="32269"/>
                    </a:lnTo>
                    <a:lnTo>
                      <a:pt x="36894" y="32219"/>
                    </a:lnTo>
                    <a:lnTo>
                      <a:pt x="36995" y="32269"/>
                    </a:lnTo>
                    <a:lnTo>
                      <a:pt x="37045" y="32370"/>
                    </a:lnTo>
                    <a:lnTo>
                      <a:pt x="37146" y="32420"/>
                    </a:lnTo>
                    <a:lnTo>
                      <a:pt x="37749" y="32420"/>
                    </a:lnTo>
                    <a:lnTo>
                      <a:pt x="37799" y="32470"/>
                    </a:lnTo>
                    <a:lnTo>
                      <a:pt x="37849" y="32521"/>
                    </a:lnTo>
                    <a:lnTo>
                      <a:pt x="37749" y="32621"/>
                    </a:lnTo>
                    <a:lnTo>
                      <a:pt x="37699" y="32722"/>
                    </a:lnTo>
                    <a:lnTo>
                      <a:pt x="37699" y="32772"/>
                    </a:lnTo>
                    <a:lnTo>
                      <a:pt x="37749" y="32822"/>
                    </a:lnTo>
                    <a:lnTo>
                      <a:pt x="38101" y="32822"/>
                    </a:lnTo>
                    <a:lnTo>
                      <a:pt x="38251" y="32772"/>
                    </a:lnTo>
                    <a:lnTo>
                      <a:pt x="38352" y="32672"/>
                    </a:lnTo>
                    <a:lnTo>
                      <a:pt x="38503" y="32621"/>
                    </a:lnTo>
                    <a:lnTo>
                      <a:pt x="38654" y="32672"/>
                    </a:lnTo>
                    <a:lnTo>
                      <a:pt x="38804" y="32822"/>
                    </a:lnTo>
                    <a:lnTo>
                      <a:pt x="38855" y="32772"/>
                    </a:lnTo>
                    <a:lnTo>
                      <a:pt x="38905" y="32621"/>
                    </a:lnTo>
                    <a:lnTo>
                      <a:pt x="39005" y="32420"/>
                    </a:lnTo>
                    <a:lnTo>
                      <a:pt x="39156" y="32269"/>
                    </a:lnTo>
                    <a:lnTo>
                      <a:pt x="39307" y="32219"/>
                    </a:lnTo>
                    <a:lnTo>
                      <a:pt x="39810" y="32219"/>
                    </a:lnTo>
                    <a:lnTo>
                      <a:pt x="39910" y="32269"/>
                    </a:lnTo>
                    <a:lnTo>
                      <a:pt x="40011" y="32370"/>
                    </a:lnTo>
                    <a:lnTo>
                      <a:pt x="40111" y="32420"/>
                    </a:lnTo>
                    <a:lnTo>
                      <a:pt x="40262" y="32470"/>
                    </a:lnTo>
                    <a:lnTo>
                      <a:pt x="40413" y="32420"/>
                    </a:lnTo>
                    <a:lnTo>
                      <a:pt x="40513" y="32370"/>
                    </a:lnTo>
                    <a:lnTo>
                      <a:pt x="40614" y="32269"/>
                    </a:lnTo>
                    <a:lnTo>
                      <a:pt x="40765" y="32219"/>
                    </a:lnTo>
                    <a:lnTo>
                      <a:pt x="41217" y="32219"/>
                    </a:lnTo>
                    <a:lnTo>
                      <a:pt x="41368" y="32119"/>
                    </a:lnTo>
                    <a:lnTo>
                      <a:pt x="41519" y="32018"/>
                    </a:lnTo>
                    <a:lnTo>
                      <a:pt x="41720" y="32018"/>
                    </a:lnTo>
                    <a:lnTo>
                      <a:pt x="42273" y="31968"/>
                    </a:lnTo>
                    <a:lnTo>
                      <a:pt x="42574" y="31968"/>
                    </a:lnTo>
                    <a:lnTo>
                      <a:pt x="42876" y="32018"/>
                    </a:lnTo>
                    <a:lnTo>
                      <a:pt x="43127" y="32018"/>
                    </a:lnTo>
                    <a:lnTo>
                      <a:pt x="43378" y="31918"/>
                    </a:lnTo>
                    <a:lnTo>
                      <a:pt x="43680" y="31817"/>
                    </a:lnTo>
                    <a:lnTo>
                      <a:pt x="43931" y="31817"/>
                    </a:lnTo>
                    <a:lnTo>
                      <a:pt x="44082" y="31767"/>
                    </a:lnTo>
                    <a:lnTo>
                      <a:pt x="44283" y="31716"/>
                    </a:lnTo>
                    <a:lnTo>
                      <a:pt x="44434" y="31666"/>
                    </a:lnTo>
                    <a:lnTo>
                      <a:pt x="44534" y="31515"/>
                    </a:lnTo>
                    <a:lnTo>
                      <a:pt x="44685" y="31415"/>
                    </a:lnTo>
                    <a:lnTo>
                      <a:pt x="44786" y="31365"/>
                    </a:lnTo>
                    <a:lnTo>
                      <a:pt x="44886" y="31415"/>
                    </a:lnTo>
                    <a:lnTo>
                      <a:pt x="45037" y="31515"/>
                    </a:lnTo>
                    <a:lnTo>
                      <a:pt x="45138" y="31566"/>
                    </a:lnTo>
                    <a:lnTo>
                      <a:pt x="45339" y="31566"/>
                    </a:lnTo>
                    <a:lnTo>
                      <a:pt x="45439" y="31515"/>
                    </a:lnTo>
                    <a:lnTo>
                      <a:pt x="45540" y="31415"/>
                    </a:lnTo>
                    <a:lnTo>
                      <a:pt x="45590" y="31264"/>
                    </a:lnTo>
                    <a:lnTo>
                      <a:pt x="45640" y="31113"/>
                    </a:lnTo>
                    <a:lnTo>
                      <a:pt x="45640" y="30963"/>
                    </a:lnTo>
                    <a:lnTo>
                      <a:pt x="45640" y="30862"/>
                    </a:lnTo>
                    <a:lnTo>
                      <a:pt x="45590" y="30812"/>
                    </a:lnTo>
                    <a:lnTo>
                      <a:pt x="45489" y="30761"/>
                    </a:lnTo>
                    <a:lnTo>
                      <a:pt x="45389" y="30711"/>
                    </a:lnTo>
                    <a:lnTo>
                      <a:pt x="45288" y="30711"/>
                    </a:lnTo>
                    <a:lnTo>
                      <a:pt x="45238" y="30661"/>
                    </a:lnTo>
                    <a:lnTo>
                      <a:pt x="45389" y="30460"/>
                    </a:lnTo>
                    <a:lnTo>
                      <a:pt x="45439" y="30359"/>
                    </a:lnTo>
                    <a:lnTo>
                      <a:pt x="45489" y="30209"/>
                    </a:lnTo>
                    <a:lnTo>
                      <a:pt x="45439" y="30058"/>
                    </a:lnTo>
                    <a:lnTo>
                      <a:pt x="45339" y="29907"/>
                    </a:lnTo>
                    <a:lnTo>
                      <a:pt x="45288" y="29806"/>
                    </a:lnTo>
                    <a:lnTo>
                      <a:pt x="45288" y="29756"/>
                    </a:lnTo>
                    <a:lnTo>
                      <a:pt x="45389" y="29605"/>
                    </a:lnTo>
                    <a:lnTo>
                      <a:pt x="45389" y="29555"/>
                    </a:lnTo>
                    <a:lnTo>
                      <a:pt x="45339" y="29455"/>
                    </a:lnTo>
                    <a:lnTo>
                      <a:pt x="45188" y="29505"/>
                    </a:lnTo>
                    <a:lnTo>
                      <a:pt x="45087" y="29505"/>
                    </a:lnTo>
                    <a:lnTo>
                      <a:pt x="45037" y="29605"/>
                    </a:lnTo>
                    <a:lnTo>
                      <a:pt x="45037" y="29605"/>
                    </a:lnTo>
                    <a:lnTo>
                      <a:pt x="45087" y="29304"/>
                    </a:lnTo>
                    <a:lnTo>
                      <a:pt x="45238" y="29153"/>
                    </a:lnTo>
                    <a:lnTo>
                      <a:pt x="45439" y="29053"/>
                    </a:lnTo>
                    <a:lnTo>
                      <a:pt x="45841" y="29053"/>
                    </a:lnTo>
                    <a:lnTo>
                      <a:pt x="45841" y="28851"/>
                    </a:lnTo>
                    <a:lnTo>
                      <a:pt x="45841" y="28751"/>
                    </a:lnTo>
                    <a:lnTo>
                      <a:pt x="45791" y="28650"/>
                    </a:lnTo>
                    <a:lnTo>
                      <a:pt x="45741" y="28550"/>
                    </a:lnTo>
                    <a:lnTo>
                      <a:pt x="45690" y="28500"/>
                    </a:lnTo>
                    <a:lnTo>
                      <a:pt x="45741" y="28449"/>
                    </a:lnTo>
                    <a:lnTo>
                      <a:pt x="45841" y="28399"/>
                    </a:lnTo>
                    <a:lnTo>
                      <a:pt x="47048" y="28399"/>
                    </a:lnTo>
                    <a:lnTo>
                      <a:pt x="47098" y="28349"/>
                    </a:lnTo>
                    <a:lnTo>
                      <a:pt x="47048" y="28248"/>
                    </a:lnTo>
                    <a:lnTo>
                      <a:pt x="46997" y="28148"/>
                    </a:lnTo>
                    <a:lnTo>
                      <a:pt x="46897" y="27997"/>
                    </a:lnTo>
                    <a:lnTo>
                      <a:pt x="46193" y="27997"/>
                    </a:lnTo>
                    <a:lnTo>
                      <a:pt x="46143" y="27947"/>
                    </a:lnTo>
                    <a:lnTo>
                      <a:pt x="46093" y="27896"/>
                    </a:lnTo>
                    <a:lnTo>
                      <a:pt x="46143" y="27796"/>
                    </a:lnTo>
                    <a:lnTo>
                      <a:pt x="46193" y="27695"/>
                    </a:lnTo>
                    <a:lnTo>
                      <a:pt x="46294" y="27645"/>
                    </a:lnTo>
                    <a:lnTo>
                      <a:pt x="46394" y="27595"/>
                    </a:lnTo>
                    <a:lnTo>
                      <a:pt x="46746" y="27545"/>
                    </a:lnTo>
                    <a:lnTo>
                      <a:pt x="46947" y="27595"/>
                    </a:lnTo>
                    <a:lnTo>
                      <a:pt x="47148" y="27695"/>
                    </a:lnTo>
                    <a:lnTo>
                      <a:pt x="47148" y="27796"/>
                    </a:lnTo>
                    <a:lnTo>
                      <a:pt x="47249" y="27796"/>
                    </a:lnTo>
                    <a:lnTo>
                      <a:pt x="47299" y="27695"/>
                    </a:lnTo>
                    <a:lnTo>
                      <a:pt x="47399" y="27645"/>
                    </a:lnTo>
                    <a:lnTo>
                      <a:pt x="47450" y="27595"/>
                    </a:lnTo>
                    <a:lnTo>
                      <a:pt x="47550" y="27645"/>
                    </a:lnTo>
                    <a:lnTo>
                      <a:pt x="47600" y="27695"/>
                    </a:lnTo>
                    <a:lnTo>
                      <a:pt x="47701" y="27746"/>
                    </a:lnTo>
                    <a:lnTo>
                      <a:pt x="47802" y="27796"/>
                    </a:lnTo>
                    <a:lnTo>
                      <a:pt x="47902" y="27796"/>
                    </a:lnTo>
                    <a:lnTo>
                      <a:pt x="47952" y="27896"/>
                    </a:lnTo>
                    <a:lnTo>
                      <a:pt x="47952" y="28098"/>
                    </a:lnTo>
                    <a:lnTo>
                      <a:pt x="48053" y="28148"/>
                    </a:lnTo>
                    <a:lnTo>
                      <a:pt x="48204" y="28098"/>
                    </a:lnTo>
                    <a:lnTo>
                      <a:pt x="48354" y="27896"/>
                    </a:lnTo>
                    <a:lnTo>
                      <a:pt x="48555" y="27746"/>
                    </a:lnTo>
                    <a:lnTo>
                      <a:pt x="48606" y="27545"/>
                    </a:lnTo>
                    <a:lnTo>
                      <a:pt x="48656" y="27444"/>
                    </a:lnTo>
                    <a:lnTo>
                      <a:pt x="48706" y="27394"/>
                    </a:lnTo>
                    <a:lnTo>
                      <a:pt x="48757" y="27293"/>
                    </a:lnTo>
                    <a:lnTo>
                      <a:pt x="48757" y="27243"/>
                    </a:lnTo>
                    <a:lnTo>
                      <a:pt x="48706" y="27193"/>
                    </a:lnTo>
                    <a:lnTo>
                      <a:pt x="48656" y="27092"/>
                    </a:lnTo>
                    <a:lnTo>
                      <a:pt x="48606" y="27042"/>
                    </a:lnTo>
                    <a:lnTo>
                      <a:pt x="48656" y="26992"/>
                    </a:lnTo>
                    <a:lnTo>
                      <a:pt x="48757" y="26891"/>
                    </a:lnTo>
                    <a:lnTo>
                      <a:pt x="48757" y="26791"/>
                    </a:lnTo>
                    <a:lnTo>
                      <a:pt x="48656" y="26740"/>
                    </a:lnTo>
                    <a:lnTo>
                      <a:pt x="48405" y="26640"/>
                    </a:lnTo>
                    <a:lnTo>
                      <a:pt x="48153" y="26539"/>
                    </a:lnTo>
                    <a:lnTo>
                      <a:pt x="48003" y="26539"/>
                    </a:lnTo>
                    <a:lnTo>
                      <a:pt x="47852" y="26590"/>
                    </a:lnTo>
                    <a:lnTo>
                      <a:pt x="47651" y="26740"/>
                    </a:lnTo>
                    <a:lnTo>
                      <a:pt x="47500" y="26891"/>
                    </a:lnTo>
                    <a:lnTo>
                      <a:pt x="47450" y="26941"/>
                    </a:lnTo>
                    <a:lnTo>
                      <a:pt x="47349" y="26891"/>
                    </a:lnTo>
                    <a:lnTo>
                      <a:pt x="47249" y="26740"/>
                    </a:lnTo>
                    <a:lnTo>
                      <a:pt x="47098" y="26740"/>
                    </a:lnTo>
                    <a:lnTo>
                      <a:pt x="46997" y="26791"/>
                    </a:lnTo>
                    <a:lnTo>
                      <a:pt x="46847" y="26891"/>
                    </a:lnTo>
                    <a:lnTo>
                      <a:pt x="46746" y="26941"/>
                    </a:lnTo>
                    <a:lnTo>
                      <a:pt x="46595" y="26992"/>
                    </a:lnTo>
                    <a:lnTo>
                      <a:pt x="46495" y="27042"/>
                    </a:lnTo>
                    <a:lnTo>
                      <a:pt x="46495" y="27143"/>
                    </a:lnTo>
                    <a:lnTo>
                      <a:pt x="46495" y="27243"/>
                    </a:lnTo>
                    <a:lnTo>
                      <a:pt x="46444" y="27293"/>
                    </a:lnTo>
                    <a:lnTo>
                      <a:pt x="46344" y="27344"/>
                    </a:lnTo>
                    <a:lnTo>
                      <a:pt x="45942" y="27394"/>
                    </a:lnTo>
                    <a:lnTo>
                      <a:pt x="45741" y="27344"/>
                    </a:lnTo>
                    <a:lnTo>
                      <a:pt x="45640" y="27293"/>
                    </a:lnTo>
                    <a:lnTo>
                      <a:pt x="45590" y="27193"/>
                    </a:lnTo>
                    <a:lnTo>
                      <a:pt x="45238" y="27143"/>
                    </a:lnTo>
                    <a:lnTo>
                      <a:pt x="44936" y="27042"/>
                    </a:lnTo>
                    <a:lnTo>
                      <a:pt x="44635" y="26941"/>
                    </a:lnTo>
                    <a:lnTo>
                      <a:pt x="43077" y="26941"/>
                    </a:lnTo>
                    <a:lnTo>
                      <a:pt x="42976" y="26891"/>
                    </a:lnTo>
                    <a:lnTo>
                      <a:pt x="42926" y="26841"/>
                    </a:lnTo>
                    <a:lnTo>
                      <a:pt x="43026" y="26740"/>
                    </a:lnTo>
                    <a:lnTo>
                      <a:pt x="43177" y="26590"/>
                    </a:lnTo>
                    <a:lnTo>
                      <a:pt x="43328" y="26539"/>
                    </a:lnTo>
                    <a:lnTo>
                      <a:pt x="43780" y="26539"/>
                    </a:lnTo>
                    <a:lnTo>
                      <a:pt x="43981" y="26489"/>
                    </a:lnTo>
                    <a:lnTo>
                      <a:pt x="44132" y="26439"/>
                    </a:lnTo>
                    <a:lnTo>
                      <a:pt x="44434" y="26338"/>
                    </a:lnTo>
                    <a:lnTo>
                      <a:pt x="44635" y="26137"/>
                    </a:lnTo>
                    <a:lnTo>
                      <a:pt x="44735" y="26137"/>
                    </a:lnTo>
                    <a:lnTo>
                      <a:pt x="44836" y="26238"/>
                    </a:lnTo>
                    <a:lnTo>
                      <a:pt x="44886" y="26288"/>
                    </a:lnTo>
                    <a:lnTo>
                      <a:pt x="44987" y="26338"/>
                    </a:lnTo>
                    <a:lnTo>
                      <a:pt x="45389" y="26338"/>
                    </a:lnTo>
                    <a:lnTo>
                      <a:pt x="45590" y="26288"/>
                    </a:lnTo>
                    <a:lnTo>
                      <a:pt x="45640" y="26238"/>
                    </a:lnTo>
                    <a:lnTo>
                      <a:pt x="45741" y="26137"/>
                    </a:lnTo>
                    <a:lnTo>
                      <a:pt x="45992" y="26137"/>
                    </a:lnTo>
                    <a:lnTo>
                      <a:pt x="46143" y="26238"/>
                    </a:lnTo>
                    <a:lnTo>
                      <a:pt x="46243" y="26288"/>
                    </a:lnTo>
                    <a:lnTo>
                      <a:pt x="46495" y="26338"/>
                    </a:lnTo>
                    <a:lnTo>
                      <a:pt x="46746" y="26288"/>
                    </a:lnTo>
                    <a:lnTo>
                      <a:pt x="46997" y="26338"/>
                    </a:lnTo>
                    <a:lnTo>
                      <a:pt x="47249" y="25886"/>
                    </a:lnTo>
                    <a:lnTo>
                      <a:pt x="47349" y="25785"/>
                    </a:lnTo>
                    <a:lnTo>
                      <a:pt x="47450" y="25685"/>
                    </a:lnTo>
                    <a:lnTo>
                      <a:pt x="47651" y="25685"/>
                    </a:lnTo>
                    <a:lnTo>
                      <a:pt x="47701" y="25785"/>
                    </a:lnTo>
                    <a:lnTo>
                      <a:pt x="47701" y="25836"/>
                    </a:lnTo>
                    <a:lnTo>
                      <a:pt x="47651" y="25936"/>
                    </a:lnTo>
                    <a:lnTo>
                      <a:pt x="47550" y="25986"/>
                    </a:lnTo>
                    <a:lnTo>
                      <a:pt x="47600" y="26087"/>
                    </a:lnTo>
                    <a:lnTo>
                      <a:pt x="47802" y="26087"/>
                    </a:lnTo>
                    <a:lnTo>
                      <a:pt x="48153" y="26037"/>
                    </a:lnTo>
                    <a:lnTo>
                      <a:pt x="48254" y="26087"/>
                    </a:lnTo>
                    <a:lnTo>
                      <a:pt x="48354" y="26187"/>
                    </a:lnTo>
                    <a:lnTo>
                      <a:pt x="48505" y="26288"/>
                    </a:lnTo>
                    <a:lnTo>
                      <a:pt x="48555" y="26238"/>
                    </a:lnTo>
                    <a:lnTo>
                      <a:pt x="48606" y="26187"/>
                    </a:lnTo>
                    <a:lnTo>
                      <a:pt x="48706" y="26137"/>
                    </a:lnTo>
                    <a:lnTo>
                      <a:pt x="49008" y="26137"/>
                    </a:lnTo>
                    <a:lnTo>
                      <a:pt x="49108" y="26087"/>
                    </a:lnTo>
                    <a:lnTo>
                      <a:pt x="49259" y="25986"/>
                    </a:lnTo>
                    <a:lnTo>
                      <a:pt x="49410" y="25936"/>
                    </a:lnTo>
                    <a:lnTo>
                      <a:pt x="49661" y="25886"/>
                    </a:lnTo>
                    <a:lnTo>
                      <a:pt x="49762" y="25886"/>
                    </a:lnTo>
                    <a:lnTo>
                      <a:pt x="49812" y="25836"/>
                    </a:lnTo>
                    <a:lnTo>
                      <a:pt x="49862" y="25685"/>
                    </a:lnTo>
                    <a:lnTo>
                      <a:pt x="49963" y="25534"/>
                    </a:lnTo>
                    <a:lnTo>
                      <a:pt x="50013" y="25534"/>
                    </a:lnTo>
                    <a:lnTo>
                      <a:pt x="50063" y="25584"/>
                    </a:lnTo>
                    <a:lnTo>
                      <a:pt x="50214" y="25735"/>
                    </a:lnTo>
                    <a:lnTo>
                      <a:pt x="50365" y="25836"/>
                    </a:lnTo>
                    <a:lnTo>
                      <a:pt x="50566" y="25936"/>
                    </a:lnTo>
                    <a:lnTo>
                      <a:pt x="50767" y="25886"/>
                    </a:lnTo>
                    <a:lnTo>
                      <a:pt x="50868" y="25986"/>
                    </a:lnTo>
                    <a:lnTo>
                      <a:pt x="50918" y="26137"/>
                    </a:lnTo>
                    <a:lnTo>
                      <a:pt x="51018" y="26288"/>
                    </a:lnTo>
                    <a:lnTo>
                      <a:pt x="51069" y="26238"/>
                    </a:lnTo>
                    <a:lnTo>
                      <a:pt x="51270" y="26087"/>
                    </a:lnTo>
                    <a:lnTo>
                      <a:pt x="51421" y="25936"/>
                    </a:lnTo>
                    <a:lnTo>
                      <a:pt x="51622" y="25886"/>
                    </a:lnTo>
                    <a:lnTo>
                      <a:pt x="52325" y="25886"/>
                    </a:lnTo>
                    <a:lnTo>
                      <a:pt x="52577" y="25836"/>
                    </a:lnTo>
                    <a:lnTo>
                      <a:pt x="52727" y="25685"/>
                    </a:lnTo>
                    <a:lnTo>
                      <a:pt x="53079" y="25685"/>
                    </a:lnTo>
                    <a:lnTo>
                      <a:pt x="53180" y="25735"/>
                    </a:lnTo>
                    <a:lnTo>
                      <a:pt x="53230" y="25836"/>
                    </a:lnTo>
                    <a:lnTo>
                      <a:pt x="53230" y="25986"/>
                    </a:lnTo>
                    <a:lnTo>
                      <a:pt x="53180" y="26187"/>
                    </a:lnTo>
                    <a:lnTo>
                      <a:pt x="53079" y="26338"/>
                    </a:lnTo>
                    <a:lnTo>
                      <a:pt x="52928" y="26489"/>
                    </a:lnTo>
                    <a:lnTo>
                      <a:pt x="52727" y="26539"/>
                    </a:lnTo>
                    <a:lnTo>
                      <a:pt x="52627" y="26590"/>
                    </a:lnTo>
                    <a:lnTo>
                      <a:pt x="52577" y="26740"/>
                    </a:lnTo>
                    <a:lnTo>
                      <a:pt x="52577" y="26992"/>
                    </a:lnTo>
                    <a:lnTo>
                      <a:pt x="52627" y="27092"/>
                    </a:lnTo>
                    <a:lnTo>
                      <a:pt x="52677" y="27143"/>
                    </a:lnTo>
                    <a:lnTo>
                      <a:pt x="52878" y="27143"/>
                    </a:lnTo>
                    <a:lnTo>
                      <a:pt x="53029" y="27042"/>
                    </a:lnTo>
                    <a:lnTo>
                      <a:pt x="53180" y="26891"/>
                    </a:lnTo>
                    <a:lnTo>
                      <a:pt x="53230" y="26791"/>
                    </a:lnTo>
                    <a:lnTo>
                      <a:pt x="53230" y="26690"/>
                    </a:lnTo>
                    <a:lnTo>
                      <a:pt x="53280" y="26590"/>
                    </a:lnTo>
                    <a:lnTo>
                      <a:pt x="53331" y="26539"/>
                    </a:lnTo>
                    <a:lnTo>
                      <a:pt x="53381" y="26640"/>
                    </a:lnTo>
                    <a:lnTo>
                      <a:pt x="53431" y="26690"/>
                    </a:lnTo>
                    <a:lnTo>
                      <a:pt x="53431" y="26941"/>
                    </a:lnTo>
                    <a:lnTo>
                      <a:pt x="53481" y="27092"/>
                    </a:lnTo>
                    <a:lnTo>
                      <a:pt x="53582" y="27193"/>
                    </a:lnTo>
                    <a:lnTo>
                      <a:pt x="53632" y="27293"/>
                    </a:lnTo>
                    <a:lnTo>
                      <a:pt x="53682" y="27444"/>
                    </a:lnTo>
                    <a:lnTo>
                      <a:pt x="53733" y="27545"/>
                    </a:lnTo>
                    <a:lnTo>
                      <a:pt x="53783" y="27595"/>
                    </a:lnTo>
                    <a:lnTo>
                      <a:pt x="53984" y="27595"/>
                    </a:lnTo>
                    <a:lnTo>
                      <a:pt x="54034" y="27645"/>
                    </a:lnTo>
                    <a:lnTo>
                      <a:pt x="54085" y="27746"/>
                    </a:lnTo>
                    <a:lnTo>
                      <a:pt x="54085" y="27896"/>
                    </a:lnTo>
                    <a:lnTo>
                      <a:pt x="54085" y="27947"/>
                    </a:lnTo>
                    <a:lnTo>
                      <a:pt x="54135" y="27947"/>
                    </a:lnTo>
                    <a:lnTo>
                      <a:pt x="54286" y="27997"/>
                    </a:lnTo>
                    <a:lnTo>
                      <a:pt x="54436" y="27947"/>
                    </a:lnTo>
                    <a:lnTo>
                      <a:pt x="54637" y="27896"/>
                    </a:lnTo>
                    <a:lnTo>
                      <a:pt x="54637" y="27947"/>
                    </a:lnTo>
                    <a:lnTo>
                      <a:pt x="54688" y="28047"/>
                    </a:lnTo>
                    <a:lnTo>
                      <a:pt x="54738" y="28148"/>
                    </a:lnTo>
                    <a:lnTo>
                      <a:pt x="54788" y="28198"/>
                    </a:lnTo>
                    <a:lnTo>
                      <a:pt x="54889" y="28148"/>
                    </a:lnTo>
                    <a:lnTo>
                      <a:pt x="55090" y="27896"/>
                    </a:lnTo>
                    <a:lnTo>
                      <a:pt x="55190" y="27846"/>
                    </a:lnTo>
                    <a:lnTo>
                      <a:pt x="55341" y="27896"/>
                    </a:lnTo>
                    <a:lnTo>
                      <a:pt x="55341" y="27997"/>
                    </a:lnTo>
                    <a:lnTo>
                      <a:pt x="55391" y="28148"/>
                    </a:lnTo>
                    <a:lnTo>
                      <a:pt x="55492" y="28248"/>
                    </a:lnTo>
                    <a:lnTo>
                      <a:pt x="55542" y="28349"/>
                    </a:lnTo>
                    <a:lnTo>
                      <a:pt x="55542" y="28500"/>
                    </a:lnTo>
                    <a:lnTo>
                      <a:pt x="55542" y="28650"/>
                    </a:lnTo>
                    <a:lnTo>
                      <a:pt x="55442" y="28801"/>
                    </a:lnTo>
                    <a:lnTo>
                      <a:pt x="55341" y="28952"/>
                    </a:lnTo>
                    <a:lnTo>
                      <a:pt x="55190" y="29053"/>
                    </a:lnTo>
                    <a:lnTo>
                      <a:pt x="55090" y="29053"/>
                    </a:lnTo>
                    <a:lnTo>
                      <a:pt x="54989" y="29002"/>
                    </a:lnTo>
                    <a:lnTo>
                      <a:pt x="54889" y="28902"/>
                    </a:lnTo>
                    <a:lnTo>
                      <a:pt x="54738" y="28851"/>
                    </a:lnTo>
                    <a:lnTo>
                      <a:pt x="53783" y="28851"/>
                    </a:lnTo>
                    <a:lnTo>
                      <a:pt x="53682" y="28952"/>
                    </a:lnTo>
                    <a:lnTo>
                      <a:pt x="53582" y="29002"/>
                    </a:lnTo>
                    <a:lnTo>
                      <a:pt x="53381" y="29053"/>
                    </a:lnTo>
                    <a:lnTo>
                      <a:pt x="52928" y="29053"/>
                    </a:lnTo>
                    <a:lnTo>
                      <a:pt x="52828" y="29153"/>
                    </a:lnTo>
                    <a:lnTo>
                      <a:pt x="52727" y="29203"/>
                    </a:lnTo>
                    <a:lnTo>
                      <a:pt x="52677" y="29203"/>
                    </a:lnTo>
                    <a:lnTo>
                      <a:pt x="52526" y="29103"/>
                    </a:lnTo>
                    <a:lnTo>
                      <a:pt x="52426" y="29002"/>
                    </a:lnTo>
                    <a:lnTo>
                      <a:pt x="52376" y="28902"/>
                    </a:lnTo>
                    <a:lnTo>
                      <a:pt x="52376" y="28851"/>
                    </a:lnTo>
                    <a:lnTo>
                      <a:pt x="52275" y="28851"/>
                    </a:lnTo>
                    <a:lnTo>
                      <a:pt x="52225" y="28902"/>
                    </a:lnTo>
                    <a:lnTo>
                      <a:pt x="52174" y="29153"/>
                    </a:lnTo>
                    <a:lnTo>
                      <a:pt x="52024" y="29304"/>
                    </a:lnTo>
                    <a:lnTo>
                      <a:pt x="51873" y="29455"/>
                    </a:lnTo>
                    <a:lnTo>
                      <a:pt x="51622" y="29505"/>
                    </a:lnTo>
                    <a:lnTo>
                      <a:pt x="51571" y="29555"/>
                    </a:lnTo>
                    <a:lnTo>
                      <a:pt x="51622" y="29656"/>
                    </a:lnTo>
                    <a:lnTo>
                      <a:pt x="51672" y="29656"/>
                    </a:lnTo>
                    <a:lnTo>
                      <a:pt x="52225" y="29706"/>
                    </a:lnTo>
                    <a:lnTo>
                      <a:pt x="52476" y="29706"/>
                    </a:lnTo>
                    <a:lnTo>
                      <a:pt x="52677" y="29656"/>
                    </a:lnTo>
                    <a:lnTo>
                      <a:pt x="52878" y="29555"/>
                    </a:lnTo>
                    <a:lnTo>
                      <a:pt x="53029" y="29354"/>
                    </a:lnTo>
                    <a:lnTo>
                      <a:pt x="53079" y="29304"/>
                    </a:lnTo>
                    <a:lnTo>
                      <a:pt x="53130" y="29304"/>
                    </a:lnTo>
                    <a:lnTo>
                      <a:pt x="53230" y="29404"/>
                    </a:lnTo>
                    <a:lnTo>
                      <a:pt x="53331" y="29455"/>
                    </a:lnTo>
                    <a:lnTo>
                      <a:pt x="56246" y="29455"/>
                    </a:lnTo>
                    <a:lnTo>
                      <a:pt x="56296" y="29404"/>
                    </a:lnTo>
                    <a:lnTo>
                      <a:pt x="56497" y="29304"/>
                    </a:lnTo>
                    <a:lnTo>
                      <a:pt x="56598" y="29254"/>
                    </a:lnTo>
                    <a:lnTo>
                      <a:pt x="56749" y="29304"/>
                    </a:lnTo>
                    <a:lnTo>
                      <a:pt x="56899" y="29455"/>
                    </a:lnTo>
                    <a:lnTo>
                      <a:pt x="58709" y="29455"/>
                    </a:lnTo>
                    <a:lnTo>
                      <a:pt x="58860" y="29404"/>
                    </a:lnTo>
                    <a:lnTo>
                      <a:pt x="59010" y="29304"/>
                    </a:lnTo>
                    <a:lnTo>
                      <a:pt x="59161" y="29254"/>
                    </a:lnTo>
                    <a:lnTo>
                      <a:pt x="59312" y="29203"/>
                    </a:lnTo>
                    <a:lnTo>
                      <a:pt x="59463" y="29053"/>
                    </a:lnTo>
                    <a:lnTo>
                      <a:pt x="59563" y="29053"/>
                    </a:lnTo>
                    <a:lnTo>
                      <a:pt x="59563" y="28851"/>
                    </a:lnTo>
                    <a:lnTo>
                      <a:pt x="59563" y="28751"/>
                    </a:lnTo>
                    <a:lnTo>
                      <a:pt x="59563" y="28701"/>
                    </a:lnTo>
                    <a:lnTo>
                      <a:pt x="59664" y="28701"/>
                    </a:lnTo>
                    <a:lnTo>
                      <a:pt x="59764" y="28751"/>
                    </a:lnTo>
                    <a:lnTo>
                      <a:pt x="59865" y="28801"/>
                    </a:lnTo>
                    <a:lnTo>
                      <a:pt x="60166" y="28500"/>
                    </a:lnTo>
                    <a:lnTo>
                      <a:pt x="59915" y="28399"/>
                    </a:lnTo>
                    <a:lnTo>
                      <a:pt x="59815" y="28399"/>
                    </a:lnTo>
                    <a:lnTo>
                      <a:pt x="59764" y="28349"/>
                    </a:lnTo>
                    <a:lnTo>
                      <a:pt x="59915" y="28148"/>
                    </a:lnTo>
                    <a:lnTo>
                      <a:pt x="59965" y="27997"/>
                    </a:lnTo>
                    <a:lnTo>
                      <a:pt x="59010" y="27997"/>
                    </a:lnTo>
                    <a:lnTo>
                      <a:pt x="58960" y="27896"/>
                    </a:lnTo>
                    <a:lnTo>
                      <a:pt x="58910" y="27746"/>
                    </a:lnTo>
                    <a:lnTo>
                      <a:pt x="59061" y="27545"/>
                    </a:lnTo>
                    <a:lnTo>
                      <a:pt x="59111" y="27344"/>
                    </a:lnTo>
                    <a:lnTo>
                      <a:pt x="59111" y="26891"/>
                    </a:lnTo>
                    <a:lnTo>
                      <a:pt x="59161" y="26791"/>
                    </a:lnTo>
                    <a:lnTo>
                      <a:pt x="59211" y="26740"/>
                    </a:lnTo>
                    <a:lnTo>
                      <a:pt x="59563" y="26740"/>
                    </a:lnTo>
                    <a:lnTo>
                      <a:pt x="59614" y="26539"/>
                    </a:lnTo>
                    <a:lnTo>
                      <a:pt x="59714" y="26439"/>
                    </a:lnTo>
                    <a:lnTo>
                      <a:pt x="59714" y="26389"/>
                    </a:lnTo>
                    <a:lnTo>
                      <a:pt x="59664" y="26338"/>
                    </a:lnTo>
                    <a:lnTo>
                      <a:pt x="59563" y="26338"/>
                    </a:lnTo>
                    <a:lnTo>
                      <a:pt x="59412" y="26288"/>
                    </a:lnTo>
                    <a:lnTo>
                      <a:pt x="59362" y="26238"/>
                    </a:lnTo>
                    <a:lnTo>
                      <a:pt x="59362" y="26187"/>
                    </a:lnTo>
                    <a:lnTo>
                      <a:pt x="59513" y="26037"/>
                    </a:lnTo>
                    <a:lnTo>
                      <a:pt x="59513" y="25986"/>
                    </a:lnTo>
                    <a:lnTo>
                      <a:pt x="59463" y="25936"/>
                    </a:lnTo>
                    <a:lnTo>
                      <a:pt x="59262" y="25735"/>
                    </a:lnTo>
                    <a:lnTo>
                      <a:pt x="59211" y="25685"/>
                    </a:lnTo>
                    <a:lnTo>
                      <a:pt x="59111" y="25785"/>
                    </a:lnTo>
                    <a:lnTo>
                      <a:pt x="59010" y="25886"/>
                    </a:lnTo>
                    <a:lnTo>
                      <a:pt x="58960" y="25836"/>
                    </a:lnTo>
                    <a:lnTo>
                      <a:pt x="58910" y="25785"/>
                    </a:lnTo>
                    <a:lnTo>
                      <a:pt x="58910" y="25685"/>
                    </a:lnTo>
                    <a:lnTo>
                      <a:pt x="58910" y="25584"/>
                    </a:lnTo>
                    <a:lnTo>
                      <a:pt x="58960" y="25484"/>
                    </a:lnTo>
                    <a:lnTo>
                      <a:pt x="59061" y="25434"/>
                    </a:lnTo>
                    <a:lnTo>
                      <a:pt x="59161" y="25333"/>
                    </a:lnTo>
                    <a:lnTo>
                      <a:pt x="59262" y="25283"/>
                    </a:lnTo>
                    <a:lnTo>
                      <a:pt x="59412" y="25283"/>
                    </a:lnTo>
                    <a:lnTo>
                      <a:pt x="59563" y="25383"/>
                    </a:lnTo>
                    <a:lnTo>
                      <a:pt x="59614" y="25484"/>
                    </a:lnTo>
                    <a:lnTo>
                      <a:pt x="59915" y="25383"/>
                    </a:lnTo>
                    <a:lnTo>
                      <a:pt x="59865" y="25283"/>
                    </a:lnTo>
                    <a:lnTo>
                      <a:pt x="59614" y="25031"/>
                    </a:lnTo>
                    <a:lnTo>
                      <a:pt x="59563" y="24981"/>
                    </a:lnTo>
                    <a:lnTo>
                      <a:pt x="59563" y="24881"/>
                    </a:lnTo>
                    <a:lnTo>
                      <a:pt x="59664" y="24830"/>
                    </a:lnTo>
                    <a:lnTo>
                      <a:pt x="59815" y="24830"/>
                    </a:lnTo>
                    <a:lnTo>
                      <a:pt x="59865" y="24780"/>
                    </a:lnTo>
                    <a:lnTo>
                      <a:pt x="60016" y="24680"/>
                    </a:lnTo>
                    <a:lnTo>
                      <a:pt x="60116" y="24579"/>
                    </a:lnTo>
                    <a:lnTo>
                      <a:pt x="60166" y="24529"/>
                    </a:lnTo>
                    <a:lnTo>
                      <a:pt x="59764" y="23926"/>
                    </a:lnTo>
                    <a:lnTo>
                      <a:pt x="59614" y="23825"/>
                    </a:lnTo>
                    <a:lnTo>
                      <a:pt x="59563" y="23875"/>
                    </a:lnTo>
                    <a:lnTo>
                      <a:pt x="59463" y="23976"/>
                    </a:lnTo>
                    <a:lnTo>
                      <a:pt x="59362" y="24026"/>
                    </a:lnTo>
                    <a:lnTo>
                      <a:pt x="58407" y="24026"/>
                    </a:lnTo>
                    <a:lnTo>
                      <a:pt x="58106" y="24177"/>
                    </a:lnTo>
                    <a:lnTo>
                      <a:pt x="57854" y="24227"/>
                    </a:lnTo>
                    <a:lnTo>
                      <a:pt x="57553" y="24177"/>
                    </a:lnTo>
                    <a:lnTo>
                      <a:pt x="57151" y="24026"/>
                    </a:lnTo>
                    <a:lnTo>
                      <a:pt x="57000" y="24026"/>
                    </a:lnTo>
                    <a:lnTo>
                      <a:pt x="56849" y="24076"/>
                    </a:lnTo>
                    <a:lnTo>
                      <a:pt x="56698" y="24177"/>
                    </a:lnTo>
                    <a:lnTo>
                      <a:pt x="56598" y="24227"/>
                    </a:lnTo>
                    <a:lnTo>
                      <a:pt x="56447" y="24177"/>
                    </a:lnTo>
                    <a:lnTo>
                      <a:pt x="56346" y="24076"/>
                    </a:lnTo>
                    <a:lnTo>
                      <a:pt x="56196" y="24026"/>
                    </a:lnTo>
                    <a:lnTo>
                      <a:pt x="56045" y="23976"/>
                    </a:lnTo>
                    <a:lnTo>
                      <a:pt x="55995" y="23926"/>
                    </a:lnTo>
                    <a:lnTo>
                      <a:pt x="55995" y="23825"/>
                    </a:lnTo>
                    <a:lnTo>
                      <a:pt x="56145" y="23674"/>
                    </a:lnTo>
                    <a:lnTo>
                      <a:pt x="56346" y="23574"/>
                    </a:lnTo>
                    <a:lnTo>
                      <a:pt x="56547" y="23574"/>
                    </a:lnTo>
                    <a:lnTo>
                      <a:pt x="56749" y="23624"/>
                    </a:lnTo>
                    <a:lnTo>
                      <a:pt x="56899" y="23725"/>
                    </a:lnTo>
                    <a:lnTo>
                      <a:pt x="56950" y="23725"/>
                    </a:lnTo>
                    <a:lnTo>
                      <a:pt x="57050" y="23674"/>
                    </a:lnTo>
                    <a:lnTo>
                      <a:pt x="57151" y="23574"/>
                    </a:lnTo>
                    <a:lnTo>
                      <a:pt x="57251" y="23574"/>
                    </a:lnTo>
                    <a:lnTo>
                      <a:pt x="57352" y="23524"/>
                    </a:lnTo>
                    <a:lnTo>
                      <a:pt x="57502" y="23473"/>
                    </a:lnTo>
                    <a:lnTo>
                      <a:pt x="57603" y="23373"/>
                    </a:lnTo>
                    <a:lnTo>
                      <a:pt x="58508" y="23373"/>
                    </a:lnTo>
                    <a:lnTo>
                      <a:pt x="58608" y="23423"/>
                    </a:lnTo>
                    <a:lnTo>
                      <a:pt x="58759" y="23524"/>
                    </a:lnTo>
                    <a:lnTo>
                      <a:pt x="58910" y="23574"/>
                    </a:lnTo>
                    <a:lnTo>
                      <a:pt x="59010" y="23574"/>
                    </a:lnTo>
                    <a:lnTo>
                      <a:pt x="59161" y="23423"/>
                    </a:lnTo>
                    <a:lnTo>
                      <a:pt x="59262" y="23373"/>
                    </a:lnTo>
                    <a:lnTo>
                      <a:pt x="59362" y="23373"/>
                    </a:lnTo>
                    <a:lnTo>
                      <a:pt x="59513" y="23322"/>
                    </a:lnTo>
                    <a:lnTo>
                      <a:pt x="59513" y="23272"/>
                    </a:lnTo>
                    <a:lnTo>
                      <a:pt x="59412" y="23121"/>
                    </a:lnTo>
                    <a:lnTo>
                      <a:pt x="59312" y="22971"/>
                    </a:lnTo>
                    <a:lnTo>
                      <a:pt x="59312" y="22870"/>
                    </a:lnTo>
                    <a:lnTo>
                      <a:pt x="59412" y="22770"/>
                    </a:lnTo>
                    <a:lnTo>
                      <a:pt x="59513" y="22719"/>
                    </a:lnTo>
                    <a:lnTo>
                      <a:pt x="59915" y="22719"/>
                    </a:lnTo>
                    <a:lnTo>
                      <a:pt x="59965" y="22669"/>
                    </a:lnTo>
                    <a:lnTo>
                      <a:pt x="59965" y="22569"/>
                    </a:lnTo>
                    <a:lnTo>
                      <a:pt x="59965" y="22518"/>
                    </a:lnTo>
                    <a:lnTo>
                      <a:pt x="59865" y="22317"/>
                    </a:lnTo>
                    <a:lnTo>
                      <a:pt x="59714" y="22468"/>
                    </a:lnTo>
                    <a:lnTo>
                      <a:pt x="59664" y="22518"/>
                    </a:lnTo>
                    <a:lnTo>
                      <a:pt x="59563" y="22468"/>
                    </a:lnTo>
                    <a:lnTo>
                      <a:pt x="59412" y="22367"/>
                    </a:lnTo>
                    <a:lnTo>
                      <a:pt x="59312" y="22317"/>
                    </a:lnTo>
                    <a:lnTo>
                      <a:pt x="58910" y="22518"/>
                    </a:lnTo>
                    <a:lnTo>
                      <a:pt x="58709" y="22619"/>
                    </a:lnTo>
                    <a:lnTo>
                      <a:pt x="58558" y="22770"/>
                    </a:lnTo>
                    <a:lnTo>
                      <a:pt x="58508" y="22870"/>
                    </a:lnTo>
                    <a:lnTo>
                      <a:pt x="58558" y="22920"/>
                    </a:lnTo>
                    <a:lnTo>
                      <a:pt x="58659" y="23021"/>
                    </a:lnTo>
                    <a:lnTo>
                      <a:pt x="58659" y="23071"/>
                    </a:lnTo>
                    <a:lnTo>
                      <a:pt x="58608" y="23172"/>
                    </a:lnTo>
                    <a:lnTo>
                      <a:pt x="58407" y="23172"/>
                    </a:lnTo>
                    <a:lnTo>
                      <a:pt x="58357" y="23121"/>
                    </a:lnTo>
                    <a:lnTo>
                      <a:pt x="58307" y="23071"/>
                    </a:lnTo>
                    <a:lnTo>
                      <a:pt x="58307" y="23021"/>
                    </a:lnTo>
                    <a:lnTo>
                      <a:pt x="58256" y="22770"/>
                    </a:lnTo>
                    <a:lnTo>
                      <a:pt x="58307" y="22619"/>
                    </a:lnTo>
                    <a:lnTo>
                      <a:pt x="58357" y="22518"/>
                    </a:lnTo>
                    <a:lnTo>
                      <a:pt x="58457" y="22418"/>
                    </a:lnTo>
                    <a:lnTo>
                      <a:pt x="58457" y="22367"/>
                    </a:lnTo>
                    <a:lnTo>
                      <a:pt x="58357" y="22317"/>
                    </a:lnTo>
                    <a:lnTo>
                      <a:pt x="58256" y="22317"/>
                    </a:lnTo>
                    <a:lnTo>
                      <a:pt x="58106" y="22267"/>
                    </a:lnTo>
                    <a:lnTo>
                      <a:pt x="58055" y="22116"/>
                    </a:lnTo>
                    <a:lnTo>
                      <a:pt x="58055" y="22016"/>
                    </a:lnTo>
                    <a:lnTo>
                      <a:pt x="58106" y="21965"/>
                    </a:lnTo>
                    <a:lnTo>
                      <a:pt x="58206" y="21915"/>
                    </a:lnTo>
                    <a:lnTo>
                      <a:pt x="58307" y="21915"/>
                    </a:lnTo>
                    <a:lnTo>
                      <a:pt x="58407" y="21865"/>
                    </a:lnTo>
                    <a:lnTo>
                      <a:pt x="58457" y="21815"/>
                    </a:lnTo>
                    <a:lnTo>
                      <a:pt x="58307" y="21614"/>
                    </a:lnTo>
                    <a:lnTo>
                      <a:pt x="58256" y="21513"/>
                    </a:lnTo>
                    <a:lnTo>
                      <a:pt x="58256" y="21362"/>
                    </a:lnTo>
                    <a:lnTo>
                      <a:pt x="58206" y="21312"/>
                    </a:lnTo>
                    <a:lnTo>
                      <a:pt x="58106" y="21262"/>
                    </a:lnTo>
                    <a:lnTo>
                      <a:pt x="57301" y="21211"/>
                    </a:lnTo>
                    <a:lnTo>
                      <a:pt x="57251" y="21161"/>
                    </a:lnTo>
                    <a:lnTo>
                      <a:pt x="57251" y="21010"/>
                    </a:lnTo>
                    <a:lnTo>
                      <a:pt x="57251" y="20910"/>
                    </a:lnTo>
                    <a:lnTo>
                      <a:pt x="57301" y="20860"/>
                    </a:lnTo>
                    <a:lnTo>
                      <a:pt x="57402" y="20910"/>
                    </a:lnTo>
                    <a:lnTo>
                      <a:pt x="57452" y="21010"/>
                    </a:lnTo>
                    <a:lnTo>
                      <a:pt x="57553" y="21061"/>
                    </a:lnTo>
                    <a:lnTo>
                      <a:pt x="57754" y="21061"/>
                    </a:lnTo>
                    <a:lnTo>
                      <a:pt x="57955" y="21010"/>
                    </a:lnTo>
                    <a:lnTo>
                      <a:pt x="58106" y="20910"/>
                    </a:lnTo>
                    <a:lnTo>
                      <a:pt x="58256" y="20759"/>
                    </a:lnTo>
                    <a:lnTo>
                      <a:pt x="58256" y="20608"/>
                    </a:lnTo>
                    <a:lnTo>
                      <a:pt x="58206" y="20457"/>
                    </a:lnTo>
                    <a:lnTo>
                      <a:pt x="58055" y="20357"/>
                    </a:lnTo>
                    <a:lnTo>
                      <a:pt x="57905" y="20206"/>
                    </a:lnTo>
                    <a:lnTo>
                      <a:pt x="57151" y="20005"/>
                    </a:lnTo>
                    <a:lnTo>
                      <a:pt x="56950" y="19854"/>
                    </a:lnTo>
                    <a:lnTo>
                      <a:pt x="56799" y="19854"/>
                    </a:lnTo>
                    <a:lnTo>
                      <a:pt x="56698" y="20005"/>
                    </a:lnTo>
                    <a:lnTo>
                      <a:pt x="56598" y="20106"/>
                    </a:lnTo>
                    <a:lnTo>
                      <a:pt x="56447" y="20206"/>
                    </a:lnTo>
                    <a:lnTo>
                      <a:pt x="56346" y="20206"/>
                    </a:lnTo>
                    <a:lnTo>
                      <a:pt x="56196" y="20106"/>
                    </a:lnTo>
                    <a:lnTo>
                      <a:pt x="56145" y="20055"/>
                    </a:lnTo>
                    <a:lnTo>
                      <a:pt x="56196" y="19955"/>
                    </a:lnTo>
                    <a:lnTo>
                      <a:pt x="56296" y="19804"/>
                    </a:lnTo>
                    <a:lnTo>
                      <a:pt x="56397" y="19653"/>
                    </a:lnTo>
                    <a:lnTo>
                      <a:pt x="56547" y="19603"/>
                    </a:lnTo>
                    <a:lnTo>
                      <a:pt x="56749" y="19553"/>
                    </a:lnTo>
                    <a:lnTo>
                      <a:pt x="56899" y="19553"/>
                    </a:lnTo>
                    <a:lnTo>
                      <a:pt x="57000" y="19452"/>
                    </a:lnTo>
                    <a:lnTo>
                      <a:pt x="57000" y="19301"/>
                    </a:lnTo>
                    <a:lnTo>
                      <a:pt x="57100" y="19201"/>
                    </a:lnTo>
                    <a:lnTo>
                      <a:pt x="57251" y="19151"/>
                    </a:lnTo>
                    <a:lnTo>
                      <a:pt x="57804" y="19151"/>
                    </a:lnTo>
                    <a:lnTo>
                      <a:pt x="58005" y="19100"/>
                    </a:lnTo>
                    <a:lnTo>
                      <a:pt x="58055" y="19050"/>
                    </a:lnTo>
                    <a:lnTo>
                      <a:pt x="58156" y="18950"/>
                    </a:lnTo>
                    <a:lnTo>
                      <a:pt x="58206" y="19050"/>
                    </a:lnTo>
                    <a:lnTo>
                      <a:pt x="58256" y="19100"/>
                    </a:lnTo>
                    <a:lnTo>
                      <a:pt x="58256" y="19201"/>
                    </a:lnTo>
                    <a:lnTo>
                      <a:pt x="58256" y="19301"/>
                    </a:lnTo>
                    <a:lnTo>
                      <a:pt x="58206" y="19352"/>
                    </a:lnTo>
                    <a:lnTo>
                      <a:pt x="58055" y="19402"/>
                    </a:lnTo>
                    <a:lnTo>
                      <a:pt x="57955" y="19402"/>
                    </a:lnTo>
                    <a:lnTo>
                      <a:pt x="57905" y="19452"/>
                    </a:lnTo>
                    <a:lnTo>
                      <a:pt x="57905" y="19502"/>
                    </a:lnTo>
                    <a:lnTo>
                      <a:pt x="57955" y="19603"/>
                    </a:lnTo>
                    <a:lnTo>
                      <a:pt x="58055" y="19653"/>
                    </a:lnTo>
                    <a:lnTo>
                      <a:pt x="58106" y="19703"/>
                    </a:lnTo>
                    <a:lnTo>
                      <a:pt x="58357" y="19603"/>
                    </a:lnTo>
                    <a:lnTo>
                      <a:pt x="58608" y="19603"/>
                    </a:lnTo>
                    <a:lnTo>
                      <a:pt x="58709" y="19703"/>
                    </a:lnTo>
                    <a:lnTo>
                      <a:pt x="58860" y="19754"/>
                    </a:lnTo>
                    <a:lnTo>
                      <a:pt x="58910" y="19653"/>
                    </a:lnTo>
                    <a:lnTo>
                      <a:pt x="58910" y="19553"/>
                    </a:lnTo>
                    <a:lnTo>
                      <a:pt x="58860" y="19452"/>
                    </a:lnTo>
                    <a:lnTo>
                      <a:pt x="58809" y="19402"/>
                    </a:lnTo>
                    <a:lnTo>
                      <a:pt x="58759" y="19251"/>
                    </a:lnTo>
                    <a:lnTo>
                      <a:pt x="58759" y="19201"/>
                    </a:lnTo>
                    <a:lnTo>
                      <a:pt x="58809" y="19201"/>
                    </a:lnTo>
                    <a:lnTo>
                      <a:pt x="59563" y="19151"/>
                    </a:lnTo>
                    <a:lnTo>
                      <a:pt x="60367" y="19151"/>
                    </a:lnTo>
                    <a:lnTo>
                      <a:pt x="60518" y="19201"/>
                    </a:lnTo>
                    <a:lnTo>
                      <a:pt x="60619" y="19301"/>
                    </a:lnTo>
                    <a:lnTo>
                      <a:pt x="60870" y="19502"/>
                    </a:lnTo>
                    <a:lnTo>
                      <a:pt x="60971" y="19603"/>
                    </a:lnTo>
                    <a:lnTo>
                      <a:pt x="61021" y="19603"/>
                    </a:lnTo>
                    <a:lnTo>
                      <a:pt x="61121" y="19553"/>
                    </a:lnTo>
                    <a:lnTo>
                      <a:pt x="61222" y="19502"/>
                    </a:lnTo>
                    <a:lnTo>
                      <a:pt x="61373" y="19352"/>
                    </a:lnTo>
                    <a:lnTo>
                      <a:pt x="61423" y="19251"/>
                    </a:lnTo>
                    <a:lnTo>
                      <a:pt x="61373" y="19151"/>
                    </a:lnTo>
                    <a:lnTo>
                      <a:pt x="61272" y="19100"/>
                    </a:lnTo>
                    <a:lnTo>
                      <a:pt x="61272" y="19050"/>
                    </a:lnTo>
                    <a:lnTo>
                      <a:pt x="61323" y="19000"/>
                    </a:lnTo>
                    <a:lnTo>
                      <a:pt x="61373" y="19000"/>
                    </a:lnTo>
                    <a:lnTo>
                      <a:pt x="61423" y="19050"/>
                    </a:lnTo>
                    <a:lnTo>
                      <a:pt x="61423" y="19151"/>
                    </a:lnTo>
                    <a:lnTo>
                      <a:pt x="61725" y="19151"/>
                    </a:lnTo>
                    <a:lnTo>
                      <a:pt x="61825" y="19100"/>
                    </a:lnTo>
                    <a:lnTo>
                      <a:pt x="61875" y="19000"/>
                    </a:lnTo>
                    <a:lnTo>
                      <a:pt x="61976" y="18950"/>
                    </a:lnTo>
                    <a:lnTo>
                      <a:pt x="62177" y="18950"/>
                    </a:lnTo>
                    <a:lnTo>
                      <a:pt x="62479" y="19050"/>
                    </a:lnTo>
                    <a:lnTo>
                      <a:pt x="62378" y="19100"/>
                    </a:lnTo>
                    <a:lnTo>
                      <a:pt x="62227" y="19151"/>
                    </a:lnTo>
                    <a:lnTo>
                      <a:pt x="62127" y="19201"/>
                    </a:lnTo>
                    <a:lnTo>
                      <a:pt x="62076" y="19251"/>
                    </a:lnTo>
                    <a:lnTo>
                      <a:pt x="62127" y="19352"/>
                    </a:lnTo>
                    <a:lnTo>
                      <a:pt x="62227" y="19402"/>
                    </a:lnTo>
                    <a:lnTo>
                      <a:pt x="62278" y="19502"/>
                    </a:lnTo>
                    <a:lnTo>
                      <a:pt x="62227" y="19553"/>
                    </a:lnTo>
                    <a:lnTo>
                      <a:pt x="62177" y="19553"/>
                    </a:lnTo>
                    <a:lnTo>
                      <a:pt x="62026" y="19603"/>
                    </a:lnTo>
                    <a:lnTo>
                      <a:pt x="61926" y="19653"/>
                    </a:lnTo>
                    <a:lnTo>
                      <a:pt x="61674" y="19854"/>
                    </a:lnTo>
                    <a:lnTo>
                      <a:pt x="61423" y="20106"/>
                    </a:lnTo>
                    <a:lnTo>
                      <a:pt x="61323" y="20206"/>
                    </a:lnTo>
                    <a:lnTo>
                      <a:pt x="61121" y="20256"/>
                    </a:lnTo>
                    <a:lnTo>
                      <a:pt x="61071" y="20357"/>
                    </a:lnTo>
                    <a:lnTo>
                      <a:pt x="61021" y="20508"/>
                    </a:lnTo>
                    <a:lnTo>
                      <a:pt x="61121" y="20608"/>
                    </a:lnTo>
                    <a:lnTo>
                      <a:pt x="61272" y="20608"/>
                    </a:lnTo>
                    <a:lnTo>
                      <a:pt x="61373" y="20558"/>
                    </a:lnTo>
                    <a:lnTo>
                      <a:pt x="61423" y="20508"/>
                    </a:lnTo>
                    <a:lnTo>
                      <a:pt x="61473" y="20457"/>
                    </a:lnTo>
                    <a:lnTo>
                      <a:pt x="61674" y="20558"/>
                    </a:lnTo>
                    <a:lnTo>
                      <a:pt x="61825" y="20608"/>
                    </a:lnTo>
                    <a:lnTo>
                      <a:pt x="61976" y="20608"/>
                    </a:lnTo>
                    <a:lnTo>
                      <a:pt x="62076" y="20508"/>
                    </a:lnTo>
                    <a:lnTo>
                      <a:pt x="62076" y="20357"/>
                    </a:lnTo>
                    <a:lnTo>
                      <a:pt x="62127" y="20256"/>
                    </a:lnTo>
                    <a:lnTo>
                      <a:pt x="62278" y="20106"/>
                    </a:lnTo>
                    <a:lnTo>
                      <a:pt x="62378" y="20005"/>
                    </a:lnTo>
                    <a:lnTo>
                      <a:pt x="62428" y="20055"/>
                    </a:lnTo>
                    <a:lnTo>
                      <a:pt x="62479" y="20156"/>
                    </a:lnTo>
                    <a:lnTo>
                      <a:pt x="62529" y="20307"/>
                    </a:lnTo>
                    <a:lnTo>
                      <a:pt x="62579" y="20407"/>
                    </a:lnTo>
                    <a:lnTo>
                      <a:pt x="62830" y="20457"/>
                    </a:lnTo>
                    <a:lnTo>
                      <a:pt x="62931" y="20457"/>
                    </a:lnTo>
                    <a:lnTo>
                      <a:pt x="63031" y="20407"/>
                    </a:lnTo>
                    <a:lnTo>
                      <a:pt x="63182" y="20206"/>
                    </a:lnTo>
                    <a:lnTo>
                      <a:pt x="63383" y="20106"/>
                    </a:lnTo>
                    <a:lnTo>
                      <a:pt x="63635" y="20005"/>
                    </a:lnTo>
                    <a:lnTo>
                      <a:pt x="63886" y="19955"/>
                    </a:lnTo>
                    <a:lnTo>
                      <a:pt x="63936" y="19905"/>
                    </a:lnTo>
                    <a:lnTo>
                      <a:pt x="63936" y="19804"/>
                    </a:lnTo>
                    <a:lnTo>
                      <a:pt x="63936" y="19703"/>
                    </a:lnTo>
                    <a:lnTo>
                      <a:pt x="63886" y="19603"/>
                    </a:lnTo>
                    <a:lnTo>
                      <a:pt x="63484" y="19603"/>
                    </a:lnTo>
                    <a:lnTo>
                      <a:pt x="63383" y="19553"/>
                    </a:lnTo>
                    <a:lnTo>
                      <a:pt x="63333" y="19452"/>
                    </a:lnTo>
                    <a:lnTo>
                      <a:pt x="63484" y="19301"/>
                    </a:lnTo>
                    <a:lnTo>
                      <a:pt x="63584" y="19100"/>
                    </a:lnTo>
                    <a:lnTo>
                      <a:pt x="63685" y="18899"/>
                    </a:lnTo>
                    <a:lnTo>
                      <a:pt x="63735" y="18799"/>
                    </a:lnTo>
                    <a:lnTo>
                      <a:pt x="63836" y="18748"/>
                    </a:lnTo>
                    <a:lnTo>
                      <a:pt x="64087" y="18748"/>
                    </a:lnTo>
                    <a:lnTo>
                      <a:pt x="64238" y="18899"/>
                    </a:lnTo>
                    <a:lnTo>
                      <a:pt x="64338" y="19050"/>
                    </a:lnTo>
                    <a:lnTo>
                      <a:pt x="64489" y="19251"/>
                    </a:lnTo>
                    <a:lnTo>
                      <a:pt x="64640" y="19352"/>
                    </a:lnTo>
                    <a:lnTo>
                      <a:pt x="64942" y="19352"/>
                    </a:lnTo>
                    <a:lnTo>
                      <a:pt x="64992" y="19301"/>
                    </a:lnTo>
                    <a:lnTo>
                      <a:pt x="64942" y="19201"/>
                    </a:lnTo>
                    <a:lnTo>
                      <a:pt x="64791" y="19050"/>
                    </a:lnTo>
                    <a:lnTo>
                      <a:pt x="64891" y="19000"/>
                    </a:lnTo>
                    <a:lnTo>
                      <a:pt x="64992" y="18950"/>
                    </a:lnTo>
                    <a:lnTo>
                      <a:pt x="67304" y="18950"/>
                    </a:lnTo>
                    <a:lnTo>
                      <a:pt x="67455" y="18899"/>
                    </a:lnTo>
                    <a:lnTo>
                      <a:pt x="67555" y="18849"/>
                    </a:lnTo>
                    <a:lnTo>
                      <a:pt x="67656" y="18748"/>
                    </a:lnTo>
                    <a:lnTo>
                      <a:pt x="67807" y="18748"/>
                    </a:lnTo>
                    <a:lnTo>
                      <a:pt x="67907" y="18698"/>
                    </a:lnTo>
                    <a:lnTo>
                      <a:pt x="67957" y="18598"/>
                    </a:lnTo>
                    <a:lnTo>
                      <a:pt x="67957" y="18497"/>
                    </a:lnTo>
                    <a:lnTo>
                      <a:pt x="67907" y="18397"/>
                    </a:lnTo>
                    <a:lnTo>
                      <a:pt x="67857" y="18346"/>
                    </a:lnTo>
                    <a:lnTo>
                      <a:pt x="67756" y="18397"/>
                    </a:lnTo>
                    <a:lnTo>
                      <a:pt x="67656" y="18447"/>
                    </a:lnTo>
                    <a:lnTo>
                      <a:pt x="67505" y="18547"/>
                    </a:lnTo>
                    <a:lnTo>
                      <a:pt x="67404" y="18497"/>
                    </a:lnTo>
                    <a:lnTo>
                      <a:pt x="67354" y="18397"/>
                    </a:lnTo>
                    <a:lnTo>
                      <a:pt x="67455" y="18296"/>
                    </a:lnTo>
                    <a:lnTo>
                      <a:pt x="67505" y="18196"/>
                    </a:lnTo>
                    <a:lnTo>
                      <a:pt x="67555" y="18045"/>
                    </a:lnTo>
                    <a:lnTo>
                      <a:pt x="67605" y="17944"/>
                    </a:lnTo>
                    <a:lnTo>
                      <a:pt x="67706" y="17793"/>
                    </a:lnTo>
                    <a:lnTo>
                      <a:pt x="67706" y="17743"/>
                    </a:lnTo>
                    <a:lnTo>
                      <a:pt x="67555" y="17693"/>
                    </a:lnTo>
                    <a:lnTo>
                      <a:pt x="66399" y="17693"/>
                    </a:lnTo>
                    <a:lnTo>
                      <a:pt x="66349" y="17643"/>
                    </a:lnTo>
                    <a:lnTo>
                      <a:pt x="66299" y="17592"/>
                    </a:lnTo>
                    <a:lnTo>
                      <a:pt x="66349" y="17492"/>
                    </a:lnTo>
                    <a:lnTo>
                      <a:pt x="66500" y="17391"/>
                    </a:lnTo>
                    <a:lnTo>
                      <a:pt x="66701" y="17241"/>
                    </a:lnTo>
                    <a:lnTo>
                      <a:pt x="66852" y="17190"/>
                    </a:lnTo>
                    <a:lnTo>
                      <a:pt x="66902" y="17140"/>
                    </a:lnTo>
                    <a:lnTo>
                      <a:pt x="66902" y="16989"/>
                    </a:lnTo>
                    <a:lnTo>
                      <a:pt x="66801" y="16838"/>
                    </a:lnTo>
                    <a:lnTo>
                      <a:pt x="66751" y="16738"/>
                    </a:lnTo>
                    <a:lnTo>
                      <a:pt x="66751" y="16688"/>
                    </a:lnTo>
                    <a:lnTo>
                      <a:pt x="66801" y="16637"/>
                    </a:lnTo>
                    <a:lnTo>
                      <a:pt x="67153" y="16637"/>
                    </a:lnTo>
                    <a:lnTo>
                      <a:pt x="67254" y="16587"/>
                    </a:lnTo>
                    <a:lnTo>
                      <a:pt x="67304" y="16537"/>
                    </a:lnTo>
                    <a:lnTo>
                      <a:pt x="67354" y="16034"/>
                    </a:lnTo>
                    <a:lnTo>
                      <a:pt x="67304" y="15783"/>
                    </a:lnTo>
                    <a:lnTo>
                      <a:pt x="67254" y="15682"/>
                    </a:lnTo>
                    <a:lnTo>
                      <a:pt x="67203" y="15582"/>
                    </a:lnTo>
                    <a:lnTo>
                      <a:pt x="67103" y="15431"/>
                    </a:lnTo>
                    <a:lnTo>
                      <a:pt x="67103" y="15331"/>
                    </a:lnTo>
                    <a:lnTo>
                      <a:pt x="67103" y="15079"/>
                    </a:lnTo>
                    <a:lnTo>
                      <a:pt x="67254" y="14979"/>
                    </a:lnTo>
                    <a:lnTo>
                      <a:pt x="67254" y="14828"/>
                    </a:lnTo>
                    <a:lnTo>
                      <a:pt x="67203" y="14727"/>
                    </a:lnTo>
                    <a:lnTo>
                      <a:pt x="67103" y="14627"/>
                    </a:lnTo>
                    <a:lnTo>
                      <a:pt x="67002" y="14426"/>
                    </a:lnTo>
                    <a:lnTo>
                      <a:pt x="66902" y="14325"/>
                    </a:lnTo>
                    <a:lnTo>
                      <a:pt x="66801" y="14325"/>
                    </a:lnTo>
                    <a:lnTo>
                      <a:pt x="66650" y="14476"/>
                    </a:lnTo>
                    <a:lnTo>
                      <a:pt x="66500" y="14526"/>
                    </a:lnTo>
                    <a:lnTo>
                      <a:pt x="66399" y="14727"/>
                    </a:lnTo>
                    <a:lnTo>
                      <a:pt x="66299" y="14878"/>
                    </a:lnTo>
                    <a:lnTo>
                      <a:pt x="66248" y="15029"/>
                    </a:lnTo>
                    <a:lnTo>
                      <a:pt x="66299" y="15079"/>
                    </a:lnTo>
                    <a:lnTo>
                      <a:pt x="66449" y="15129"/>
                    </a:lnTo>
                    <a:lnTo>
                      <a:pt x="66650" y="15230"/>
                    </a:lnTo>
                    <a:lnTo>
                      <a:pt x="66801" y="15381"/>
                    </a:lnTo>
                    <a:lnTo>
                      <a:pt x="66852" y="15481"/>
                    </a:lnTo>
                    <a:lnTo>
                      <a:pt x="66902" y="15632"/>
                    </a:lnTo>
                    <a:lnTo>
                      <a:pt x="66902" y="15783"/>
                    </a:lnTo>
                    <a:lnTo>
                      <a:pt x="66852" y="15934"/>
                    </a:lnTo>
                    <a:lnTo>
                      <a:pt x="66751" y="16034"/>
                    </a:lnTo>
                    <a:lnTo>
                      <a:pt x="66650" y="16135"/>
                    </a:lnTo>
                    <a:lnTo>
                      <a:pt x="66550" y="16185"/>
                    </a:lnTo>
                    <a:lnTo>
                      <a:pt x="66500" y="16185"/>
                    </a:lnTo>
                    <a:lnTo>
                      <a:pt x="66449" y="16034"/>
                    </a:lnTo>
                    <a:lnTo>
                      <a:pt x="66198" y="15833"/>
                    </a:lnTo>
                    <a:lnTo>
                      <a:pt x="65997" y="15632"/>
                    </a:lnTo>
                    <a:lnTo>
                      <a:pt x="65846" y="15582"/>
                    </a:lnTo>
                    <a:lnTo>
                      <a:pt x="65695" y="15632"/>
                    </a:lnTo>
                    <a:lnTo>
                      <a:pt x="65494" y="15833"/>
                    </a:lnTo>
                    <a:lnTo>
                      <a:pt x="65344" y="15984"/>
                    </a:lnTo>
                    <a:lnTo>
                      <a:pt x="65243" y="16085"/>
                    </a:lnTo>
                    <a:lnTo>
                      <a:pt x="65243" y="16135"/>
                    </a:lnTo>
                    <a:lnTo>
                      <a:pt x="65444" y="16235"/>
                    </a:lnTo>
                    <a:lnTo>
                      <a:pt x="65645" y="16286"/>
                    </a:lnTo>
                    <a:lnTo>
                      <a:pt x="65545" y="16436"/>
                    </a:lnTo>
                    <a:lnTo>
                      <a:pt x="65444" y="16537"/>
                    </a:lnTo>
                    <a:lnTo>
                      <a:pt x="65344" y="16788"/>
                    </a:lnTo>
                    <a:lnTo>
                      <a:pt x="65193" y="16738"/>
                    </a:lnTo>
                    <a:lnTo>
                      <a:pt x="65092" y="16637"/>
                    </a:lnTo>
                    <a:lnTo>
                      <a:pt x="64992" y="16637"/>
                    </a:lnTo>
                    <a:lnTo>
                      <a:pt x="64891" y="16688"/>
                    </a:lnTo>
                    <a:lnTo>
                      <a:pt x="64791" y="16738"/>
                    </a:lnTo>
                    <a:lnTo>
                      <a:pt x="64690" y="16838"/>
                    </a:lnTo>
                    <a:lnTo>
                      <a:pt x="64640" y="16788"/>
                    </a:lnTo>
                    <a:lnTo>
                      <a:pt x="64590" y="16688"/>
                    </a:lnTo>
                    <a:lnTo>
                      <a:pt x="64590" y="16436"/>
                    </a:lnTo>
                    <a:lnTo>
                      <a:pt x="64590" y="16286"/>
                    </a:lnTo>
                    <a:lnTo>
                      <a:pt x="64539" y="16235"/>
                    </a:lnTo>
                    <a:lnTo>
                      <a:pt x="64489" y="16235"/>
                    </a:lnTo>
                    <a:lnTo>
                      <a:pt x="64338" y="16185"/>
                    </a:lnTo>
                    <a:lnTo>
                      <a:pt x="64188" y="16135"/>
                    </a:lnTo>
                    <a:lnTo>
                      <a:pt x="64087" y="16034"/>
                    </a:lnTo>
                    <a:lnTo>
                      <a:pt x="63936" y="15984"/>
                    </a:lnTo>
                    <a:lnTo>
                      <a:pt x="63836" y="15934"/>
                    </a:lnTo>
                    <a:lnTo>
                      <a:pt x="63735" y="15883"/>
                    </a:lnTo>
                    <a:lnTo>
                      <a:pt x="63735" y="15783"/>
                    </a:lnTo>
                    <a:lnTo>
                      <a:pt x="63785" y="15632"/>
                    </a:lnTo>
                    <a:lnTo>
                      <a:pt x="63886" y="15532"/>
                    </a:lnTo>
                    <a:lnTo>
                      <a:pt x="63936" y="15381"/>
                    </a:lnTo>
                    <a:lnTo>
                      <a:pt x="63936" y="15280"/>
                    </a:lnTo>
                    <a:lnTo>
                      <a:pt x="63836" y="15129"/>
                    </a:lnTo>
                    <a:lnTo>
                      <a:pt x="63735" y="15029"/>
                    </a:lnTo>
                    <a:lnTo>
                      <a:pt x="63735" y="14928"/>
                    </a:lnTo>
                    <a:lnTo>
                      <a:pt x="63735" y="14727"/>
                    </a:lnTo>
                    <a:lnTo>
                      <a:pt x="63635" y="14727"/>
                    </a:lnTo>
                    <a:lnTo>
                      <a:pt x="63584" y="14677"/>
                    </a:lnTo>
                    <a:lnTo>
                      <a:pt x="63484" y="14426"/>
                    </a:lnTo>
                    <a:lnTo>
                      <a:pt x="63434" y="14325"/>
                    </a:lnTo>
                    <a:lnTo>
                      <a:pt x="63283" y="14325"/>
                    </a:lnTo>
                    <a:lnTo>
                      <a:pt x="63132" y="14275"/>
                    </a:lnTo>
                    <a:lnTo>
                      <a:pt x="63031" y="14174"/>
                    </a:lnTo>
                    <a:lnTo>
                      <a:pt x="62931" y="14074"/>
                    </a:lnTo>
                    <a:lnTo>
                      <a:pt x="62931" y="13923"/>
                    </a:lnTo>
                    <a:lnTo>
                      <a:pt x="62830" y="13923"/>
                    </a:lnTo>
                    <a:lnTo>
                      <a:pt x="62780" y="13873"/>
                    </a:lnTo>
                    <a:lnTo>
                      <a:pt x="62680" y="13722"/>
                    </a:lnTo>
                    <a:lnTo>
                      <a:pt x="62680" y="13571"/>
                    </a:lnTo>
                    <a:lnTo>
                      <a:pt x="62579" y="13421"/>
                    </a:lnTo>
                    <a:lnTo>
                      <a:pt x="62428" y="13320"/>
                    </a:lnTo>
                    <a:lnTo>
                      <a:pt x="62278" y="13270"/>
                    </a:lnTo>
                    <a:lnTo>
                      <a:pt x="62227" y="13421"/>
                    </a:lnTo>
                    <a:lnTo>
                      <a:pt x="62177" y="13521"/>
                    </a:lnTo>
                    <a:lnTo>
                      <a:pt x="61976" y="13672"/>
                    </a:lnTo>
                    <a:lnTo>
                      <a:pt x="61875" y="13722"/>
                    </a:lnTo>
                    <a:lnTo>
                      <a:pt x="61825" y="13672"/>
                    </a:lnTo>
                    <a:lnTo>
                      <a:pt x="61725" y="13622"/>
                    </a:lnTo>
                    <a:lnTo>
                      <a:pt x="61624" y="13571"/>
                    </a:lnTo>
                    <a:lnTo>
                      <a:pt x="61524" y="13370"/>
                    </a:lnTo>
                    <a:lnTo>
                      <a:pt x="61423" y="13270"/>
                    </a:lnTo>
                    <a:lnTo>
                      <a:pt x="61323" y="13270"/>
                    </a:lnTo>
                    <a:lnTo>
                      <a:pt x="61172" y="13421"/>
                    </a:lnTo>
                    <a:lnTo>
                      <a:pt x="61071" y="13521"/>
                    </a:lnTo>
                    <a:lnTo>
                      <a:pt x="61021" y="13622"/>
                    </a:lnTo>
                    <a:lnTo>
                      <a:pt x="61021" y="13873"/>
                    </a:lnTo>
                    <a:lnTo>
                      <a:pt x="60971" y="14024"/>
                    </a:lnTo>
                    <a:lnTo>
                      <a:pt x="60920" y="14074"/>
                    </a:lnTo>
                    <a:lnTo>
                      <a:pt x="60820" y="14124"/>
                    </a:lnTo>
                    <a:lnTo>
                      <a:pt x="60669" y="14124"/>
                    </a:lnTo>
                    <a:lnTo>
                      <a:pt x="60518" y="14074"/>
                    </a:lnTo>
                    <a:lnTo>
                      <a:pt x="60418" y="14024"/>
                    </a:lnTo>
                    <a:lnTo>
                      <a:pt x="60267" y="13923"/>
                    </a:lnTo>
                    <a:lnTo>
                      <a:pt x="60116" y="13923"/>
                    </a:lnTo>
                    <a:lnTo>
                      <a:pt x="60016" y="13973"/>
                    </a:lnTo>
                    <a:lnTo>
                      <a:pt x="59865" y="14074"/>
                    </a:lnTo>
                    <a:lnTo>
                      <a:pt x="59764" y="14124"/>
                    </a:lnTo>
                    <a:lnTo>
                      <a:pt x="59614" y="14074"/>
                    </a:lnTo>
                    <a:lnTo>
                      <a:pt x="59563" y="13973"/>
                    </a:lnTo>
                    <a:lnTo>
                      <a:pt x="59614" y="13923"/>
                    </a:lnTo>
                    <a:lnTo>
                      <a:pt x="59664" y="13873"/>
                    </a:lnTo>
                    <a:lnTo>
                      <a:pt x="59714" y="13823"/>
                    </a:lnTo>
                    <a:lnTo>
                      <a:pt x="59664" y="13722"/>
                    </a:lnTo>
                    <a:lnTo>
                      <a:pt x="59463" y="13672"/>
                    </a:lnTo>
                    <a:lnTo>
                      <a:pt x="59262" y="13722"/>
                    </a:lnTo>
                    <a:lnTo>
                      <a:pt x="59211" y="13722"/>
                    </a:lnTo>
                    <a:lnTo>
                      <a:pt x="59161" y="13823"/>
                    </a:lnTo>
                    <a:lnTo>
                      <a:pt x="59111" y="13923"/>
                    </a:lnTo>
                    <a:lnTo>
                      <a:pt x="59061" y="14024"/>
                    </a:lnTo>
                    <a:lnTo>
                      <a:pt x="59010" y="14124"/>
                    </a:lnTo>
                    <a:lnTo>
                      <a:pt x="58910" y="14124"/>
                    </a:lnTo>
                    <a:lnTo>
                      <a:pt x="58809" y="14074"/>
                    </a:lnTo>
                    <a:lnTo>
                      <a:pt x="58709" y="14024"/>
                    </a:lnTo>
                    <a:lnTo>
                      <a:pt x="58709" y="13873"/>
                    </a:lnTo>
                    <a:lnTo>
                      <a:pt x="58659" y="13772"/>
                    </a:lnTo>
                    <a:lnTo>
                      <a:pt x="58558" y="13672"/>
                    </a:lnTo>
                    <a:lnTo>
                      <a:pt x="58357" y="13672"/>
                    </a:lnTo>
                    <a:lnTo>
                      <a:pt x="58307" y="13622"/>
                    </a:lnTo>
                    <a:lnTo>
                      <a:pt x="58206" y="13521"/>
                    </a:lnTo>
                    <a:lnTo>
                      <a:pt x="58106" y="13421"/>
                    </a:lnTo>
                    <a:lnTo>
                      <a:pt x="58055" y="13370"/>
                    </a:lnTo>
                    <a:lnTo>
                      <a:pt x="58156" y="13320"/>
                    </a:lnTo>
                    <a:lnTo>
                      <a:pt x="58307" y="13119"/>
                    </a:lnTo>
                    <a:lnTo>
                      <a:pt x="58357" y="13069"/>
                    </a:lnTo>
                    <a:lnTo>
                      <a:pt x="58508" y="13169"/>
                    </a:lnTo>
                    <a:lnTo>
                      <a:pt x="58608" y="13270"/>
                    </a:lnTo>
                    <a:lnTo>
                      <a:pt x="58960" y="13270"/>
                    </a:lnTo>
                    <a:lnTo>
                      <a:pt x="59061" y="13219"/>
                    </a:lnTo>
                    <a:lnTo>
                      <a:pt x="59111" y="13169"/>
                    </a:lnTo>
                    <a:lnTo>
                      <a:pt x="59111" y="13018"/>
                    </a:lnTo>
                    <a:lnTo>
                      <a:pt x="59111" y="12817"/>
                    </a:lnTo>
                    <a:lnTo>
                      <a:pt x="59061" y="12717"/>
                    </a:lnTo>
                    <a:lnTo>
                      <a:pt x="59010" y="12667"/>
                    </a:lnTo>
                    <a:lnTo>
                      <a:pt x="58910" y="12667"/>
                    </a:lnTo>
                    <a:lnTo>
                      <a:pt x="58558" y="12616"/>
                    </a:lnTo>
                    <a:lnTo>
                      <a:pt x="58357" y="12667"/>
                    </a:lnTo>
                    <a:lnTo>
                      <a:pt x="58206" y="12767"/>
                    </a:lnTo>
                    <a:lnTo>
                      <a:pt x="58156" y="12817"/>
                    </a:lnTo>
                    <a:lnTo>
                      <a:pt x="58106" y="12767"/>
                    </a:lnTo>
                    <a:lnTo>
                      <a:pt x="58055" y="12717"/>
                    </a:lnTo>
                    <a:lnTo>
                      <a:pt x="57955" y="12667"/>
                    </a:lnTo>
                    <a:lnTo>
                      <a:pt x="57804" y="12616"/>
                    </a:lnTo>
                    <a:lnTo>
                      <a:pt x="57704" y="12616"/>
                    </a:lnTo>
                    <a:lnTo>
                      <a:pt x="57653" y="12516"/>
                    </a:lnTo>
                    <a:lnTo>
                      <a:pt x="57603" y="12466"/>
                    </a:lnTo>
                    <a:lnTo>
                      <a:pt x="57653" y="12315"/>
                    </a:lnTo>
                    <a:lnTo>
                      <a:pt x="57603" y="12264"/>
                    </a:lnTo>
                    <a:lnTo>
                      <a:pt x="57502" y="12214"/>
                    </a:lnTo>
                    <a:lnTo>
                      <a:pt x="57251" y="12214"/>
                    </a:lnTo>
                    <a:lnTo>
                      <a:pt x="57050" y="12114"/>
                    </a:lnTo>
                    <a:lnTo>
                      <a:pt x="56849" y="12013"/>
                    </a:lnTo>
                    <a:lnTo>
                      <a:pt x="56648" y="11963"/>
                    </a:lnTo>
                    <a:lnTo>
                      <a:pt x="56547" y="11862"/>
                    </a:lnTo>
                    <a:lnTo>
                      <a:pt x="56447" y="11862"/>
                    </a:lnTo>
                    <a:lnTo>
                      <a:pt x="56246" y="12013"/>
                    </a:lnTo>
                    <a:lnTo>
                      <a:pt x="56145" y="11963"/>
                    </a:lnTo>
                    <a:lnTo>
                      <a:pt x="55995" y="11913"/>
                    </a:lnTo>
                    <a:lnTo>
                      <a:pt x="56095" y="11762"/>
                    </a:lnTo>
                    <a:lnTo>
                      <a:pt x="56246" y="11661"/>
                    </a:lnTo>
                    <a:lnTo>
                      <a:pt x="56296" y="11611"/>
                    </a:lnTo>
                    <a:lnTo>
                      <a:pt x="56447" y="11561"/>
                    </a:lnTo>
                    <a:lnTo>
                      <a:pt x="56950" y="11561"/>
                    </a:lnTo>
                    <a:lnTo>
                      <a:pt x="57000" y="11460"/>
                    </a:lnTo>
                    <a:lnTo>
                      <a:pt x="57050" y="11259"/>
                    </a:lnTo>
                    <a:lnTo>
                      <a:pt x="57000" y="11058"/>
                    </a:lnTo>
                    <a:lnTo>
                      <a:pt x="56950" y="10958"/>
                    </a:lnTo>
                    <a:lnTo>
                      <a:pt x="56648" y="10958"/>
                    </a:lnTo>
                    <a:lnTo>
                      <a:pt x="56196" y="11108"/>
                    </a:lnTo>
                    <a:lnTo>
                      <a:pt x="55944" y="11159"/>
                    </a:lnTo>
                    <a:lnTo>
                      <a:pt x="55241" y="11159"/>
                    </a:lnTo>
                    <a:lnTo>
                      <a:pt x="54989" y="11108"/>
                    </a:lnTo>
                    <a:lnTo>
                      <a:pt x="54889" y="11058"/>
                    </a:lnTo>
                    <a:lnTo>
                      <a:pt x="54838" y="10958"/>
                    </a:lnTo>
                    <a:lnTo>
                      <a:pt x="54738" y="11008"/>
                    </a:lnTo>
                    <a:lnTo>
                      <a:pt x="54587" y="11159"/>
                    </a:lnTo>
                    <a:lnTo>
                      <a:pt x="54085" y="11159"/>
                    </a:lnTo>
                    <a:lnTo>
                      <a:pt x="54085" y="11259"/>
                    </a:lnTo>
                    <a:lnTo>
                      <a:pt x="54135" y="11360"/>
                    </a:lnTo>
                    <a:lnTo>
                      <a:pt x="54286" y="11511"/>
                    </a:lnTo>
                    <a:lnTo>
                      <a:pt x="54386" y="11561"/>
                    </a:lnTo>
                    <a:lnTo>
                      <a:pt x="54537" y="11611"/>
                    </a:lnTo>
                    <a:lnTo>
                      <a:pt x="54637" y="11561"/>
                    </a:lnTo>
                    <a:lnTo>
                      <a:pt x="54738" y="11460"/>
                    </a:lnTo>
                    <a:lnTo>
                      <a:pt x="54788" y="11410"/>
                    </a:lnTo>
                    <a:lnTo>
                      <a:pt x="54889" y="11460"/>
                    </a:lnTo>
                    <a:lnTo>
                      <a:pt x="54889" y="11511"/>
                    </a:lnTo>
                    <a:lnTo>
                      <a:pt x="54889" y="11661"/>
                    </a:lnTo>
                    <a:lnTo>
                      <a:pt x="54838" y="11762"/>
                    </a:lnTo>
                    <a:lnTo>
                      <a:pt x="54637" y="11963"/>
                    </a:lnTo>
                    <a:lnTo>
                      <a:pt x="54386" y="12013"/>
                    </a:lnTo>
                    <a:lnTo>
                      <a:pt x="54286" y="12013"/>
                    </a:lnTo>
                    <a:lnTo>
                      <a:pt x="54185" y="11963"/>
                    </a:lnTo>
                    <a:lnTo>
                      <a:pt x="54135" y="11963"/>
                    </a:lnTo>
                    <a:lnTo>
                      <a:pt x="54085" y="11862"/>
                    </a:lnTo>
                    <a:lnTo>
                      <a:pt x="54085" y="11712"/>
                    </a:lnTo>
                    <a:lnTo>
                      <a:pt x="53984" y="11661"/>
                    </a:lnTo>
                    <a:lnTo>
                      <a:pt x="53934" y="11611"/>
                    </a:lnTo>
                    <a:lnTo>
                      <a:pt x="53431" y="11913"/>
                    </a:lnTo>
                    <a:lnTo>
                      <a:pt x="53431" y="12013"/>
                    </a:lnTo>
                    <a:lnTo>
                      <a:pt x="53481" y="12114"/>
                    </a:lnTo>
                    <a:lnTo>
                      <a:pt x="53532" y="12164"/>
                    </a:lnTo>
                    <a:lnTo>
                      <a:pt x="54788" y="12214"/>
                    </a:lnTo>
                    <a:lnTo>
                      <a:pt x="55140" y="12214"/>
                    </a:lnTo>
                    <a:lnTo>
                      <a:pt x="55291" y="12264"/>
                    </a:lnTo>
                    <a:lnTo>
                      <a:pt x="55442" y="12415"/>
                    </a:lnTo>
                    <a:lnTo>
                      <a:pt x="55844" y="12415"/>
                    </a:lnTo>
                    <a:lnTo>
                      <a:pt x="55995" y="12315"/>
                    </a:lnTo>
                    <a:lnTo>
                      <a:pt x="56145" y="12214"/>
                    </a:lnTo>
                    <a:lnTo>
                      <a:pt x="56698" y="12214"/>
                    </a:lnTo>
                    <a:lnTo>
                      <a:pt x="56749" y="12264"/>
                    </a:lnTo>
                    <a:lnTo>
                      <a:pt x="56799" y="12365"/>
                    </a:lnTo>
                    <a:lnTo>
                      <a:pt x="56799" y="12616"/>
                    </a:lnTo>
                    <a:lnTo>
                      <a:pt x="56849" y="12767"/>
                    </a:lnTo>
                    <a:lnTo>
                      <a:pt x="56899" y="12868"/>
                    </a:lnTo>
                    <a:lnTo>
                      <a:pt x="57000" y="12918"/>
                    </a:lnTo>
                    <a:lnTo>
                      <a:pt x="57000" y="12968"/>
                    </a:lnTo>
                    <a:lnTo>
                      <a:pt x="56950" y="13018"/>
                    </a:lnTo>
                    <a:lnTo>
                      <a:pt x="56899" y="13069"/>
                    </a:lnTo>
                    <a:lnTo>
                      <a:pt x="56698" y="13018"/>
                    </a:lnTo>
                    <a:lnTo>
                      <a:pt x="56598" y="12968"/>
                    </a:lnTo>
                    <a:lnTo>
                      <a:pt x="56598" y="12817"/>
                    </a:lnTo>
                    <a:lnTo>
                      <a:pt x="56598" y="12767"/>
                    </a:lnTo>
                    <a:lnTo>
                      <a:pt x="56547" y="12667"/>
                    </a:lnTo>
                    <a:lnTo>
                      <a:pt x="56497" y="12667"/>
                    </a:lnTo>
                    <a:lnTo>
                      <a:pt x="56296" y="12616"/>
                    </a:lnTo>
                    <a:lnTo>
                      <a:pt x="56145" y="12667"/>
                    </a:lnTo>
                    <a:lnTo>
                      <a:pt x="55995" y="12667"/>
                    </a:lnTo>
                    <a:lnTo>
                      <a:pt x="55995" y="12717"/>
                    </a:lnTo>
                    <a:lnTo>
                      <a:pt x="56045" y="12817"/>
                    </a:lnTo>
                    <a:lnTo>
                      <a:pt x="56095" y="12918"/>
                    </a:lnTo>
                    <a:lnTo>
                      <a:pt x="56145" y="13069"/>
                    </a:lnTo>
                    <a:lnTo>
                      <a:pt x="56196" y="13320"/>
                    </a:lnTo>
                    <a:lnTo>
                      <a:pt x="56246" y="13421"/>
                    </a:lnTo>
                    <a:lnTo>
                      <a:pt x="56346" y="13521"/>
                    </a:lnTo>
                    <a:lnTo>
                      <a:pt x="56397" y="13622"/>
                    </a:lnTo>
                    <a:lnTo>
                      <a:pt x="56397" y="13722"/>
                    </a:lnTo>
                    <a:lnTo>
                      <a:pt x="56296" y="13873"/>
                    </a:lnTo>
                    <a:lnTo>
                      <a:pt x="56246" y="14024"/>
                    </a:lnTo>
                    <a:lnTo>
                      <a:pt x="56196" y="14074"/>
                    </a:lnTo>
                    <a:lnTo>
                      <a:pt x="56246" y="14074"/>
                    </a:lnTo>
                    <a:lnTo>
                      <a:pt x="56397" y="14124"/>
                    </a:lnTo>
                    <a:lnTo>
                      <a:pt x="56497" y="14124"/>
                    </a:lnTo>
                    <a:lnTo>
                      <a:pt x="56598" y="14057"/>
                    </a:lnTo>
                    <a:lnTo>
                      <a:pt x="56598" y="14057"/>
                    </a:lnTo>
                    <a:lnTo>
                      <a:pt x="56598" y="14024"/>
                    </a:lnTo>
                    <a:lnTo>
                      <a:pt x="56648" y="13973"/>
                    </a:lnTo>
                    <a:lnTo>
                      <a:pt x="56648" y="14024"/>
                    </a:lnTo>
                    <a:lnTo>
                      <a:pt x="56749" y="13973"/>
                    </a:lnTo>
                    <a:lnTo>
                      <a:pt x="56799" y="13973"/>
                    </a:lnTo>
                    <a:lnTo>
                      <a:pt x="56698" y="14124"/>
                    </a:lnTo>
                    <a:lnTo>
                      <a:pt x="56628" y="14124"/>
                    </a:lnTo>
                    <a:lnTo>
                      <a:pt x="56598" y="14275"/>
                    </a:lnTo>
                    <a:lnTo>
                      <a:pt x="56598" y="14426"/>
                    </a:lnTo>
                    <a:lnTo>
                      <a:pt x="56648" y="14677"/>
                    </a:lnTo>
                    <a:lnTo>
                      <a:pt x="56799" y="14878"/>
                    </a:lnTo>
                    <a:lnTo>
                      <a:pt x="57050" y="14979"/>
                    </a:lnTo>
                    <a:lnTo>
                      <a:pt x="57301" y="14979"/>
                    </a:lnTo>
                    <a:lnTo>
                      <a:pt x="57352" y="14928"/>
                    </a:lnTo>
                    <a:lnTo>
                      <a:pt x="57452" y="14828"/>
                    </a:lnTo>
                    <a:lnTo>
                      <a:pt x="57502" y="14778"/>
                    </a:lnTo>
                    <a:lnTo>
                      <a:pt x="57603" y="14828"/>
                    </a:lnTo>
                    <a:lnTo>
                      <a:pt x="57704" y="14928"/>
                    </a:lnTo>
                    <a:lnTo>
                      <a:pt x="57804" y="15029"/>
                    </a:lnTo>
                    <a:lnTo>
                      <a:pt x="57854" y="15180"/>
                    </a:lnTo>
                    <a:lnTo>
                      <a:pt x="57854" y="15331"/>
                    </a:lnTo>
                    <a:lnTo>
                      <a:pt x="57804" y="15532"/>
                    </a:lnTo>
                    <a:lnTo>
                      <a:pt x="57754" y="15582"/>
                    </a:lnTo>
                    <a:lnTo>
                      <a:pt x="56698" y="15582"/>
                    </a:lnTo>
                    <a:lnTo>
                      <a:pt x="56648" y="15532"/>
                    </a:lnTo>
                    <a:lnTo>
                      <a:pt x="56648" y="15431"/>
                    </a:lnTo>
                    <a:lnTo>
                      <a:pt x="56648" y="15280"/>
                    </a:lnTo>
                    <a:lnTo>
                      <a:pt x="56648" y="15180"/>
                    </a:lnTo>
                    <a:lnTo>
                      <a:pt x="56598" y="15029"/>
                    </a:lnTo>
                    <a:lnTo>
                      <a:pt x="56497" y="14979"/>
                    </a:lnTo>
                    <a:lnTo>
                      <a:pt x="56447" y="15029"/>
                    </a:lnTo>
                    <a:lnTo>
                      <a:pt x="56397" y="15079"/>
                    </a:lnTo>
                    <a:lnTo>
                      <a:pt x="56397" y="15180"/>
                    </a:lnTo>
                    <a:lnTo>
                      <a:pt x="56346" y="15280"/>
                    </a:lnTo>
                    <a:lnTo>
                      <a:pt x="56296" y="15381"/>
                    </a:lnTo>
                    <a:lnTo>
                      <a:pt x="56095" y="15381"/>
                    </a:lnTo>
                    <a:lnTo>
                      <a:pt x="55793" y="15280"/>
                    </a:lnTo>
                    <a:lnTo>
                      <a:pt x="55693" y="15331"/>
                    </a:lnTo>
                    <a:lnTo>
                      <a:pt x="55643" y="15381"/>
                    </a:lnTo>
                    <a:lnTo>
                      <a:pt x="55442" y="15582"/>
                    </a:lnTo>
                    <a:lnTo>
                      <a:pt x="55090" y="15280"/>
                    </a:lnTo>
                    <a:lnTo>
                      <a:pt x="55341" y="15079"/>
                    </a:lnTo>
                    <a:lnTo>
                      <a:pt x="55542" y="14828"/>
                    </a:lnTo>
                    <a:lnTo>
                      <a:pt x="55743" y="14627"/>
                    </a:lnTo>
                    <a:lnTo>
                      <a:pt x="55894" y="14577"/>
                    </a:lnTo>
                    <a:lnTo>
                      <a:pt x="56045" y="14526"/>
                    </a:lnTo>
                    <a:lnTo>
                      <a:pt x="56095" y="14476"/>
                    </a:lnTo>
                    <a:lnTo>
                      <a:pt x="56145" y="14376"/>
                    </a:lnTo>
                    <a:lnTo>
                      <a:pt x="55995" y="14225"/>
                    </a:lnTo>
                    <a:lnTo>
                      <a:pt x="55944" y="14024"/>
                    </a:lnTo>
                    <a:lnTo>
                      <a:pt x="55944" y="13973"/>
                    </a:lnTo>
                    <a:lnTo>
                      <a:pt x="55894" y="13923"/>
                    </a:lnTo>
                    <a:lnTo>
                      <a:pt x="55844" y="13923"/>
                    </a:lnTo>
                    <a:lnTo>
                      <a:pt x="55743" y="13973"/>
                    </a:lnTo>
                    <a:lnTo>
                      <a:pt x="55592" y="14074"/>
                    </a:lnTo>
                    <a:lnTo>
                      <a:pt x="55492" y="14124"/>
                    </a:lnTo>
                    <a:lnTo>
                      <a:pt x="55391" y="14174"/>
                    </a:lnTo>
                    <a:lnTo>
                      <a:pt x="55291" y="14225"/>
                    </a:lnTo>
                    <a:lnTo>
                      <a:pt x="55190" y="14275"/>
                    </a:lnTo>
                    <a:lnTo>
                      <a:pt x="55140" y="14225"/>
                    </a:lnTo>
                    <a:lnTo>
                      <a:pt x="55040" y="14124"/>
                    </a:lnTo>
                    <a:lnTo>
                      <a:pt x="54637" y="14124"/>
                    </a:lnTo>
                    <a:lnTo>
                      <a:pt x="54587" y="14074"/>
                    </a:lnTo>
                    <a:lnTo>
                      <a:pt x="54537" y="13973"/>
                    </a:lnTo>
                    <a:lnTo>
                      <a:pt x="54587" y="13923"/>
                    </a:lnTo>
                    <a:lnTo>
                      <a:pt x="55090" y="13923"/>
                    </a:lnTo>
                    <a:lnTo>
                      <a:pt x="55241" y="13873"/>
                    </a:lnTo>
                    <a:lnTo>
                      <a:pt x="55291" y="13823"/>
                    </a:lnTo>
                    <a:lnTo>
                      <a:pt x="55341" y="13772"/>
                    </a:lnTo>
                    <a:lnTo>
                      <a:pt x="55341" y="13421"/>
                    </a:lnTo>
                    <a:lnTo>
                      <a:pt x="55391" y="13320"/>
                    </a:lnTo>
                    <a:lnTo>
                      <a:pt x="55492" y="13219"/>
                    </a:lnTo>
                    <a:lnTo>
                      <a:pt x="55442" y="13119"/>
                    </a:lnTo>
                    <a:lnTo>
                      <a:pt x="55442" y="13069"/>
                    </a:lnTo>
                    <a:lnTo>
                      <a:pt x="55241" y="13069"/>
                    </a:lnTo>
                    <a:lnTo>
                      <a:pt x="55090" y="13018"/>
                    </a:lnTo>
                    <a:lnTo>
                      <a:pt x="54889" y="12968"/>
                    </a:lnTo>
                    <a:lnTo>
                      <a:pt x="54788" y="12868"/>
                    </a:lnTo>
                    <a:lnTo>
                      <a:pt x="54688" y="12868"/>
                    </a:lnTo>
                    <a:lnTo>
                      <a:pt x="54436" y="12968"/>
                    </a:lnTo>
                    <a:lnTo>
                      <a:pt x="54235" y="13069"/>
                    </a:lnTo>
                    <a:lnTo>
                      <a:pt x="54135" y="13018"/>
                    </a:lnTo>
                    <a:lnTo>
                      <a:pt x="54034" y="12918"/>
                    </a:lnTo>
                    <a:lnTo>
                      <a:pt x="53934" y="12868"/>
                    </a:lnTo>
                    <a:lnTo>
                      <a:pt x="53582" y="12868"/>
                    </a:lnTo>
                    <a:lnTo>
                      <a:pt x="53532" y="12918"/>
                    </a:lnTo>
                    <a:lnTo>
                      <a:pt x="53431" y="12968"/>
                    </a:lnTo>
                    <a:lnTo>
                      <a:pt x="53280" y="13018"/>
                    </a:lnTo>
                    <a:lnTo>
                      <a:pt x="53180" y="13069"/>
                    </a:lnTo>
                    <a:lnTo>
                      <a:pt x="52979" y="12918"/>
                    </a:lnTo>
                    <a:lnTo>
                      <a:pt x="52778" y="12868"/>
                    </a:lnTo>
                    <a:lnTo>
                      <a:pt x="51571" y="12868"/>
                    </a:lnTo>
                    <a:lnTo>
                      <a:pt x="51421" y="12817"/>
                    </a:lnTo>
                    <a:lnTo>
                      <a:pt x="51370" y="12767"/>
                    </a:lnTo>
                    <a:lnTo>
                      <a:pt x="51320" y="12717"/>
                    </a:lnTo>
                    <a:lnTo>
                      <a:pt x="51370" y="12566"/>
                    </a:lnTo>
                    <a:lnTo>
                      <a:pt x="51421" y="12415"/>
                    </a:lnTo>
                    <a:lnTo>
                      <a:pt x="51521" y="12315"/>
                    </a:lnTo>
                    <a:lnTo>
                      <a:pt x="51672" y="12264"/>
                    </a:lnTo>
                    <a:lnTo>
                      <a:pt x="51772" y="12315"/>
                    </a:lnTo>
                    <a:lnTo>
                      <a:pt x="51873" y="12415"/>
                    </a:lnTo>
                    <a:lnTo>
                      <a:pt x="51973" y="12315"/>
                    </a:lnTo>
                    <a:lnTo>
                      <a:pt x="52074" y="12264"/>
                    </a:lnTo>
                    <a:lnTo>
                      <a:pt x="52275" y="12214"/>
                    </a:lnTo>
                    <a:lnTo>
                      <a:pt x="53130" y="12214"/>
                    </a:lnTo>
                    <a:lnTo>
                      <a:pt x="53230" y="12114"/>
                    </a:lnTo>
                    <a:lnTo>
                      <a:pt x="52928" y="11812"/>
                    </a:lnTo>
                    <a:lnTo>
                      <a:pt x="52828" y="11661"/>
                    </a:lnTo>
                    <a:lnTo>
                      <a:pt x="53029" y="11611"/>
                    </a:lnTo>
                    <a:lnTo>
                      <a:pt x="53431" y="11611"/>
                    </a:lnTo>
                    <a:lnTo>
                      <a:pt x="53582" y="11561"/>
                    </a:lnTo>
                    <a:lnTo>
                      <a:pt x="53632" y="11511"/>
                    </a:lnTo>
                    <a:lnTo>
                      <a:pt x="53632" y="11460"/>
                    </a:lnTo>
                    <a:lnTo>
                      <a:pt x="53682" y="11259"/>
                    </a:lnTo>
                    <a:lnTo>
                      <a:pt x="53783" y="11159"/>
                    </a:lnTo>
                    <a:lnTo>
                      <a:pt x="54085" y="11159"/>
                    </a:lnTo>
                    <a:lnTo>
                      <a:pt x="54085" y="11058"/>
                    </a:lnTo>
                    <a:lnTo>
                      <a:pt x="53934" y="10907"/>
                    </a:lnTo>
                    <a:lnTo>
                      <a:pt x="53733" y="10757"/>
                    </a:lnTo>
                    <a:lnTo>
                      <a:pt x="53582" y="10757"/>
                    </a:lnTo>
                    <a:lnTo>
                      <a:pt x="53431" y="10807"/>
                    </a:lnTo>
                    <a:lnTo>
                      <a:pt x="53331" y="10958"/>
                    </a:lnTo>
                    <a:lnTo>
                      <a:pt x="53230" y="10958"/>
                    </a:lnTo>
                    <a:lnTo>
                      <a:pt x="53079" y="10907"/>
                    </a:lnTo>
                    <a:lnTo>
                      <a:pt x="52979" y="10807"/>
                    </a:lnTo>
                    <a:lnTo>
                      <a:pt x="52828" y="10757"/>
                    </a:lnTo>
                    <a:lnTo>
                      <a:pt x="52577" y="10807"/>
                    </a:lnTo>
                    <a:lnTo>
                      <a:pt x="52526" y="10907"/>
                    </a:lnTo>
                    <a:lnTo>
                      <a:pt x="52476" y="10907"/>
                    </a:lnTo>
                    <a:lnTo>
                      <a:pt x="52426" y="10857"/>
                    </a:lnTo>
                    <a:lnTo>
                      <a:pt x="52426" y="10807"/>
                    </a:lnTo>
                    <a:lnTo>
                      <a:pt x="52526" y="10757"/>
                    </a:lnTo>
                    <a:lnTo>
                      <a:pt x="52577" y="10757"/>
                    </a:lnTo>
                    <a:lnTo>
                      <a:pt x="52577" y="10656"/>
                    </a:lnTo>
                    <a:lnTo>
                      <a:pt x="52426" y="10556"/>
                    </a:lnTo>
                    <a:lnTo>
                      <a:pt x="52225" y="10505"/>
                    </a:lnTo>
                    <a:lnTo>
                      <a:pt x="52074" y="10304"/>
                    </a:lnTo>
                    <a:lnTo>
                      <a:pt x="51873" y="10103"/>
                    </a:lnTo>
                    <a:lnTo>
                      <a:pt x="51772" y="10003"/>
                    </a:lnTo>
                    <a:lnTo>
                      <a:pt x="51823" y="9952"/>
                    </a:lnTo>
                    <a:lnTo>
                      <a:pt x="51923" y="9852"/>
                    </a:lnTo>
                    <a:lnTo>
                      <a:pt x="52074" y="9701"/>
                    </a:lnTo>
                    <a:lnTo>
                      <a:pt x="52275" y="9651"/>
                    </a:lnTo>
                    <a:lnTo>
                      <a:pt x="52426" y="9701"/>
                    </a:lnTo>
                    <a:lnTo>
                      <a:pt x="52577" y="9802"/>
                    </a:lnTo>
                    <a:lnTo>
                      <a:pt x="52677" y="9852"/>
                    </a:lnTo>
                    <a:lnTo>
                      <a:pt x="52727" y="9852"/>
                    </a:lnTo>
                    <a:lnTo>
                      <a:pt x="52778" y="9802"/>
                    </a:lnTo>
                    <a:lnTo>
                      <a:pt x="52828" y="9701"/>
                    </a:lnTo>
                    <a:lnTo>
                      <a:pt x="52828" y="9601"/>
                    </a:lnTo>
                    <a:lnTo>
                      <a:pt x="52878" y="9550"/>
                    </a:lnTo>
                    <a:lnTo>
                      <a:pt x="52979" y="9550"/>
                    </a:lnTo>
                    <a:lnTo>
                      <a:pt x="53029" y="9701"/>
                    </a:lnTo>
                    <a:lnTo>
                      <a:pt x="53029" y="9802"/>
                    </a:lnTo>
                    <a:lnTo>
                      <a:pt x="53079" y="9852"/>
                    </a:lnTo>
                    <a:lnTo>
                      <a:pt x="53180" y="9902"/>
                    </a:lnTo>
                    <a:lnTo>
                      <a:pt x="53381" y="9902"/>
                    </a:lnTo>
                    <a:lnTo>
                      <a:pt x="53532" y="9852"/>
                    </a:lnTo>
                    <a:lnTo>
                      <a:pt x="53682" y="9751"/>
                    </a:lnTo>
                    <a:lnTo>
                      <a:pt x="53833" y="9701"/>
                    </a:lnTo>
                    <a:lnTo>
                      <a:pt x="53984" y="9701"/>
                    </a:lnTo>
                    <a:lnTo>
                      <a:pt x="54034" y="9751"/>
                    </a:lnTo>
                    <a:lnTo>
                      <a:pt x="54085" y="9852"/>
                    </a:lnTo>
                    <a:lnTo>
                      <a:pt x="54034" y="10003"/>
                    </a:lnTo>
                    <a:lnTo>
                      <a:pt x="53984" y="10103"/>
                    </a:lnTo>
                    <a:lnTo>
                      <a:pt x="53532" y="10103"/>
                    </a:lnTo>
                    <a:lnTo>
                      <a:pt x="53481" y="10204"/>
                    </a:lnTo>
                    <a:lnTo>
                      <a:pt x="53481" y="10254"/>
                    </a:lnTo>
                    <a:lnTo>
                      <a:pt x="53632" y="10304"/>
                    </a:lnTo>
                    <a:lnTo>
                      <a:pt x="53783" y="10354"/>
                    </a:lnTo>
                    <a:lnTo>
                      <a:pt x="54085" y="10556"/>
                    </a:lnTo>
                    <a:lnTo>
                      <a:pt x="54286" y="10656"/>
                    </a:lnTo>
                    <a:lnTo>
                      <a:pt x="54436" y="10706"/>
                    </a:lnTo>
                    <a:lnTo>
                      <a:pt x="54637" y="10706"/>
                    </a:lnTo>
                    <a:lnTo>
                      <a:pt x="54838" y="10556"/>
                    </a:lnTo>
                    <a:lnTo>
                      <a:pt x="54989" y="10354"/>
                    </a:lnTo>
                    <a:lnTo>
                      <a:pt x="55140" y="10204"/>
                    </a:lnTo>
                    <a:lnTo>
                      <a:pt x="55241" y="10153"/>
                    </a:lnTo>
                    <a:lnTo>
                      <a:pt x="55291" y="10204"/>
                    </a:lnTo>
                    <a:lnTo>
                      <a:pt x="55442" y="10304"/>
                    </a:lnTo>
                    <a:lnTo>
                      <a:pt x="55492" y="10304"/>
                    </a:lnTo>
                    <a:lnTo>
                      <a:pt x="55492" y="10254"/>
                    </a:lnTo>
                    <a:lnTo>
                      <a:pt x="55542" y="10053"/>
                    </a:lnTo>
                    <a:lnTo>
                      <a:pt x="55592" y="9952"/>
                    </a:lnTo>
                    <a:lnTo>
                      <a:pt x="55693" y="9902"/>
                    </a:lnTo>
                    <a:lnTo>
                      <a:pt x="55894" y="9902"/>
                    </a:lnTo>
                    <a:lnTo>
                      <a:pt x="56045" y="9952"/>
                    </a:lnTo>
                    <a:lnTo>
                      <a:pt x="56145" y="10003"/>
                    </a:lnTo>
                    <a:lnTo>
                      <a:pt x="56246" y="9952"/>
                    </a:lnTo>
                    <a:lnTo>
                      <a:pt x="56346" y="9852"/>
                    </a:lnTo>
                    <a:lnTo>
                      <a:pt x="56397" y="9751"/>
                    </a:lnTo>
                    <a:lnTo>
                      <a:pt x="56497" y="9751"/>
                    </a:lnTo>
                    <a:lnTo>
                      <a:pt x="56598" y="9802"/>
                    </a:lnTo>
                    <a:lnTo>
                      <a:pt x="56749" y="9902"/>
                    </a:lnTo>
                    <a:lnTo>
                      <a:pt x="57100" y="9902"/>
                    </a:lnTo>
                    <a:lnTo>
                      <a:pt x="57301" y="9952"/>
                    </a:lnTo>
                    <a:lnTo>
                      <a:pt x="57452" y="10053"/>
                    </a:lnTo>
                    <a:lnTo>
                      <a:pt x="57653" y="10204"/>
                    </a:lnTo>
                    <a:lnTo>
                      <a:pt x="57804" y="10455"/>
                    </a:lnTo>
                    <a:lnTo>
                      <a:pt x="57905" y="10706"/>
                    </a:lnTo>
                    <a:lnTo>
                      <a:pt x="58005" y="10656"/>
                    </a:lnTo>
                    <a:lnTo>
                      <a:pt x="58055" y="10656"/>
                    </a:lnTo>
                    <a:lnTo>
                      <a:pt x="58055" y="10455"/>
                    </a:lnTo>
                    <a:lnTo>
                      <a:pt x="58106" y="10354"/>
                    </a:lnTo>
                    <a:lnTo>
                      <a:pt x="58206" y="10354"/>
                    </a:lnTo>
                    <a:lnTo>
                      <a:pt x="58357" y="10304"/>
                    </a:lnTo>
                    <a:lnTo>
                      <a:pt x="58457" y="10254"/>
                    </a:lnTo>
                    <a:lnTo>
                      <a:pt x="58508" y="10153"/>
                    </a:lnTo>
                    <a:lnTo>
                      <a:pt x="58508" y="10003"/>
                    </a:lnTo>
                    <a:lnTo>
                      <a:pt x="58558" y="9952"/>
                    </a:lnTo>
                    <a:lnTo>
                      <a:pt x="58659" y="9952"/>
                    </a:lnTo>
                    <a:lnTo>
                      <a:pt x="58759" y="10103"/>
                    </a:lnTo>
                    <a:lnTo>
                      <a:pt x="58860" y="10204"/>
                    </a:lnTo>
                    <a:lnTo>
                      <a:pt x="58910" y="10405"/>
                    </a:lnTo>
                    <a:lnTo>
                      <a:pt x="58910" y="10606"/>
                    </a:lnTo>
                    <a:lnTo>
                      <a:pt x="58910" y="10656"/>
                    </a:lnTo>
                    <a:lnTo>
                      <a:pt x="58960" y="10706"/>
                    </a:lnTo>
                    <a:lnTo>
                      <a:pt x="59010" y="10757"/>
                    </a:lnTo>
                    <a:lnTo>
                      <a:pt x="59111" y="10757"/>
                    </a:lnTo>
                    <a:lnTo>
                      <a:pt x="59211" y="10706"/>
                    </a:lnTo>
                    <a:lnTo>
                      <a:pt x="59312" y="10656"/>
                    </a:lnTo>
                    <a:lnTo>
                      <a:pt x="59312" y="10556"/>
                    </a:lnTo>
                    <a:lnTo>
                      <a:pt x="59312" y="10455"/>
                    </a:lnTo>
                    <a:lnTo>
                      <a:pt x="59211" y="10304"/>
                    </a:lnTo>
                    <a:lnTo>
                      <a:pt x="59161" y="10204"/>
                    </a:lnTo>
                    <a:lnTo>
                      <a:pt x="59161" y="10153"/>
                    </a:lnTo>
                    <a:lnTo>
                      <a:pt x="59262" y="10053"/>
                    </a:lnTo>
                    <a:lnTo>
                      <a:pt x="59312" y="10003"/>
                    </a:lnTo>
                    <a:lnTo>
                      <a:pt x="59362" y="9952"/>
                    </a:lnTo>
                    <a:lnTo>
                      <a:pt x="59412" y="9952"/>
                    </a:lnTo>
                    <a:lnTo>
                      <a:pt x="59563" y="10003"/>
                    </a:lnTo>
                    <a:lnTo>
                      <a:pt x="59965" y="10455"/>
                    </a:lnTo>
                    <a:lnTo>
                      <a:pt x="60066" y="10505"/>
                    </a:lnTo>
                    <a:lnTo>
                      <a:pt x="60116" y="10505"/>
                    </a:lnTo>
                    <a:lnTo>
                      <a:pt x="60166" y="10354"/>
                    </a:lnTo>
                    <a:lnTo>
                      <a:pt x="60217" y="10204"/>
                    </a:lnTo>
                    <a:lnTo>
                      <a:pt x="60317" y="10153"/>
                    </a:lnTo>
                    <a:lnTo>
                      <a:pt x="60518" y="10103"/>
                    </a:lnTo>
                    <a:lnTo>
                      <a:pt x="60870" y="10053"/>
                    </a:lnTo>
                    <a:lnTo>
                      <a:pt x="60971" y="10003"/>
                    </a:lnTo>
                    <a:lnTo>
                      <a:pt x="61071" y="9952"/>
                    </a:lnTo>
                    <a:lnTo>
                      <a:pt x="61222" y="9751"/>
                    </a:lnTo>
                    <a:lnTo>
                      <a:pt x="61222" y="9651"/>
                    </a:lnTo>
                    <a:lnTo>
                      <a:pt x="61222" y="9601"/>
                    </a:lnTo>
                    <a:lnTo>
                      <a:pt x="61071" y="9500"/>
                    </a:lnTo>
                    <a:lnTo>
                      <a:pt x="60920" y="9500"/>
                    </a:lnTo>
                    <a:lnTo>
                      <a:pt x="60770" y="9601"/>
                    </a:lnTo>
                    <a:lnTo>
                      <a:pt x="60619" y="9701"/>
                    </a:lnTo>
                    <a:lnTo>
                      <a:pt x="60267" y="9701"/>
                    </a:lnTo>
                    <a:lnTo>
                      <a:pt x="60166" y="9601"/>
                    </a:lnTo>
                    <a:lnTo>
                      <a:pt x="60066" y="9500"/>
                    </a:lnTo>
                    <a:lnTo>
                      <a:pt x="60016" y="9550"/>
                    </a:lnTo>
                    <a:lnTo>
                      <a:pt x="59915" y="9601"/>
                    </a:lnTo>
                    <a:lnTo>
                      <a:pt x="59865" y="9651"/>
                    </a:lnTo>
                    <a:lnTo>
                      <a:pt x="59764" y="9601"/>
                    </a:lnTo>
                    <a:lnTo>
                      <a:pt x="59664" y="9500"/>
                    </a:lnTo>
                    <a:lnTo>
                      <a:pt x="58759" y="9500"/>
                    </a:lnTo>
                    <a:lnTo>
                      <a:pt x="58608" y="9651"/>
                    </a:lnTo>
                    <a:lnTo>
                      <a:pt x="58558" y="9601"/>
                    </a:lnTo>
                    <a:lnTo>
                      <a:pt x="58508" y="9550"/>
                    </a:lnTo>
                    <a:lnTo>
                      <a:pt x="58457" y="9399"/>
                    </a:lnTo>
                    <a:lnTo>
                      <a:pt x="58407" y="9299"/>
                    </a:lnTo>
                    <a:lnTo>
                      <a:pt x="58307" y="9249"/>
                    </a:lnTo>
                    <a:lnTo>
                      <a:pt x="58005" y="9249"/>
                    </a:lnTo>
                    <a:lnTo>
                      <a:pt x="57704" y="9299"/>
                    </a:lnTo>
                    <a:lnTo>
                      <a:pt x="57553" y="9299"/>
                    </a:lnTo>
                    <a:lnTo>
                      <a:pt x="57402" y="9249"/>
                    </a:lnTo>
                    <a:lnTo>
                      <a:pt x="57251" y="9198"/>
                    </a:lnTo>
                    <a:lnTo>
                      <a:pt x="57151" y="9098"/>
                    </a:lnTo>
                    <a:lnTo>
                      <a:pt x="57000" y="9198"/>
                    </a:lnTo>
                    <a:lnTo>
                      <a:pt x="56849" y="9249"/>
                    </a:lnTo>
                    <a:lnTo>
                      <a:pt x="56698" y="9299"/>
                    </a:lnTo>
                    <a:lnTo>
                      <a:pt x="56497" y="9299"/>
                    </a:lnTo>
                    <a:lnTo>
                      <a:pt x="56196" y="9249"/>
                    </a:lnTo>
                    <a:lnTo>
                      <a:pt x="55844" y="9249"/>
                    </a:lnTo>
                    <a:lnTo>
                      <a:pt x="55793" y="9349"/>
                    </a:lnTo>
                    <a:lnTo>
                      <a:pt x="55743" y="9399"/>
                    </a:lnTo>
                    <a:lnTo>
                      <a:pt x="55643" y="9450"/>
                    </a:lnTo>
                    <a:lnTo>
                      <a:pt x="55542" y="9399"/>
                    </a:lnTo>
                    <a:lnTo>
                      <a:pt x="55442" y="9299"/>
                    </a:lnTo>
                    <a:lnTo>
                      <a:pt x="55341" y="9299"/>
                    </a:lnTo>
                    <a:lnTo>
                      <a:pt x="55090" y="9249"/>
                    </a:lnTo>
                    <a:lnTo>
                      <a:pt x="54889" y="9148"/>
                    </a:lnTo>
                    <a:lnTo>
                      <a:pt x="54637" y="9048"/>
                    </a:lnTo>
                    <a:lnTo>
                      <a:pt x="53280" y="9048"/>
                    </a:lnTo>
                    <a:lnTo>
                      <a:pt x="53230" y="8947"/>
                    </a:lnTo>
                    <a:lnTo>
                      <a:pt x="53230" y="8746"/>
                    </a:lnTo>
                    <a:lnTo>
                      <a:pt x="53230" y="8645"/>
                    </a:lnTo>
                    <a:lnTo>
                      <a:pt x="52979" y="8645"/>
                    </a:lnTo>
                    <a:lnTo>
                      <a:pt x="52878" y="8696"/>
                    </a:lnTo>
                    <a:lnTo>
                      <a:pt x="52778" y="8796"/>
                    </a:lnTo>
                    <a:lnTo>
                      <a:pt x="52677" y="8847"/>
                    </a:lnTo>
                    <a:lnTo>
                      <a:pt x="52627" y="8746"/>
                    </a:lnTo>
                    <a:lnTo>
                      <a:pt x="52526" y="8696"/>
                    </a:lnTo>
                    <a:lnTo>
                      <a:pt x="52476" y="8645"/>
                    </a:lnTo>
                    <a:lnTo>
                      <a:pt x="52426" y="8696"/>
                    </a:lnTo>
                    <a:lnTo>
                      <a:pt x="52376" y="8847"/>
                    </a:lnTo>
                    <a:lnTo>
                      <a:pt x="52325" y="9048"/>
                    </a:lnTo>
                    <a:lnTo>
                      <a:pt x="51973" y="8746"/>
                    </a:lnTo>
                    <a:lnTo>
                      <a:pt x="52074" y="8645"/>
                    </a:lnTo>
                    <a:lnTo>
                      <a:pt x="52124" y="8545"/>
                    </a:lnTo>
                    <a:lnTo>
                      <a:pt x="52225" y="8294"/>
                    </a:lnTo>
                    <a:lnTo>
                      <a:pt x="52325" y="8243"/>
                    </a:lnTo>
                    <a:lnTo>
                      <a:pt x="52476" y="8243"/>
                    </a:lnTo>
                    <a:lnTo>
                      <a:pt x="52677" y="8193"/>
                    </a:lnTo>
                    <a:lnTo>
                      <a:pt x="52828" y="8243"/>
                    </a:lnTo>
                    <a:lnTo>
                      <a:pt x="53029" y="8243"/>
                    </a:lnTo>
                    <a:lnTo>
                      <a:pt x="53180" y="8143"/>
                    </a:lnTo>
                    <a:lnTo>
                      <a:pt x="53381" y="8042"/>
                    </a:lnTo>
                    <a:lnTo>
                      <a:pt x="53632" y="7992"/>
                    </a:lnTo>
                    <a:lnTo>
                      <a:pt x="53783" y="8093"/>
                    </a:lnTo>
                    <a:lnTo>
                      <a:pt x="53984" y="8243"/>
                    </a:lnTo>
                    <a:lnTo>
                      <a:pt x="54336" y="8595"/>
                    </a:lnTo>
                    <a:lnTo>
                      <a:pt x="54436" y="8595"/>
                    </a:lnTo>
                    <a:lnTo>
                      <a:pt x="54487" y="8545"/>
                    </a:lnTo>
                    <a:lnTo>
                      <a:pt x="54487" y="8294"/>
                    </a:lnTo>
                    <a:lnTo>
                      <a:pt x="54487" y="8193"/>
                    </a:lnTo>
                    <a:lnTo>
                      <a:pt x="54487" y="8093"/>
                    </a:lnTo>
                    <a:lnTo>
                      <a:pt x="54587" y="8042"/>
                    </a:lnTo>
                    <a:lnTo>
                      <a:pt x="54738" y="7992"/>
                    </a:lnTo>
                    <a:lnTo>
                      <a:pt x="55894" y="7992"/>
                    </a:lnTo>
                    <a:lnTo>
                      <a:pt x="55944" y="7942"/>
                    </a:lnTo>
                    <a:lnTo>
                      <a:pt x="55944" y="7791"/>
                    </a:lnTo>
                    <a:lnTo>
                      <a:pt x="55944" y="7590"/>
                    </a:lnTo>
                    <a:lnTo>
                      <a:pt x="55995" y="7439"/>
                    </a:lnTo>
                    <a:lnTo>
                      <a:pt x="56045" y="7389"/>
                    </a:lnTo>
                    <a:lnTo>
                      <a:pt x="56095" y="7439"/>
                    </a:lnTo>
                    <a:lnTo>
                      <a:pt x="56196" y="7489"/>
                    </a:lnTo>
                    <a:lnTo>
                      <a:pt x="56296" y="7540"/>
                    </a:lnTo>
                    <a:lnTo>
                      <a:pt x="56397" y="7590"/>
                    </a:lnTo>
                    <a:lnTo>
                      <a:pt x="56698" y="7590"/>
                    </a:lnTo>
                    <a:lnTo>
                      <a:pt x="56749" y="7640"/>
                    </a:lnTo>
                    <a:lnTo>
                      <a:pt x="56749" y="7741"/>
                    </a:lnTo>
                    <a:lnTo>
                      <a:pt x="56698" y="7791"/>
                    </a:lnTo>
                    <a:lnTo>
                      <a:pt x="56547" y="7892"/>
                    </a:lnTo>
                    <a:lnTo>
                      <a:pt x="56497" y="7942"/>
                    </a:lnTo>
                    <a:lnTo>
                      <a:pt x="56497" y="7992"/>
                    </a:lnTo>
                    <a:lnTo>
                      <a:pt x="56598" y="8093"/>
                    </a:lnTo>
                    <a:lnTo>
                      <a:pt x="56749" y="8193"/>
                    </a:lnTo>
                    <a:lnTo>
                      <a:pt x="56899" y="8243"/>
                    </a:lnTo>
                    <a:lnTo>
                      <a:pt x="57000" y="8143"/>
                    </a:lnTo>
                    <a:lnTo>
                      <a:pt x="57251" y="7892"/>
                    </a:lnTo>
                    <a:lnTo>
                      <a:pt x="57352" y="7841"/>
                    </a:lnTo>
                    <a:lnTo>
                      <a:pt x="57502" y="7791"/>
                    </a:lnTo>
                    <a:lnTo>
                      <a:pt x="57603" y="7741"/>
                    </a:lnTo>
                    <a:lnTo>
                      <a:pt x="57653" y="7590"/>
                    </a:lnTo>
                    <a:lnTo>
                      <a:pt x="57653" y="7439"/>
                    </a:lnTo>
                    <a:lnTo>
                      <a:pt x="57754" y="7389"/>
                    </a:lnTo>
                    <a:lnTo>
                      <a:pt x="57905" y="7389"/>
                    </a:lnTo>
                    <a:lnTo>
                      <a:pt x="58005" y="7489"/>
                    </a:lnTo>
                    <a:lnTo>
                      <a:pt x="58055" y="7640"/>
                    </a:lnTo>
                    <a:lnTo>
                      <a:pt x="58106" y="7942"/>
                    </a:lnTo>
                    <a:lnTo>
                      <a:pt x="58156" y="7992"/>
                    </a:lnTo>
                    <a:lnTo>
                      <a:pt x="58256" y="7942"/>
                    </a:lnTo>
                    <a:lnTo>
                      <a:pt x="58256" y="7791"/>
                    </a:lnTo>
                    <a:lnTo>
                      <a:pt x="58256" y="7590"/>
                    </a:lnTo>
                    <a:lnTo>
                      <a:pt x="58307" y="7439"/>
                    </a:lnTo>
                    <a:lnTo>
                      <a:pt x="58357" y="7339"/>
                    </a:lnTo>
                    <a:lnTo>
                      <a:pt x="58457" y="7288"/>
                    </a:lnTo>
                    <a:lnTo>
                      <a:pt x="58457" y="7238"/>
                    </a:lnTo>
                    <a:lnTo>
                      <a:pt x="58156" y="6937"/>
                    </a:lnTo>
                    <a:lnTo>
                      <a:pt x="58106" y="6836"/>
                    </a:lnTo>
                    <a:lnTo>
                      <a:pt x="58055" y="6735"/>
                    </a:lnTo>
                    <a:lnTo>
                      <a:pt x="58055" y="6585"/>
                    </a:lnTo>
                    <a:lnTo>
                      <a:pt x="58005" y="6434"/>
                    </a:lnTo>
                    <a:lnTo>
                      <a:pt x="57905" y="6333"/>
                    </a:lnTo>
                    <a:lnTo>
                      <a:pt x="57704" y="6283"/>
                    </a:lnTo>
                    <a:lnTo>
                      <a:pt x="57653" y="6132"/>
                    </a:lnTo>
                    <a:lnTo>
                      <a:pt x="57653" y="6032"/>
                    </a:lnTo>
                    <a:lnTo>
                      <a:pt x="57955" y="5831"/>
                    </a:lnTo>
                    <a:lnTo>
                      <a:pt x="58256" y="5680"/>
                    </a:lnTo>
                    <a:lnTo>
                      <a:pt x="58558" y="5680"/>
                    </a:lnTo>
                    <a:lnTo>
                      <a:pt x="58709" y="5780"/>
                    </a:lnTo>
                    <a:lnTo>
                      <a:pt x="58809" y="5881"/>
                    </a:lnTo>
                    <a:lnTo>
                      <a:pt x="58910" y="5881"/>
                    </a:lnTo>
                    <a:lnTo>
                      <a:pt x="59061" y="5931"/>
                    </a:lnTo>
                    <a:lnTo>
                      <a:pt x="59211" y="6132"/>
                    </a:lnTo>
                    <a:lnTo>
                      <a:pt x="59312" y="5982"/>
                    </a:lnTo>
                    <a:lnTo>
                      <a:pt x="59463" y="5931"/>
                    </a:lnTo>
                    <a:lnTo>
                      <a:pt x="59614" y="5881"/>
                    </a:lnTo>
                    <a:lnTo>
                      <a:pt x="59714" y="5831"/>
                    </a:lnTo>
                    <a:lnTo>
                      <a:pt x="59965" y="5579"/>
                    </a:lnTo>
                    <a:lnTo>
                      <a:pt x="60066" y="5529"/>
                    </a:lnTo>
                    <a:lnTo>
                      <a:pt x="60116" y="5529"/>
                    </a:lnTo>
                    <a:lnTo>
                      <a:pt x="60267" y="5680"/>
                    </a:lnTo>
                    <a:lnTo>
                      <a:pt x="60317" y="5780"/>
                    </a:lnTo>
                    <a:lnTo>
                      <a:pt x="60367" y="5931"/>
                    </a:lnTo>
                    <a:lnTo>
                      <a:pt x="60418" y="6132"/>
                    </a:lnTo>
                    <a:lnTo>
                      <a:pt x="60468" y="6283"/>
                    </a:lnTo>
                    <a:lnTo>
                      <a:pt x="60669" y="6384"/>
                    </a:lnTo>
                    <a:lnTo>
                      <a:pt x="60820" y="6384"/>
                    </a:lnTo>
                    <a:lnTo>
                      <a:pt x="60820" y="6032"/>
                    </a:lnTo>
                    <a:lnTo>
                      <a:pt x="60870" y="5982"/>
                    </a:lnTo>
                    <a:lnTo>
                      <a:pt x="60920" y="5931"/>
                    </a:lnTo>
                    <a:lnTo>
                      <a:pt x="60971" y="5982"/>
                    </a:lnTo>
                    <a:lnTo>
                      <a:pt x="60971" y="6132"/>
                    </a:lnTo>
                    <a:lnTo>
                      <a:pt x="60920" y="6384"/>
                    </a:lnTo>
                    <a:lnTo>
                      <a:pt x="60971" y="6333"/>
                    </a:lnTo>
                    <a:lnTo>
                      <a:pt x="60971" y="6484"/>
                    </a:lnTo>
                    <a:lnTo>
                      <a:pt x="60920" y="6534"/>
                    </a:lnTo>
                    <a:lnTo>
                      <a:pt x="60845" y="6534"/>
                    </a:lnTo>
                    <a:lnTo>
                      <a:pt x="60820" y="6585"/>
                    </a:lnTo>
                    <a:lnTo>
                      <a:pt x="60820" y="6635"/>
                    </a:lnTo>
                    <a:lnTo>
                      <a:pt x="60920" y="6735"/>
                    </a:lnTo>
                    <a:lnTo>
                      <a:pt x="61071" y="6786"/>
                    </a:lnTo>
                    <a:lnTo>
                      <a:pt x="61222" y="6836"/>
                    </a:lnTo>
                    <a:lnTo>
                      <a:pt x="61323" y="6937"/>
                    </a:lnTo>
                    <a:lnTo>
                      <a:pt x="61423" y="6836"/>
                    </a:lnTo>
                    <a:lnTo>
                      <a:pt x="61423" y="6735"/>
                    </a:lnTo>
                    <a:lnTo>
                      <a:pt x="61423" y="6585"/>
                    </a:lnTo>
                    <a:lnTo>
                      <a:pt x="61473" y="6384"/>
                    </a:lnTo>
                    <a:lnTo>
                      <a:pt x="61624" y="6183"/>
                    </a:lnTo>
                    <a:lnTo>
                      <a:pt x="61674" y="5982"/>
                    </a:lnTo>
                    <a:lnTo>
                      <a:pt x="61725" y="5931"/>
                    </a:lnTo>
                    <a:lnTo>
                      <a:pt x="61825" y="5982"/>
                    </a:lnTo>
                    <a:lnTo>
                      <a:pt x="61825" y="6032"/>
                    </a:lnTo>
                    <a:lnTo>
                      <a:pt x="61875" y="6434"/>
                    </a:lnTo>
                    <a:lnTo>
                      <a:pt x="61926" y="6484"/>
                    </a:lnTo>
                    <a:lnTo>
                      <a:pt x="61926" y="6534"/>
                    </a:lnTo>
                    <a:lnTo>
                      <a:pt x="62026" y="6484"/>
                    </a:lnTo>
                    <a:lnTo>
                      <a:pt x="62127" y="6384"/>
                    </a:lnTo>
                    <a:lnTo>
                      <a:pt x="62278" y="6333"/>
                    </a:lnTo>
                    <a:lnTo>
                      <a:pt x="62378" y="6183"/>
                    </a:lnTo>
                    <a:lnTo>
                      <a:pt x="62479" y="6082"/>
                    </a:lnTo>
                    <a:lnTo>
                      <a:pt x="62780" y="6082"/>
                    </a:lnTo>
                    <a:lnTo>
                      <a:pt x="63936" y="6132"/>
                    </a:lnTo>
                    <a:lnTo>
                      <a:pt x="64037" y="6082"/>
                    </a:lnTo>
                    <a:lnTo>
                      <a:pt x="64137" y="6082"/>
                    </a:lnTo>
                    <a:lnTo>
                      <a:pt x="64137" y="5982"/>
                    </a:lnTo>
                    <a:lnTo>
                      <a:pt x="64188" y="5881"/>
                    </a:lnTo>
                    <a:lnTo>
                      <a:pt x="64137" y="5479"/>
                    </a:lnTo>
                    <a:lnTo>
                      <a:pt x="64137" y="5328"/>
                    </a:lnTo>
                    <a:lnTo>
                      <a:pt x="64188" y="5177"/>
                    </a:lnTo>
                    <a:lnTo>
                      <a:pt x="64288" y="5077"/>
                    </a:lnTo>
                    <a:lnTo>
                      <a:pt x="64338" y="5077"/>
                    </a:lnTo>
                    <a:lnTo>
                      <a:pt x="64539" y="5027"/>
                    </a:lnTo>
                    <a:lnTo>
                      <a:pt x="64791" y="5077"/>
                    </a:lnTo>
                    <a:lnTo>
                      <a:pt x="65344" y="5077"/>
                    </a:lnTo>
                    <a:lnTo>
                      <a:pt x="65494" y="5027"/>
                    </a:lnTo>
                    <a:lnTo>
                      <a:pt x="65645" y="4926"/>
                    </a:lnTo>
                    <a:lnTo>
                      <a:pt x="65796" y="4825"/>
                    </a:lnTo>
                    <a:lnTo>
                      <a:pt x="65997" y="4825"/>
                    </a:lnTo>
                    <a:lnTo>
                      <a:pt x="66349" y="4876"/>
                    </a:lnTo>
                    <a:lnTo>
                      <a:pt x="68309" y="4876"/>
                    </a:lnTo>
                    <a:lnTo>
                      <a:pt x="68460" y="4825"/>
                    </a:lnTo>
                    <a:lnTo>
                      <a:pt x="68561" y="4775"/>
                    </a:lnTo>
                    <a:lnTo>
                      <a:pt x="68561" y="4725"/>
                    </a:lnTo>
                    <a:lnTo>
                      <a:pt x="68611" y="4524"/>
                    </a:lnTo>
                    <a:lnTo>
                      <a:pt x="68611" y="4021"/>
                    </a:lnTo>
                    <a:lnTo>
                      <a:pt x="68259" y="4021"/>
                    </a:lnTo>
                    <a:lnTo>
                      <a:pt x="68058" y="4071"/>
                    </a:lnTo>
                    <a:lnTo>
                      <a:pt x="67907" y="4122"/>
                    </a:lnTo>
                    <a:lnTo>
                      <a:pt x="67756" y="4222"/>
                    </a:lnTo>
                    <a:lnTo>
                      <a:pt x="67555" y="4273"/>
                    </a:lnTo>
                    <a:lnTo>
                      <a:pt x="67354" y="4222"/>
                    </a:lnTo>
                    <a:lnTo>
                      <a:pt x="67153" y="4122"/>
                    </a:lnTo>
                    <a:lnTo>
                      <a:pt x="66952" y="4021"/>
                    </a:lnTo>
                    <a:lnTo>
                      <a:pt x="66751" y="4021"/>
                    </a:lnTo>
                    <a:lnTo>
                      <a:pt x="66600" y="4071"/>
                    </a:lnTo>
                    <a:lnTo>
                      <a:pt x="66399" y="4172"/>
                    </a:lnTo>
                    <a:lnTo>
                      <a:pt x="66299" y="4222"/>
                    </a:lnTo>
                    <a:lnTo>
                      <a:pt x="66047" y="4222"/>
                    </a:lnTo>
                    <a:lnTo>
                      <a:pt x="65947" y="4172"/>
                    </a:lnTo>
                    <a:lnTo>
                      <a:pt x="65746" y="4021"/>
                    </a:lnTo>
                    <a:lnTo>
                      <a:pt x="64740" y="4021"/>
                    </a:lnTo>
                    <a:lnTo>
                      <a:pt x="64489" y="4071"/>
                    </a:lnTo>
                    <a:lnTo>
                      <a:pt x="64288" y="4172"/>
                    </a:lnTo>
                    <a:lnTo>
                      <a:pt x="64188" y="4222"/>
                    </a:lnTo>
                    <a:lnTo>
                      <a:pt x="64037" y="4273"/>
                    </a:lnTo>
                    <a:lnTo>
                      <a:pt x="63886" y="4222"/>
                    </a:lnTo>
                    <a:lnTo>
                      <a:pt x="63735" y="4122"/>
                    </a:lnTo>
                    <a:lnTo>
                      <a:pt x="63635" y="4021"/>
                    </a:lnTo>
                    <a:lnTo>
                      <a:pt x="63484" y="4021"/>
                    </a:lnTo>
                    <a:lnTo>
                      <a:pt x="63383" y="4071"/>
                    </a:lnTo>
                    <a:lnTo>
                      <a:pt x="63233" y="4172"/>
                    </a:lnTo>
                    <a:lnTo>
                      <a:pt x="63132" y="4222"/>
                    </a:lnTo>
                    <a:lnTo>
                      <a:pt x="61674" y="4222"/>
                    </a:lnTo>
                    <a:lnTo>
                      <a:pt x="61524" y="4172"/>
                    </a:lnTo>
                    <a:lnTo>
                      <a:pt x="61423" y="4122"/>
                    </a:lnTo>
                    <a:lnTo>
                      <a:pt x="61272" y="3921"/>
                    </a:lnTo>
                    <a:lnTo>
                      <a:pt x="61222" y="3770"/>
                    </a:lnTo>
                    <a:lnTo>
                      <a:pt x="61272" y="3669"/>
                    </a:lnTo>
                    <a:lnTo>
                      <a:pt x="61423" y="3619"/>
                    </a:lnTo>
                    <a:lnTo>
                      <a:pt x="61524" y="3619"/>
                    </a:lnTo>
                    <a:lnTo>
                      <a:pt x="61674" y="3770"/>
                    </a:lnTo>
                    <a:lnTo>
                      <a:pt x="61825" y="3820"/>
                    </a:lnTo>
                    <a:lnTo>
                      <a:pt x="61976" y="3770"/>
                    </a:lnTo>
                    <a:lnTo>
                      <a:pt x="62127" y="3619"/>
                    </a:lnTo>
                    <a:lnTo>
                      <a:pt x="62227" y="3569"/>
                    </a:lnTo>
                    <a:lnTo>
                      <a:pt x="62629" y="3569"/>
                    </a:lnTo>
                    <a:lnTo>
                      <a:pt x="63132" y="3619"/>
                    </a:lnTo>
                    <a:lnTo>
                      <a:pt x="63584" y="3569"/>
                    </a:lnTo>
                    <a:lnTo>
                      <a:pt x="64037" y="3619"/>
                    </a:lnTo>
                    <a:lnTo>
                      <a:pt x="64288" y="3569"/>
                    </a:lnTo>
                    <a:lnTo>
                      <a:pt x="64389" y="3519"/>
                    </a:lnTo>
                    <a:lnTo>
                      <a:pt x="64439" y="3418"/>
                    </a:lnTo>
                    <a:lnTo>
                      <a:pt x="64590" y="3519"/>
                    </a:lnTo>
                    <a:lnTo>
                      <a:pt x="64690" y="3569"/>
                    </a:lnTo>
                    <a:lnTo>
                      <a:pt x="64791" y="3619"/>
                    </a:lnTo>
                    <a:lnTo>
                      <a:pt x="64891" y="3569"/>
                    </a:lnTo>
                    <a:lnTo>
                      <a:pt x="64942" y="3519"/>
                    </a:lnTo>
                    <a:lnTo>
                      <a:pt x="65092" y="3418"/>
                    </a:lnTo>
                    <a:lnTo>
                      <a:pt x="65193" y="3368"/>
                    </a:lnTo>
                    <a:lnTo>
                      <a:pt x="65344" y="3418"/>
                    </a:lnTo>
                    <a:lnTo>
                      <a:pt x="65494" y="3519"/>
                    </a:lnTo>
                    <a:lnTo>
                      <a:pt x="65595" y="3569"/>
                    </a:lnTo>
                    <a:lnTo>
                      <a:pt x="65645" y="3619"/>
                    </a:lnTo>
                    <a:lnTo>
                      <a:pt x="65746" y="3569"/>
                    </a:lnTo>
                    <a:lnTo>
                      <a:pt x="65846" y="3519"/>
                    </a:lnTo>
                    <a:lnTo>
                      <a:pt x="65947" y="3418"/>
                    </a:lnTo>
                    <a:lnTo>
                      <a:pt x="65997" y="3368"/>
                    </a:lnTo>
                    <a:lnTo>
                      <a:pt x="66047" y="3267"/>
                    </a:lnTo>
                    <a:lnTo>
                      <a:pt x="66047" y="3116"/>
                    </a:lnTo>
                    <a:lnTo>
                      <a:pt x="66148" y="3016"/>
                    </a:lnTo>
                    <a:lnTo>
                      <a:pt x="66349" y="2765"/>
                    </a:lnTo>
                    <a:lnTo>
                      <a:pt x="66449" y="2664"/>
                    </a:lnTo>
                    <a:lnTo>
                      <a:pt x="66449" y="2614"/>
                    </a:lnTo>
                    <a:lnTo>
                      <a:pt x="66399" y="2564"/>
                    </a:lnTo>
                    <a:lnTo>
                      <a:pt x="66248" y="2564"/>
                    </a:lnTo>
                    <a:lnTo>
                      <a:pt x="66148" y="2614"/>
                    </a:lnTo>
                    <a:lnTo>
                      <a:pt x="65997" y="2714"/>
                    </a:lnTo>
                    <a:lnTo>
                      <a:pt x="65897" y="2714"/>
                    </a:lnTo>
                    <a:lnTo>
                      <a:pt x="65645" y="2765"/>
                    </a:lnTo>
                    <a:lnTo>
                      <a:pt x="65545" y="2714"/>
                    </a:lnTo>
                    <a:lnTo>
                      <a:pt x="65444" y="2664"/>
                    </a:lnTo>
                    <a:lnTo>
                      <a:pt x="65394" y="2614"/>
                    </a:lnTo>
                    <a:lnTo>
                      <a:pt x="65344" y="2564"/>
                    </a:lnTo>
                    <a:lnTo>
                      <a:pt x="65193" y="2513"/>
                    </a:lnTo>
                    <a:lnTo>
                      <a:pt x="64942" y="2513"/>
                    </a:lnTo>
                    <a:lnTo>
                      <a:pt x="64841" y="2463"/>
                    </a:lnTo>
                    <a:lnTo>
                      <a:pt x="64539" y="2363"/>
                    </a:lnTo>
                    <a:lnTo>
                      <a:pt x="64288" y="2312"/>
                    </a:lnTo>
                    <a:lnTo>
                      <a:pt x="63986" y="2363"/>
                    </a:lnTo>
                    <a:lnTo>
                      <a:pt x="63685" y="2463"/>
                    </a:lnTo>
                    <a:lnTo>
                      <a:pt x="63534" y="2463"/>
                    </a:lnTo>
                    <a:lnTo>
                      <a:pt x="63534" y="2312"/>
                    </a:lnTo>
                    <a:lnTo>
                      <a:pt x="63534" y="2262"/>
                    </a:lnTo>
                    <a:lnTo>
                      <a:pt x="63735" y="2061"/>
                    </a:lnTo>
                    <a:lnTo>
                      <a:pt x="63836" y="1960"/>
                    </a:lnTo>
                    <a:lnTo>
                      <a:pt x="63936" y="1910"/>
                    </a:lnTo>
                    <a:lnTo>
                      <a:pt x="64137" y="1810"/>
                    </a:lnTo>
                    <a:lnTo>
                      <a:pt x="64288" y="1659"/>
                    </a:lnTo>
                    <a:lnTo>
                      <a:pt x="64389" y="1508"/>
                    </a:lnTo>
                    <a:lnTo>
                      <a:pt x="64389" y="1257"/>
                    </a:lnTo>
                    <a:lnTo>
                      <a:pt x="64389" y="1156"/>
                    </a:lnTo>
                    <a:lnTo>
                      <a:pt x="64439" y="1106"/>
                    </a:lnTo>
                    <a:lnTo>
                      <a:pt x="64590" y="1056"/>
                    </a:lnTo>
                    <a:lnTo>
                      <a:pt x="64942" y="905"/>
                    </a:lnTo>
                    <a:lnTo>
                      <a:pt x="65143" y="855"/>
                    </a:lnTo>
                    <a:lnTo>
                      <a:pt x="66751" y="855"/>
                    </a:lnTo>
                    <a:lnTo>
                      <a:pt x="66852" y="905"/>
                    </a:lnTo>
                    <a:lnTo>
                      <a:pt x="66902" y="1005"/>
                    </a:lnTo>
                    <a:lnTo>
                      <a:pt x="66902" y="1206"/>
                    </a:lnTo>
                    <a:lnTo>
                      <a:pt x="66952" y="1609"/>
                    </a:lnTo>
                    <a:lnTo>
                      <a:pt x="67002" y="1659"/>
                    </a:lnTo>
                    <a:lnTo>
                      <a:pt x="67103" y="1709"/>
                    </a:lnTo>
                    <a:lnTo>
                      <a:pt x="67203" y="1709"/>
                    </a:lnTo>
                    <a:lnTo>
                      <a:pt x="67254" y="1558"/>
                    </a:lnTo>
                    <a:lnTo>
                      <a:pt x="67153" y="1408"/>
                    </a:lnTo>
                    <a:lnTo>
                      <a:pt x="67103" y="1307"/>
                    </a:lnTo>
                    <a:lnTo>
                      <a:pt x="67153" y="1156"/>
                    </a:lnTo>
                    <a:lnTo>
                      <a:pt x="67254" y="1056"/>
                    </a:lnTo>
                    <a:lnTo>
                      <a:pt x="67304" y="955"/>
                    </a:lnTo>
                    <a:lnTo>
                      <a:pt x="67354" y="855"/>
                    </a:lnTo>
                    <a:lnTo>
                      <a:pt x="67304" y="654"/>
                    </a:lnTo>
                    <a:lnTo>
                      <a:pt x="67103" y="654"/>
                    </a:lnTo>
                    <a:lnTo>
                      <a:pt x="66952" y="603"/>
                    </a:lnTo>
                    <a:lnTo>
                      <a:pt x="66852" y="503"/>
                    </a:lnTo>
                    <a:lnTo>
                      <a:pt x="66801" y="453"/>
                    </a:lnTo>
                    <a:lnTo>
                      <a:pt x="66701" y="402"/>
                    </a:lnTo>
                    <a:lnTo>
                      <a:pt x="66500" y="503"/>
                    </a:lnTo>
                    <a:lnTo>
                      <a:pt x="66399" y="603"/>
                    </a:lnTo>
                    <a:lnTo>
                      <a:pt x="66349" y="603"/>
                    </a:lnTo>
                    <a:lnTo>
                      <a:pt x="66299" y="553"/>
                    </a:lnTo>
                    <a:lnTo>
                      <a:pt x="66198" y="503"/>
                    </a:lnTo>
                    <a:lnTo>
                      <a:pt x="66098" y="453"/>
                    </a:lnTo>
                    <a:lnTo>
                      <a:pt x="65796" y="453"/>
                    </a:lnTo>
                    <a:lnTo>
                      <a:pt x="65695" y="402"/>
                    </a:lnTo>
                    <a:lnTo>
                      <a:pt x="65645" y="352"/>
                    </a:lnTo>
                    <a:lnTo>
                      <a:pt x="65645" y="251"/>
                    </a:lnTo>
                    <a:lnTo>
                      <a:pt x="65645" y="101"/>
                    </a:lnTo>
                    <a:lnTo>
                      <a:pt x="65595" y="50"/>
                    </a:lnTo>
                    <a:lnTo>
                      <a:pt x="6549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746;p47">
                <a:extLst>
                  <a:ext uri="{FF2B5EF4-FFF2-40B4-BE49-F238E27FC236}">
                    <a16:creationId xmlns:a16="http://schemas.microsoft.com/office/drawing/2014/main" id="{24D8D6B4-0B8D-4F08-B76D-00FAD480A782}"/>
                  </a:ext>
                </a:extLst>
              </p:cNvPr>
              <p:cNvSpPr/>
              <p:nvPr/>
            </p:nvSpPr>
            <p:spPr>
              <a:xfrm>
                <a:off x="1818900" y="3705050"/>
                <a:ext cx="199825" cy="110600"/>
              </a:xfrm>
              <a:custGeom>
                <a:avLst/>
                <a:gdLst/>
                <a:ahLst/>
                <a:cxnLst/>
                <a:rect l="l" t="t" r="r" b="b"/>
                <a:pathLst>
                  <a:path w="7993" h="4424" extrusionOk="0">
                    <a:moveTo>
                      <a:pt x="4223" y="1709"/>
                    </a:moveTo>
                    <a:lnTo>
                      <a:pt x="4374" y="1760"/>
                    </a:lnTo>
                    <a:lnTo>
                      <a:pt x="4424" y="1810"/>
                    </a:lnTo>
                    <a:lnTo>
                      <a:pt x="4424" y="1910"/>
                    </a:lnTo>
                    <a:lnTo>
                      <a:pt x="4424" y="2111"/>
                    </a:lnTo>
                    <a:lnTo>
                      <a:pt x="4424" y="2312"/>
                    </a:lnTo>
                    <a:lnTo>
                      <a:pt x="4424" y="2564"/>
                    </a:lnTo>
                    <a:lnTo>
                      <a:pt x="4374" y="2664"/>
                    </a:lnTo>
                    <a:lnTo>
                      <a:pt x="4273" y="2715"/>
                    </a:lnTo>
                    <a:lnTo>
                      <a:pt x="4022" y="2664"/>
                    </a:lnTo>
                    <a:lnTo>
                      <a:pt x="3871" y="2564"/>
                    </a:lnTo>
                    <a:lnTo>
                      <a:pt x="3620" y="2262"/>
                    </a:lnTo>
                    <a:lnTo>
                      <a:pt x="3469" y="2162"/>
                    </a:lnTo>
                    <a:lnTo>
                      <a:pt x="3318" y="2111"/>
                    </a:lnTo>
                    <a:lnTo>
                      <a:pt x="3067" y="2111"/>
                    </a:lnTo>
                    <a:lnTo>
                      <a:pt x="3017" y="2011"/>
                    </a:lnTo>
                    <a:lnTo>
                      <a:pt x="2966" y="1961"/>
                    </a:lnTo>
                    <a:lnTo>
                      <a:pt x="3168" y="1760"/>
                    </a:lnTo>
                    <a:lnTo>
                      <a:pt x="3268" y="1709"/>
                    </a:lnTo>
                    <a:close/>
                    <a:moveTo>
                      <a:pt x="3067" y="2312"/>
                    </a:moveTo>
                    <a:lnTo>
                      <a:pt x="3168" y="2463"/>
                    </a:lnTo>
                    <a:lnTo>
                      <a:pt x="3117" y="2614"/>
                    </a:lnTo>
                    <a:lnTo>
                      <a:pt x="3067" y="2765"/>
                    </a:lnTo>
                    <a:lnTo>
                      <a:pt x="2816" y="2966"/>
                    </a:lnTo>
                    <a:lnTo>
                      <a:pt x="2765" y="2865"/>
                    </a:lnTo>
                    <a:lnTo>
                      <a:pt x="2715" y="2765"/>
                    </a:lnTo>
                    <a:lnTo>
                      <a:pt x="2765" y="2614"/>
                    </a:lnTo>
                    <a:lnTo>
                      <a:pt x="2816" y="2514"/>
                    </a:lnTo>
                    <a:lnTo>
                      <a:pt x="3067" y="2312"/>
                    </a:lnTo>
                    <a:close/>
                    <a:moveTo>
                      <a:pt x="4525" y="3167"/>
                    </a:moveTo>
                    <a:lnTo>
                      <a:pt x="4575" y="3217"/>
                    </a:lnTo>
                    <a:lnTo>
                      <a:pt x="4525" y="3368"/>
                    </a:lnTo>
                    <a:lnTo>
                      <a:pt x="4424" y="3318"/>
                    </a:lnTo>
                    <a:lnTo>
                      <a:pt x="4525" y="3167"/>
                    </a:lnTo>
                    <a:close/>
                    <a:moveTo>
                      <a:pt x="4927" y="3167"/>
                    </a:moveTo>
                    <a:lnTo>
                      <a:pt x="5027" y="3318"/>
                    </a:lnTo>
                    <a:lnTo>
                      <a:pt x="4927" y="3368"/>
                    </a:lnTo>
                    <a:lnTo>
                      <a:pt x="4877" y="3217"/>
                    </a:lnTo>
                    <a:lnTo>
                      <a:pt x="4927" y="3167"/>
                    </a:lnTo>
                    <a:close/>
                    <a:moveTo>
                      <a:pt x="5781" y="2966"/>
                    </a:moveTo>
                    <a:lnTo>
                      <a:pt x="5882" y="3117"/>
                    </a:lnTo>
                    <a:lnTo>
                      <a:pt x="5932" y="3267"/>
                    </a:lnTo>
                    <a:lnTo>
                      <a:pt x="5982" y="3368"/>
                    </a:lnTo>
                    <a:lnTo>
                      <a:pt x="6083" y="3469"/>
                    </a:lnTo>
                    <a:lnTo>
                      <a:pt x="6033" y="3569"/>
                    </a:lnTo>
                    <a:lnTo>
                      <a:pt x="5832" y="3569"/>
                    </a:lnTo>
                    <a:lnTo>
                      <a:pt x="5630" y="3418"/>
                    </a:lnTo>
                    <a:lnTo>
                      <a:pt x="5480" y="3267"/>
                    </a:lnTo>
                    <a:lnTo>
                      <a:pt x="5480" y="3117"/>
                    </a:lnTo>
                    <a:lnTo>
                      <a:pt x="5530" y="3016"/>
                    </a:lnTo>
                    <a:lnTo>
                      <a:pt x="5681" y="2966"/>
                    </a:lnTo>
                    <a:close/>
                    <a:moveTo>
                      <a:pt x="4424" y="3569"/>
                    </a:moveTo>
                    <a:lnTo>
                      <a:pt x="4625" y="3670"/>
                    </a:lnTo>
                    <a:lnTo>
                      <a:pt x="4525" y="3770"/>
                    </a:lnTo>
                    <a:lnTo>
                      <a:pt x="4474" y="3770"/>
                    </a:lnTo>
                    <a:lnTo>
                      <a:pt x="4324" y="3720"/>
                    </a:lnTo>
                    <a:lnTo>
                      <a:pt x="4223" y="3670"/>
                    </a:lnTo>
                    <a:lnTo>
                      <a:pt x="4424" y="3569"/>
                    </a:lnTo>
                    <a:close/>
                    <a:moveTo>
                      <a:pt x="5832" y="0"/>
                    </a:moveTo>
                    <a:lnTo>
                      <a:pt x="5731" y="51"/>
                    </a:lnTo>
                    <a:lnTo>
                      <a:pt x="5681" y="151"/>
                    </a:lnTo>
                    <a:lnTo>
                      <a:pt x="5681" y="252"/>
                    </a:lnTo>
                    <a:lnTo>
                      <a:pt x="5681" y="402"/>
                    </a:lnTo>
                    <a:lnTo>
                      <a:pt x="5630" y="553"/>
                    </a:lnTo>
                    <a:lnTo>
                      <a:pt x="5580" y="603"/>
                    </a:lnTo>
                    <a:lnTo>
                      <a:pt x="5379" y="654"/>
                    </a:lnTo>
                    <a:lnTo>
                      <a:pt x="5279" y="754"/>
                    </a:lnTo>
                    <a:lnTo>
                      <a:pt x="5128" y="855"/>
                    </a:lnTo>
                    <a:lnTo>
                      <a:pt x="5078" y="905"/>
                    </a:lnTo>
                    <a:lnTo>
                      <a:pt x="5078" y="955"/>
                    </a:lnTo>
                    <a:lnTo>
                      <a:pt x="5128" y="1056"/>
                    </a:lnTo>
                    <a:lnTo>
                      <a:pt x="5228" y="1156"/>
                    </a:lnTo>
                    <a:lnTo>
                      <a:pt x="5178" y="1207"/>
                    </a:lnTo>
                    <a:lnTo>
                      <a:pt x="5128" y="1307"/>
                    </a:lnTo>
                    <a:lnTo>
                      <a:pt x="5078" y="1357"/>
                    </a:lnTo>
                    <a:lnTo>
                      <a:pt x="5027" y="1458"/>
                    </a:lnTo>
                    <a:lnTo>
                      <a:pt x="5279" y="1458"/>
                    </a:lnTo>
                    <a:lnTo>
                      <a:pt x="5429" y="1508"/>
                    </a:lnTo>
                    <a:lnTo>
                      <a:pt x="5480" y="1659"/>
                    </a:lnTo>
                    <a:lnTo>
                      <a:pt x="5480" y="1910"/>
                    </a:lnTo>
                    <a:lnTo>
                      <a:pt x="5781" y="1910"/>
                    </a:lnTo>
                    <a:lnTo>
                      <a:pt x="5832" y="1961"/>
                    </a:lnTo>
                    <a:lnTo>
                      <a:pt x="5882" y="2212"/>
                    </a:lnTo>
                    <a:lnTo>
                      <a:pt x="5882" y="2413"/>
                    </a:lnTo>
                    <a:lnTo>
                      <a:pt x="5832" y="2463"/>
                    </a:lnTo>
                    <a:lnTo>
                      <a:pt x="5781" y="2514"/>
                    </a:lnTo>
                    <a:lnTo>
                      <a:pt x="4726" y="2514"/>
                    </a:lnTo>
                    <a:lnTo>
                      <a:pt x="4675" y="2463"/>
                    </a:lnTo>
                    <a:lnTo>
                      <a:pt x="4675" y="2363"/>
                    </a:lnTo>
                    <a:lnTo>
                      <a:pt x="4776" y="2262"/>
                    </a:lnTo>
                    <a:lnTo>
                      <a:pt x="4826" y="2162"/>
                    </a:lnTo>
                    <a:lnTo>
                      <a:pt x="4826" y="2111"/>
                    </a:lnTo>
                    <a:lnTo>
                      <a:pt x="4826" y="1961"/>
                    </a:lnTo>
                    <a:lnTo>
                      <a:pt x="4877" y="1760"/>
                    </a:lnTo>
                    <a:lnTo>
                      <a:pt x="4977" y="1659"/>
                    </a:lnTo>
                    <a:lnTo>
                      <a:pt x="5027" y="1458"/>
                    </a:lnTo>
                    <a:lnTo>
                      <a:pt x="4877" y="1458"/>
                    </a:lnTo>
                    <a:lnTo>
                      <a:pt x="4826" y="1307"/>
                    </a:lnTo>
                    <a:lnTo>
                      <a:pt x="4776" y="1106"/>
                    </a:lnTo>
                    <a:lnTo>
                      <a:pt x="4675" y="1056"/>
                    </a:lnTo>
                    <a:lnTo>
                      <a:pt x="4575" y="1056"/>
                    </a:lnTo>
                    <a:lnTo>
                      <a:pt x="4424" y="1156"/>
                    </a:lnTo>
                    <a:lnTo>
                      <a:pt x="4324" y="1207"/>
                    </a:lnTo>
                    <a:lnTo>
                      <a:pt x="4273" y="1207"/>
                    </a:lnTo>
                    <a:lnTo>
                      <a:pt x="4223" y="1156"/>
                    </a:lnTo>
                    <a:lnTo>
                      <a:pt x="4173" y="905"/>
                    </a:lnTo>
                    <a:lnTo>
                      <a:pt x="4072" y="855"/>
                    </a:lnTo>
                    <a:lnTo>
                      <a:pt x="3922" y="855"/>
                    </a:lnTo>
                    <a:lnTo>
                      <a:pt x="3218" y="905"/>
                    </a:lnTo>
                    <a:lnTo>
                      <a:pt x="3117" y="1006"/>
                    </a:lnTo>
                    <a:lnTo>
                      <a:pt x="3017" y="1006"/>
                    </a:lnTo>
                    <a:lnTo>
                      <a:pt x="2916" y="955"/>
                    </a:lnTo>
                    <a:lnTo>
                      <a:pt x="2816" y="855"/>
                    </a:lnTo>
                    <a:lnTo>
                      <a:pt x="2715" y="805"/>
                    </a:lnTo>
                    <a:lnTo>
                      <a:pt x="2615" y="805"/>
                    </a:lnTo>
                    <a:lnTo>
                      <a:pt x="2313" y="955"/>
                    </a:lnTo>
                    <a:lnTo>
                      <a:pt x="2162" y="1106"/>
                    </a:lnTo>
                    <a:lnTo>
                      <a:pt x="2112" y="1207"/>
                    </a:lnTo>
                    <a:lnTo>
                      <a:pt x="2112" y="1408"/>
                    </a:lnTo>
                    <a:lnTo>
                      <a:pt x="2162" y="1609"/>
                    </a:lnTo>
                    <a:lnTo>
                      <a:pt x="2213" y="1659"/>
                    </a:lnTo>
                    <a:lnTo>
                      <a:pt x="2263" y="1659"/>
                    </a:lnTo>
                    <a:lnTo>
                      <a:pt x="2414" y="1709"/>
                    </a:lnTo>
                    <a:lnTo>
                      <a:pt x="2715" y="1760"/>
                    </a:lnTo>
                    <a:lnTo>
                      <a:pt x="2464" y="1910"/>
                    </a:lnTo>
                    <a:lnTo>
                      <a:pt x="2363" y="1961"/>
                    </a:lnTo>
                    <a:lnTo>
                      <a:pt x="2313" y="2111"/>
                    </a:lnTo>
                    <a:lnTo>
                      <a:pt x="2313" y="2312"/>
                    </a:lnTo>
                    <a:lnTo>
                      <a:pt x="2313" y="2413"/>
                    </a:lnTo>
                    <a:lnTo>
                      <a:pt x="2263" y="2514"/>
                    </a:lnTo>
                    <a:lnTo>
                      <a:pt x="2162" y="2564"/>
                    </a:lnTo>
                    <a:lnTo>
                      <a:pt x="2162" y="2614"/>
                    </a:lnTo>
                    <a:lnTo>
                      <a:pt x="2213" y="2815"/>
                    </a:lnTo>
                    <a:lnTo>
                      <a:pt x="2263" y="2916"/>
                    </a:lnTo>
                    <a:lnTo>
                      <a:pt x="2313" y="3016"/>
                    </a:lnTo>
                    <a:lnTo>
                      <a:pt x="2263" y="3267"/>
                    </a:lnTo>
                    <a:lnTo>
                      <a:pt x="2263" y="3318"/>
                    </a:lnTo>
                    <a:lnTo>
                      <a:pt x="2213" y="3368"/>
                    </a:lnTo>
                    <a:lnTo>
                      <a:pt x="2112" y="3318"/>
                    </a:lnTo>
                    <a:lnTo>
                      <a:pt x="2062" y="3167"/>
                    </a:lnTo>
                    <a:lnTo>
                      <a:pt x="2011" y="3167"/>
                    </a:lnTo>
                    <a:lnTo>
                      <a:pt x="1911" y="3217"/>
                    </a:lnTo>
                    <a:lnTo>
                      <a:pt x="1810" y="3519"/>
                    </a:lnTo>
                    <a:lnTo>
                      <a:pt x="1710" y="3569"/>
                    </a:lnTo>
                    <a:lnTo>
                      <a:pt x="1006" y="3569"/>
                    </a:lnTo>
                    <a:lnTo>
                      <a:pt x="906" y="3619"/>
                    </a:lnTo>
                    <a:lnTo>
                      <a:pt x="554" y="3971"/>
                    </a:lnTo>
                    <a:lnTo>
                      <a:pt x="504" y="4021"/>
                    </a:lnTo>
                    <a:lnTo>
                      <a:pt x="403" y="4021"/>
                    </a:lnTo>
                    <a:lnTo>
                      <a:pt x="303" y="3971"/>
                    </a:lnTo>
                    <a:lnTo>
                      <a:pt x="202" y="3921"/>
                    </a:lnTo>
                    <a:lnTo>
                      <a:pt x="202" y="3820"/>
                    </a:lnTo>
                    <a:lnTo>
                      <a:pt x="202" y="3720"/>
                    </a:lnTo>
                    <a:lnTo>
                      <a:pt x="152" y="3619"/>
                    </a:lnTo>
                    <a:lnTo>
                      <a:pt x="51" y="3670"/>
                    </a:lnTo>
                    <a:lnTo>
                      <a:pt x="1" y="3670"/>
                    </a:lnTo>
                    <a:lnTo>
                      <a:pt x="1" y="4222"/>
                    </a:lnTo>
                    <a:lnTo>
                      <a:pt x="1" y="4323"/>
                    </a:lnTo>
                    <a:lnTo>
                      <a:pt x="51" y="4373"/>
                    </a:lnTo>
                    <a:lnTo>
                      <a:pt x="152" y="4424"/>
                    </a:lnTo>
                    <a:lnTo>
                      <a:pt x="453" y="4424"/>
                    </a:lnTo>
                    <a:lnTo>
                      <a:pt x="554" y="4373"/>
                    </a:lnTo>
                    <a:lnTo>
                      <a:pt x="654" y="4323"/>
                    </a:lnTo>
                    <a:lnTo>
                      <a:pt x="755" y="4222"/>
                    </a:lnTo>
                    <a:lnTo>
                      <a:pt x="855" y="4222"/>
                    </a:lnTo>
                    <a:lnTo>
                      <a:pt x="956" y="4273"/>
                    </a:lnTo>
                    <a:lnTo>
                      <a:pt x="1056" y="4373"/>
                    </a:lnTo>
                    <a:lnTo>
                      <a:pt x="1157" y="4424"/>
                    </a:lnTo>
                    <a:lnTo>
                      <a:pt x="1207" y="4373"/>
                    </a:lnTo>
                    <a:lnTo>
                      <a:pt x="1459" y="4222"/>
                    </a:lnTo>
                    <a:lnTo>
                      <a:pt x="1660" y="4122"/>
                    </a:lnTo>
                    <a:lnTo>
                      <a:pt x="1760" y="4072"/>
                    </a:lnTo>
                    <a:lnTo>
                      <a:pt x="1810" y="4072"/>
                    </a:lnTo>
                    <a:lnTo>
                      <a:pt x="1961" y="4172"/>
                    </a:lnTo>
                    <a:lnTo>
                      <a:pt x="2062" y="4222"/>
                    </a:lnTo>
                    <a:lnTo>
                      <a:pt x="2162" y="4222"/>
                    </a:lnTo>
                    <a:lnTo>
                      <a:pt x="2263" y="4122"/>
                    </a:lnTo>
                    <a:lnTo>
                      <a:pt x="2313" y="3971"/>
                    </a:lnTo>
                    <a:lnTo>
                      <a:pt x="2363" y="3871"/>
                    </a:lnTo>
                    <a:lnTo>
                      <a:pt x="2464" y="3770"/>
                    </a:lnTo>
                    <a:lnTo>
                      <a:pt x="2564" y="3770"/>
                    </a:lnTo>
                    <a:lnTo>
                      <a:pt x="2665" y="3820"/>
                    </a:lnTo>
                    <a:lnTo>
                      <a:pt x="2916" y="4072"/>
                    </a:lnTo>
                    <a:lnTo>
                      <a:pt x="3067" y="4222"/>
                    </a:lnTo>
                    <a:lnTo>
                      <a:pt x="3268" y="4222"/>
                    </a:lnTo>
                    <a:lnTo>
                      <a:pt x="3318" y="4122"/>
                    </a:lnTo>
                    <a:lnTo>
                      <a:pt x="3318" y="4021"/>
                    </a:lnTo>
                    <a:lnTo>
                      <a:pt x="3168" y="3921"/>
                    </a:lnTo>
                    <a:lnTo>
                      <a:pt x="3168" y="3820"/>
                    </a:lnTo>
                    <a:lnTo>
                      <a:pt x="3218" y="3619"/>
                    </a:lnTo>
                    <a:lnTo>
                      <a:pt x="3268" y="3670"/>
                    </a:lnTo>
                    <a:lnTo>
                      <a:pt x="3369" y="3670"/>
                    </a:lnTo>
                    <a:lnTo>
                      <a:pt x="3519" y="3871"/>
                    </a:lnTo>
                    <a:lnTo>
                      <a:pt x="3720" y="4021"/>
                    </a:lnTo>
                    <a:lnTo>
                      <a:pt x="3972" y="4122"/>
                    </a:lnTo>
                    <a:lnTo>
                      <a:pt x="4173" y="4172"/>
                    </a:lnTo>
                    <a:lnTo>
                      <a:pt x="4424" y="4222"/>
                    </a:lnTo>
                    <a:lnTo>
                      <a:pt x="4675" y="4273"/>
                    </a:lnTo>
                    <a:lnTo>
                      <a:pt x="4927" y="4172"/>
                    </a:lnTo>
                    <a:lnTo>
                      <a:pt x="5027" y="4122"/>
                    </a:lnTo>
                    <a:lnTo>
                      <a:pt x="5178" y="4021"/>
                    </a:lnTo>
                    <a:lnTo>
                      <a:pt x="5279" y="3971"/>
                    </a:lnTo>
                    <a:lnTo>
                      <a:pt x="5329" y="4021"/>
                    </a:lnTo>
                    <a:lnTo>
                      <a:pt x="5480" y="4122"/>
                    </a:lnTo>
                    <a:lnTo>
                      <a:pt x="5580" y="4122"/>
                    </a:lnTo>
                    <a:lnTo>
                      <a:pt x="5832" y="4021"/>
                    </a:lnTo>
                    <a:lnTo>
                      <a:pt x="6083" y="3971"/>
                    </a:lnTo>
                    <a:lnTo>
                      <a:pt x="6334" y="4021"/>
                    </a:lnTo>
                    <a:lnTo>
                      <a:pt x="6585" y="3971"/>
                    </a:lnTo>
                    <a:lnTo>
                      <a:pt x="6686" y="3921"/>
                    </a:lnTo>
                    <a:lnTo>
                      <a:pt x="6787" y="3820"/>
                    </a:lnTo>
                    <a:lnTo>
                      <a:pt x="6937" y="3921"/>
                    </a:lnTo>
                    <a:lnTo>
                      <a:pt x="7088" y="3971"/>
                    </a:lnTo>
                    <a:lnTo>
                      <a:pt x="7189" y="3971"/>
                    </a:lnTo>
                    <a:lnTo>
                      <a:pt x="7339" y="3871"/>
                    </a:lnTo>
                    <a:lnTo>
                      <a:pt x="7490" y="3820"/>
                    </a:lnTo>
                    <a:lnTo>
                      <a:pt x="7691" y="3770"/>
                    </a:lnTo>
                    <a:lnTo>
                      <a:pt x="7842" y="3770"/>
                    </a:lnTo>
                    <a:lnTo>
                      <a:pt x="7892" y="3720"/>
                    </a:lnTo>
                    <a:lnTo>
                      <a:pt x="7943" y="3670"/>
                    </a:lnTo>
                    <a:lnTo>
                      <a:pt x="7842" y="3569"/>
                    </a:lnTo>
                    <a:lnTo>
                      <a:pt x="7792" y="3469"/>
                    </a:lnTo>
                    <a:lnTo>
                      <a:pt x="7742" y="3217"/>
                    </a:lnTo>
                    <a:lnTo>
                      <a:pt x="7591" y="2865"/>
                    </a:lnTo>
                    <a:lnTo>
                      <a:pt x="7541" y="2614"/>
                    </a:lnTo>
                    <a:lnTo>
                      <a:pt x="7641" y="2413"/>
                    </a:lnTo>
                    <a:lnTo>
                      <a:pt x="7842" y="2162"/>
                    </a:lnTo>
                    <a:lnTo>
                      <a:pt x="7943" y="2061"/>
                    </a:lnTo>
                    <a:lnTo>
                      <a:pt x="7993" y="2011"/>
                    </a:lnTo>
                    <a:lnTo>
                      <a:pt x="7892" y="1910"/>
                    </a:lnTo>
                    <a:lnTo>
                      <a:pt x="7691" y="1709"/>
                    </a:lnTo>
                    <a:lnTo>
                      <a:pt x="7591" y="1961"/>
                    </a:lnTo>
                    <a:lnTo>
                      <a:pt x="7490" y="2061"/>
                    </a:lnTo>
                    <a:lnTo>
                      <a:pt x="7440" y="2111"/>
                    </a:lnTo>
                    <a:lnTo>
                      <a:pt x="7339" y="2111"/>
                    </a:lnTo>
                    <a:lnTo>
                      <a:pt x="7339" y="2262"/>
                    </a:lnTo>
                    <a:lnTo>
                      <a:pt x="7239" y="2262"/>
                    </a:lnTo>
                    <a:lnTo>
                      <a:pt x="7189" y="2212"/>
                    </a:lnTo>
                    <a:lnTo>
                      <a:pt x="7138" y="2111"/>
                    </a:lnTo>
                    <a:lnTo>
                      <a:pt x="7038" y="2111"/>
                    </a:lnTo>
                    <a:lnTo>
                      <a:pt x="6988" y="2011"/>
                    </a:lnTo>
                    <a:lnTo>
                      <a:pt x="6937" y="1860"/>
                    </a:lnTo>
                    <a:lnTo>
                      <a:pt x="6887" y="1709"/>
                    </a:lnTo>
                    <a:lnTo>
                      <a:pt x="6736" y="1659"/>
                    </a:lnTo>
                    <a:lnTo>
                      <a:pt x="6585" y="1709"/>
                    </a:lnTo>
                    <a:lnTo>
                      <a:pt x="6535" y="1810"/>
                    </a:lnTo>
                    <a:lnTo>
                      <a:pt x="6535" y="1860"/>
                    </a:lnTo>
                    <a:lnTo>
                      <a:pt x="6485" y="2212"/>
                    </a:lnTo>
                    <a:lnTo>
                      <a:pt x="6535" y="2363"/>
                    </a:lnTo>
                    <a:lnTo>
                      <a:pt x="6636" y="2564"/>
                    </a:lnTo>
                    <a:lnTo>
                      <a:pt x="6686" y="2664"/>
                    </a:lnTo>
                    <a:lnTo>
                      <a:pt x="6686" y="2715"/>
                    </a:lnTo>
                    <a:lnTo>
                      <a:pt x="6535" y="2815"/>
                    </a:lnTo>
                    <a:lnTo>
                      <a:pt x="6435" y="2916"/>
                    </a:lnTo>
                    <a:lnTo>
                      <a:pt x="6384" y="2916"/>
                    </a:lnTo>
                    <a:lnTo>
                      <a:pt x="6284" y="2865"/>
                    </a:lnTo>
                    <a:lnTo>
                      <a:pt x="6133" y="2664"/>
                    </a:lnTo>
                    <a:lnTo>
                      <a:pt x="6083" y="2413"/>
                    </a:lnTo>
                    <a:lnTo>
                      <a:pt x="6133" y="2162"/>
                    </a:lnTo>
                    <a:lnTo>
                      <a:pt x="6234" y="1860"/>
                    </a:lnTo>
                    <a:lnTo>
                      <a:pt x="6284" y="1760"/>
                    </a:lnTo>
                    <a:lnTo>
                      <a:pt x="6234" y="1709"/>
                    </a:lnTo>
                    <a:lnTo>
                      <a:pt x="6133" y="1609"/>
                    </a:lnTo>
                    <a:lnTo>
                      <a:pt x="6133" y="1558"/>
                    </a:lnTo>
                    <a:lnTo>
                      <a:pt x="6183" y="1508"/>
                    </a:lnTo>
                    <a:lnTo>
                      <a:pt x="6284" y="1458"/>
                    </a:lnTo>
                    <a:lnTo>
                      <a:pt x="6636" y="1458"/>
                    </a:lnTo>
                    <a:lnTo>
                      <a:pt x="6686" y="1408"/>
                    </a:lnTo>
                    <a:lnTo>
                      <a:pt x="6787" y="1156"/>
                    </a:lnTo>
                    <a:lnTo>
                      <a:pt x="6937" y="905"/>
                    </a:lnTo>
                    <a:lnTo>
                      <a:pt x="6937" y="805"/>
                    </a:lnTo>
                    <a:lnTo>
                      <a:pt x="6887" y="704"/>
                    </a:lnTo>
                    <a:lnTo>
                      <a:pt x="6837" y="654"/>
                    </a:lnTo>
                    <a:lnTo>
                      <a:pt x="6284" y="654"/>
                    </a:lnTo>
                    <a:lnTo>
                      <a:pt x="6284" y="754"/>
                    </a:lnTo>
                    <a:lnTo>
                      <a:pt x="6234" y="805"/>
                    </a:lnTo>
                    <a:lnTo>
                      <a:pt x="6183" y="805"/>
                    </a:lnTo>
                    <a:lnTo>
                      <a:pt x="6133" y="754"/>
                    </a:lnTo>
                    <a:lnTo>
                      <a:pt x="6033" y="654"/>
                    </a:lnTo>
                    <a:lnTo>
                      <a:pt x="5932" y="553"/>
                    </a:lnTo>
                    <a:lnTo>
                      <a:pt x="5932" y="503"/>
                    </a:lnTo>
                    <a:lnTo>
                      <a:pt x="5982" y="453"/>
                    </a:lnTo>
                    <a:lnTo>
                      <a:pt x="6033" y="453"/>
                    </a:lnTo>
                    <a:lnTo>
                      <a:pt x="6083" y="553"/>
                    </a:lnTo>
                    <a:lnTo>
                      <a:pt x="6083" y="654"/>
                    </a:lnTo>
                    <a:lnTo>
                      <a:pt x="6284" y="654"/>
                    </a:lnTo>
                    <a:lnTo>
                      <a:pt x="6284" y="402"/>
                    </a:lnTo>
                    <a:lnTo>
                      <a:pt x="6234" y="252"/>
                    </a:lnTo>
                    <a:lnTo>
                      <a:pt x="6083" y="101"/>
                    </a:lnTo>
                    <a:lnTo>
                      <a:pt x="59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47;p47">
                <a:extLst>
                  <a:ext uri="{FF2B5EF4-FFF2-40B4-BE49-F238E27FC236}">
                    <a16:creationId xmlns:a16="http://schemas.microsoft.com/office/drawing/2014/main" id="{E1EDD8CE-0D19-4B65-B5FD-7B1558D91795}"/>
                  </a:ext>
                </a:extLst>
              </p:cNvPr>
              <p:cNvSpPr/>
              <p:nvPr/>
            </p:nvSpPr>
            <p:spPr>
              <a:xfrm>
                <a:off x="1602775" y="3820650"/>
                <a:ext cx="383300" cy="52800"/>
              </a:xfrm>
              <a:custGeom>
                <a:avLst/>
                <a:gdLst/>
                <a:ahLst/>
                <a:cxnLst/>
                <a:rect l="l" t="t" r="r" b="b"/>
                <a:pathLst>
                  <a:path w="15332" h="2112" extrusionOk="0">
                    <a:moveTo>
                      <a:pt x="9802" y="654"/>
                    </a:moveTo>
                    <a:lnTo>
                      <a:pt x="9852" y="755"/>
                    </a:lnTo>
                    <a:lnTo>
                      <a:pt x="9802" y="855"/>
                    </a:lnTo>
                    <a:lnTo>
                      <a:pt x="9752" y="704"/>
                    </a:lnTo>
                    <a:lnTo>
                      <a:pt x="9802" y="654"/>
                    </a:lnTo>
                    <a:close/>
                    <a:moveTo>
                      <a:pt x="7590" y="855"/>
                    </a:moveTo>
                    <a:lnTo>
                      <a:pt x="7590" y="895"/>
                    </a:lnTo>
                    <a:lnTo>
                      <a:pt x="7590" y="895"/>
                    </a:lnTo>
                    <a:lnTo>
                      <a:pt x="7691" y="905"/>
                    </a:lnTo>
                    <a:lnTo>
                      <a:pt x="7657" y="855"/>
                    </a:lnTo>
                    <a:close/>
                    <a:moveTo>
                      <a:pt x="10154" y="1"/>
                    </a:moveTo>
                    <a:lnTo>
                      <a:pt x="10053" y="51"/>
                    </a:lnTo>
                    <a:lnTo>
                      <a:pt x="9903" y="101"/>
                    </a:lnTo>
                    <a:lnTo>
                      <a:pt x="9802" y="202"/>
                    </a:lnTo>
                    <a:lnTo>
                      <a:pt x="9601" y="202"/>
                    </a:lnTo>
                    <a:lnTo>
                      <a:pt x="9500" y="101"/>
                    </a:lnTo>
                    <a:lnTo>
                      <a:pt x="9400" y="51"/>
                    </a:lnTo>
                    <a:lnTo>
                      <a:pt x="9299" y="51"/>
                    </a:lnTo>
                    <a:lnTo>
                      <a:pt x="9299" y="151"/>
                    </a:lnTo>
                    <a:lnTo>
                      <a:pt x="9249" y="302"/>
                    </a:lnTo>
                    <a:lnTo>
                      <a:pt x="9199" y="403"/>
                    </a:lnTo>
                    <a:lnTo>
                      <a:pt x="9098" y="453"/>
                    </a:lnTo>
                    <a:lnTo>
                      <a:pt x="8696" y="403"/>
                    </a:lnTo>
                    <a:lnTo>
                      <a:pt x="8495" y="503"/>
                    </a:lnTo>
                    <a:lnTo>
                      <a:pt x="8395" y="553"/>
                    </a:lnTo>
                    <a:lnTo>
                      <a:pt x="8344" y="654"/>
                    </a:lnTo>
                    <a:lnTo>
                      <a:pt x="8244" y="553"/>
                    </a:lnTo>
                    <a:lnTo>
                      <a:pt x="8194" y="503"/>
                    </a:lnTo>
                    <a:lnTo>
                      <a:pt x="8093" y="453"/>
                    </a:lnTo>
                    <a:lnTo>
                      <a:pt x="8043" y="503"/>
                    </a:lnTo>
                    <a:lnTo>
                      <a:pt x="7942" y="604"/>
                    </a:lnTo>
                    <a:lnTo>
                      <a:pt x="7892" y="604"/>
                    </a:lnTo>
                    <a:lnTo>
                      <a:pt x="7791" y="553"/>
                    </a:lnTo>
                    <a:lnTo>
                      <a:pt x="7691" y="503"/>
                    </a:lnTo>
                    <a:lnTo>
                      <a:pt x="7641" y="453"/>
                    </a:lnTo>
                    <a:lnTo>
                      <a:pt x="7590" y="503"/>
                    </a:lnTo>
                    <a:lnTo>
                      <a:pt x="7590" y="654"/>
                    </a:lnTo>
                    <a:lnTo>
                      <a:pt x="7590" y="755"/>
                    </a:lnTo>
                    <a:lnTo>
                      <a:pt x="7657" y="855"/>
                    </a:lnTo>
                    <a:lnTo>
                      <a:pt x="7691" y="855"/>
                    </a:lnTo>
                    <a:lnTo>
                      <a:pt x="7741" y="905"/>
                    </a:lnTo>
                    <a:lnTo>
                      <a:pt x="7691" y="905"/>
                    </a:lnTo>
                    <a:lnTo>
                      <a:pt x="7741" y="1006"/>
                    </a:lnTo>
                    <a:lnTo>
                      <a:pt x="7691" y="1056"/>
                    </a:lnTo>
                    <a:lnTo>
                      <a:pt x="7590" y="956"/>
                    </a:lnTo>
                    <a:lnTo>
                      <a:pt x="7590" y="895"/>
                    </a:lnTo>
                    <a:lnTo>
                      <a:pt x="7590" y="895"/>
                    </a:lnTo>
                    <a:lnTo>
                      <a:pt x="7188" y="855"/>
                    </a:lnTo>
                    <a:lnTo>
                      <a:pt x="7088" y="805"/>
                    </a:lnTo>
                    <a:lnTo>
                      <a:pt x="6987" y="755"/>
                    </a:lnTo>
                    <a:lnTo>
                      <a:pt x="6937" y="654"/>
                    </a:lnTo>
                    <a:lnTo>
                      <a:pt x="6887" y="503"/>
                    </a:lnTo>
                    <a:lnTo>
                      <a:pt x="6836" y="453"/>
                    </a:lnTo>
                    <a:lnTo>
                      <a:pt x="6485" y="553"/>
                    </a:lnTo>
                    <a:lnTo>
                      <a:pt x="6233" y="654"/>
                    </a:lnTo>
                    <a:lnTo>
                      <a:pt x="6133" y="755"/>
                    </a:lnTo>
                    <a:lnTo>
                      <a:pt x="6183" y="805"/>
                    </a:lnTo>
                    <a:lnTo>
                      <a:pt x="6233" y="855"/>
                    </a:lnTo>
                    <a:lnTo>
                      <a:pt x="6334" y="956"/>
                    </a:lnTo>
                    <a:lnTo>
                      <a:pt x="6233" y="1006"/>
                    </a:lnTo>
                    <a:lnTo>
                      <a:pt x="6133" y="1056"/>
                    </a:lnTo>
                    <a:lnTo>
                      <a:pt x="6032" y="1056"/>
                    </a:lnTo>
                    <a:lnTo>
                      <a:pt x="5982" y="1006"/>
                    </a:lnTo>
                    <a:lnTo>
                      <a:pt x="5881" y="956"/>
                    </a:lnTo>
                    <a:lnTo>
                      <a:pt x="5881" y="805"/>
                    </a:lnTo>
                    <a:lnTo>
                      <a:pt x="5881" y="755"/>
                    </a:lnTo>
                    <a:lnTo>
                      <a:pt x="5580" y="553"/>
                    </a:lnTo>
                    <a:lnTo>
                      <a:pt x="5429" y="503"/>
                    </a:lnTo>
                    <a:lnTo>
                      <a:pt x="5278" y="453"/>
                    </a:lnTo>
                    <a:lnTo>
                      <a:pt x="4926" y="403"/>
                    </a:lnTo>
                    <a:lnTo>
                      <a:pt x="4776" y="453"/>
                    </a:lnTo>
                    <a:lnTo>
                      <a:pt x="4625" y="553"/>
                    </a:lnTo>
                    <a:lnTo>
                      <a:pt x="4524" y="604"/>
                    </a:lnTo>
                    <a:lnTo>
                      <a:pt x="4424" y="654"/>
                    </a:lnTo>
                    <a:lnTo>
                      <a:pt x="4323" y="654"/>
                    </a:lnTo>
                    <a:lnTo>
                      <a:pt x="4273" y="704"/>
                    </a:lnTo>
                    <a:lnTo>
                      <a:pt x="4172" y="805"/>
                    </a:lnTo>
                    <a:lnTo>
                      <a:pt x="4122" y="805"/>
                    </a:lnTo>
                    <a:lnTo>
                      <a:pt x="4022" y="755"/>
                    </a:lnTo>
                    <a:lnTo>
                      <a:pt x="3971" y="704"/>
                    </a:lnTo>
                    <a:lnTo>
                      <a:pt x="3871" y="654"/>
                    </a:lnTo>
                    <a:lnTo>
                      <a:pt x="3720" y="604"/>
                    </a:lnTo>
                    <a:lnTo>
                      <a:pt x="3569" y="654"/>
                    </a:lnTo>
                    <a:lnTo>
                      <a:pt x="3318" y="805"/>
                    </a:lnTo>
                    <a:lnTo>
                      <a:pt x="3016" y="855"/>
                    </a:lnTo>
                    <a:lnTo>
                      <a:pt x="2162" y="855"/>
                    </a:lnTo>
                    <a:lnTo>
                      <a:pt x="1961" y="905"/>
                    </a:lnTo>
                    <a:lnTo>
                      <a:pt x="1810" y="1006"/>
                    </a:lnTo>
                    <a:lnTo>
                      <a:pt x="1760" y="1056"/>
                    </a:lnTo>
                    <a:lnTo>
                      <a:pt x="1659" y="1056"/>
                    </a:lnTo>
                    <a:lnTo>
                      <a:pt x="1508" y="1006"/>
                    </a:lnTo>
                    <a:lnTo>
                      <a:pt x="1358" y="855"/>
                    </a:lnTo>
                    <a:lnTo>
                      <a:pt x="956" y="855"/>
                    </a:lnTo>
                    <a:lnTo>
                      <a:pt x="905" y="905"/>
                    </a:lnTo>
                    <a:lnTo>
                      <a:pt x="805" y="1006"/>
                    </a:lnTo>
                    <a:lnTo>
                      <a:pt x="704" y="1056"/>
                    </a:lnTo>
                    <a:lnTo>
                      <a:pt x="553" y="1056"/>
                    </a:lnTo>
                    <a:lnTo>
                      <a:pt x="503" y="1106"/>
                    </a:lnTo>
                    <a:lnTo>
                      <a:pt x="403" y="1307"/>
                    </a:lnTo>
                    <a:lnTo>
                      <a:pt x="302" y="1458"/>
                    </a:lnTo>
                    <a:lnTo>
                      <a:pt x="202" y="1458"/>
                    </a:lnTo>
                    <a:lnTo>
                      <a:pt x="151" y="1659"/>
                    </a:lnTo>
                    <a:lnTo>
                      <a:pt x="1" y="1911"/>
                    </a:lnTo>
                    <a:lnTo>
                      <a:pt x="1" y="2011"/>
                    </a:lnTo>
                    <a:lnTo>
                      <a:pt x="101" y="2112"/>
                    </a:lnTo>
                    <a:lnTo>
                      <a:pt x="151" y="2112"/>
                    </a:lnTo>
                    <a:lnTo>
                      <a:pt x="151" y="2061"/>
                    </a:lnTo>
                    <a:lnTo>
                      <a:pt x="252" y="1961"/>
                    </a:lnTo>
                    <a:lnTo>
                      <a:pt x="352" y="1911"/>
                    </a:lnTo>
                    <a:lnTo>
                      <a:pt x="604" y="1911"/>
                    </a:lnTo>
                    <a:lnTo>
                      <a:pt x="805" y="1860"/>
                    </a:lnTo>
                    <a:lnTo>
                      <a:pt x="905" y="1810"/>
                    </a:lnTo>
                    <a:lnTo>
                      <a:pt x="956" y="1710"/>
                    </a:lnTo>
                    <a:lnTo>
                      <a:pt x="1056" y="1710"/>
                    </a:lnTo>
                    <a:lnTo>
                      <a:pt x="1257" y="1659"/>
                    </a:lnTo>
                    <a:lnTo>
                      <a:pt x="1358" y="1710"/>
                    </a:lnTo>
                    <a:lnTo>
                      <a:pt x="1458" y="1810"/>
                    </a:lnTo>
                    <a:lnTo>
                      <a:pt x="1508" y="1961"/>
                    </a:lnTo>
                    <a:lnTo>
                      <a:pt x="1559" y="2061"/>
                    </a:lnTo>
                    <a:lnTo>
                      <a:pt x="1609" y="2061"/>
                    </a:lnTo>
                    <a:lnTo>
                      <a:pt x="1710" y="2011"/>
                    </a:lnTo>
                    <a:lnTo>
                      <a:pt x="1810" y="1961"/>
                    </a:lnTo>
                    <a:lnTo>
                      <a:pt x="1961" y="1911"/>
                    </a:lnTo>
                    <a:lnTo>
                      <a:pt x="2463" y="1911"/>
                    </a:lnTo>
                    <a:lnTo>
                      <a:pt x="2715" y="1860"/>
                    </a:lnTo>
                    <a:lnTo>
                      <a:pt x="2916" y="1710"/>
                    </a:lnTo>
                    <a:lnTo>
                      <a:pt x="3016" y="1659"/>
                    </a:lnTo>
                    <a:lnTo>
                      <a:pt x="3117" y="1659"/>
                    </a:lnTo>
                    <a:lnTo>
                      <a:pt x="3217" y="1710"/>
                    </a:lnTo>
                    <a:lnTo>
                      <a:pt x="3318" y="1760"/>
                    </a:lnTo>
                    <a:lnTo>
                      <a:pt x="3418" y="1860"/>
                    </a:lnTo>
                    <a:lnTo>
                      <a:pt x="3519" y="1860"/>
                    </a:lnTo>
                    <a:lnTo>
                      <a:pt x="3670" y="1710"/>
                    </a:lnTo>
                    <a:lnTo>
                      <a:pt x="3770" y="1659"/>
                    </a:lnTo>
                    <a:lnTo>
                      <a:pt x="3871" y="1710"/>
                    </a:lnTo>
                    <a:lnTo>
                      <a:pt x="3971" y="1760"/>
                    </a:lnTo>
                    <a:lnTo>
                      <a:pt x="4022" y="1860"/>
                    </a:lnTo>
                    <a:lnTo>
                      <a:pt x="4022" y="1961"/>
                    </a:lnTo>
                    <a:lnTo>
                      <a:pt x="4022" y="2061"/>
                    </a:lnTo>
                    <a:lnTo>
                      <a:pt x="4122" y="2112"/>
                    </a:lnTo>
                    <a:lnTo>
                      <a:pt x="4172" y="2061"/>
                    </a:lnTo>
                    <a:lnTo>
                      <a:pt x="4273" y="1961"/>
                    </a:lnTo>
                    <a:lnTo>
                      <a:pt x="4424" y="1760"/>
                    </a:lnTo>
                    <a:lnTo>
                      <a:pt x="4524" y="1710"/>
                    </a:lnTo>
                    <a:lnTo>
                      <a:pt x="5228" y="1710"/>
                    </a:lnTo>
                    <a:lnTo>
                      <a:pt x="5429" y="1609"/>
                    </a:lnTo>
                    <a:lnTo>
                      <a:pt x="5630" y="1508"/>
                    </a:lnTo>
                    <a:lnTo>
                      <a:pt x="5731" y="1609"/>
                    </a:lnTo>
                    <a:lnTo>
                      <a:pt x="5831" y="1609"/>
                    </a:lnTo>
                    <a:lnTo>
                      <a:pt x="5982" y="1508"/>
                    </a:lnTo>
                    <a:lnTo>
                      <a:pt x="6284" y="1458"/>
                    </a:lnTo>
                    <a:lnTo>
                      <a:pt x="6535" y="1508"/>
                    </a:lnTo>
                    <a:lnTo>
                      <a:pt x="6836" y="1458"/>
                    </a:lnTo>
                    <a:lnTo>
                      <a:pt x="6937" y="1408"/>
                    </a:lnTo>
                    <a:lnTo>
                      <a:pt x="7037" y="1257"/>
                    </a:lnTo>
                    <a:lnTo>
                      <a:pt x="7289" y="1458"/>
                    </a:lnTo>
                    <a:lnTo>
                      <a:pt x="7389" y="1358"/>
                    </a:lnTo>
                    <a:lnTo>
                      <a:pt x="7440" y="1307"/>
                    </a:lnTo>
                    <a:lnTo>
                      <a:pt x="7540" y="1257"/>
                    </a:lnTo>
                    <a:lnTo>
                      <a:pt x="7641" y="1307"/>
                    </a:lnTo>
                    <a:lnTo>
                      <a:pt x="7791" y="1358"/>
                    </a:lnTo>
                    <a:lnTo>
                      <a:pt x="7942" y="1458"/>
                    </a:lnTo>
                    <a:lnTo>
                      <a:pt x="8093" y="1508"/>
                    </a:lnTo>
                    <a:lnTo>
                      <a:pt x="8194" y="1508"/>
                    </a:lnTo>
                    <a:lnTo>
                      <a:pt x="8344" y="1458"/>
                    </a:lnTo>
                    <a:lnTo>
                      <a:pt x="8445" y="1358"/>
                    </a:lnTo>
                    <a:lnTo>
                      <a:pt x="8495" y="1307"/>
                    </a:lnTo>
                    <a:lnTo>
                      <a:pt x="8596" y="1257"/>
                    </a:lnTo>
                    <a:lnTo>
                      <a:pt x="8696" y="1257"/>
                    </a:lnTo>
                    <a:lnTo>
                      <a:pt x="8847" y="1358"/>
                    </a:lnTo>
                    <a:lnTo>
                      <a:pt x="8948" y="1408"/>
                    </a:lnTo>
                    <a:lnTo>
                      <a:pt x="9048" y="1408"/>
                    </a:lnTo>
                    <a:lnTo>
                      <a:pt x="9149" y="1257"/>
                    </a:lnTo>
                    <a:lnTo>
                      <a:pt x="9299" y="1408"/>
                    </a:lnTo>
                    <a:lnTo>
                      <a:pt x="9450" y="1458"/>
                    </a:lnTo>
                    <a:lnTo>
                      <a:pt x="9802" y="1508"/>
                    </a:lnTo>
                    <a:lnTo>
                      <a:pt x="9953" y="1458"/>
                    </a:lnTo>
                    <a:lnTo>
                      <a:pt x="10053" y="1408"/>
                    </a:lnTo>
                    <a:lnTo>
                      <a:pt x="10104" y="1358"/>
                    </a:lnTo>
                    <a:lnTo>
                      <a:pt x="10104" y="1207"/>
                    </a:lnTo>
                    <a:lnTo>
                      <a:pt x="10154" y="1157"/>
                    </a:lnTo>
                    <a:lnTo>
                      <a:pt x="10254" y="1106"/>
                    </a:lnTo>
                    <a:lnTo>
                      <a:pt x="10305" y="1157"/>
                    </a:lnTo>
                    <a:lnTo>
                      <a:pt x="10355" y="1207"/>
                    </a:lnTo>
                    <a:lnTo>
                      <a:pt x="10556" y="1257"/>
                    </a:lnTo>
                    <a:lnTo>
                      <a:pt x="10707" y="1257"/>
                    </a:lnTo>
                    <a:lnTo>
                      <a:pt x="10858" y="1307"/>
                    </a:lnTo>
                    <a:lnTo>
                      <a:pt x="11008" y="1408"/>
                    </a:lnTo>
                    <a:lnTo>
                      <a:pt x="11109" y="1458"/>
                    </a:lnTo>
                    <a:lnTo>
                      <a:pt x="11159" y="1358"/>
                    </a:lnTo>
                    <a:lnTo>
                      <a:pt x="11410" y="1157"/>
                    </a:lnTo>
                    <a:lnTo>
                      <a:pt x="11461" y="1056"/>
                    </a:lnTo>
                    <a:lnTo>
                      <a:pt x="11561" y="1056"/>
                    </a:lnTo>
                    <a:lnTo>
                      <a:pt x="11762" y="1157"/>
                    </a:lnTo>
                    <a:lnTo>
                      <a:pt x="11863" y="1207"/>
                    </a:lnTo>
                    <a:lnTo>
                      <a:pt x="11913" y="1257"/>
                    </a:lnTo>
                    <a:lnTo>
                      <a:pt x="12014" y="1207"/>
                    </a:lnTo>
                    <a:lnTo>
                      <a:pt x="12114" y="1106"/>
                    </a:lnTo>
                    <a:lnTo>
                      <a:pt x="12265" y="1056"/>
                    </a:lnTo>
                    <a:lnTo>
                      <a:pt x="12868" y="1056"/>
                    </a:lnTo>
                    <a:lnTo>
                      <a:pt x="13170" y="1006"/>
                    </a:lnTo>
                    <a:lnTo>
                      <a:pt x="13270" y="956"/>
                    </a:lnTo>
                    <a:lnTo>
                      <a:pt x="13421" y="855"/>
                    </a:lnTo>
                    <a:lnTo>
                      <a:pt x="14175" y="855"/>
                    </a:lnTo>
                    <a:lnTo>
                      <a:pt x="14275" y="956"/>
                    </a:lnTo>
                    <a:lnTo>
                      <a:pt x="14426" y="1006"/>
                    </a:lnTo>
                    <a:lnTo>
                      <a:pt x="14527" y="1056"/>
                    </a:lnTo>
                    <a:lnTo>
                      <a:pt x="14678" y="1006"/>
                    </a:lnTo>
                    <a:lnTo>
                      <a:pt x="14778" y="905"/>
                    </a:lnTo>
                    <a:lnTo>
                      <a:pt x="14929" y="855"/>
                    </a:lnTo>
                    <a:lnTo>
                      <a:pt x="15230" y="855"/>
                    </a:lnTo>
                    <a:lnTo>
                      <a:pt x="15281" y="805"/>
                    </a:lnTo>
                    <a:lnTo>
                      <a:pt x="15331" y="704"/>
                    </a:lnTo>
                    <a:lnTo>
                      <a:pt x="15230" y="604"/>
                    </a:lnTo>
                    <a:lnTo>
                      <a:pt x="15180" y="503"/>
                    </a:lnTo>
                    <a:lnTo>
                      <a:pt x="15130" y="302"/>
                    </a:lnTo>
                    <a:lnTo>
                      <a:pt x="15029" y="151"/>
                    </a:lnTo>
                    <a:lnTo>
                      <a:pt x="14929" y="51"/>
                    </a:lnTo>
                    <a:lnTo>
                      <a:pt x="14778" y="1"/>
                    </a:lnTo>
                    <a:lnTo>
                      <a:pt x="14225" y="1"/>
                    </a:lnTo>
                    <a:lnTo>
                      <a:pt x="14125" y="51"/>
                    </a:lnTo>
                    <a:lnTo>
                      <a:pt x="14024" y="151"/>
                    </a:lnTo>
                    <a:lnTo>
                      <a:pt x="13823" y="403"/>
                    </a:lnTo>
                    <a:lnTo>
                      <a:pt x="13622" y="604"/>
                    </a:lnTo>
                    <a:lnTo>
                      <a:pt x="13522" y="604"/>
                    </a:lnTo>
                    <a:lnTo>
                      <a:pt x="13471" y="503"/>
                    </a:lnTo>
                    <a:lnTo>
                      <a:pt x="13572" y="252"/>
                    </a:lnTo>
                    <a:lnTo>
                      <a:pt x="13672" y="101"/>
                    </a:lnTo>
                    <a:lnTo>
                      <a:pt x="13471" y="1"/>
                    </a:lnTo>
                    <a:lnTo>
                      <a:pt x="13220" y="1"/>
                    </a:lnTo>
                    <a:lnTo>
                      <a:pt x="13119" y="51"/>
                    </a:lnTo>
                    <a:lnTo>
                      <a:pt x="13019" y="151"/>
                    </a:lnTo>
                    <a:lnTo>
                      <a:pt x="12818" y="403"/>
                    </a:lnTo>
                    <a:lnTo>
                      <a:pt x="12567" y="604"/>
                    </a:lnTo>
                    <a:lnTo>
                      <a:pt x="12466" y="654"/>
                    </a:lnTo>
                    <a:lnTo>
                      <a:pt x="12365" y="654"/>
                    </a:lnTo>
                    <a:lnTo>
                      <a:pt x="12315" y="604"/>
                    </a:lnTo>
                    <a:lnTo>
                      <a:pt x="12215" y="553"/>
                    </a:lnTo>
                    <a:lnTo>
                      <a:pt x="12315" y="453"/>
                    </a:lnTo>
                    <a:lnTo>
                      <a:pt x="12365" y="352"/>
                    </a:lnTo>
                    <a:lnTo>
                      <a:pt x="12416" y="252"/>
                    </a:lnTo>
                    <a:lnTo>
                      <a:pt x="12315" y="252"/>
                    </a:lnTo>
                    <a:lnTo>
                      <a:pt x="12164" y="202"/>
                    </a:lnTo>
                    <a:lnTo>
                      <a:pt x="12064" y="151"/>
                    </a:lnTo>
                    <a:lnTo>
                      <a:pt x="11913" y="51"/>
                    </a:lnTo>
                    <a:lnTo>
                      <a:pt x="11813" y="1"/>
                    </a:lnTo>
                    <a:lnTo>
                      <a:pt x="11662" y="1"/>
                    </a:lnTo>
                    <a:lnTo>
                      <a:pt x="11511" y="51"/>
                    </a:lnTo>
                    <a:lnTo>
                      <a:pt x="11360" y="101"/>
                    </a:lnTo>
                    <a:lnTo>
                      <a:pt x="11260" y="202"/>
                    </a:lnTo>
                    <a:lnTo>
                      <a:pt x="11159" y="252"/>
                    </a:lnTo>
                    <a:lnTo>
                      <a:pt x="11059" y="202"/>
                    </a:lnTo>
                    <a:lnTo>
                      <a:pt x="10606" y="202"/>
                    </a:lnTo>
                    <a:lnTo>
                      <a:pt x="10355" y="151"/>
                    </a:lnTo>
                    <a:lnTo>
                      <a:pt x="10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48;p47">
                <a:extLst>
                  <a:ext uri="{FF2B5EF4-FFF2-40B4-BE49-F238E27FC236}">
                    <a16:creationId xmlns:a16="http://schemas.microsoft.com/office/drawing/2014/main" id="{038DC589-61A1-4C27-8755-DF51A0B7361F}"/>
                  </a:ext>
                </a:extLst>
              </p:cNvPr>
              <p:cNvSpPr/>
              <p:nvPr/>
            </p:nvSpPr>
            <p:spPr>
              <a:xfrm>
                <a:off x="2002375" y="3710075"/>
                <a:ext cx="199825" cy="95525"/>
              </a:xfrm>
              <a:custGeom>
                <a:avLst/>
                <a:gdLst/>
                <a:ahLst/>
                <a:cxnLst/>
                <a:rect l="l" t="t" r="r" b="b"/>
                <a:pathLst>
                  <a:path w="7993" h="3821" extrusionOk="0">
                    <a:moveTo>
                      <a:pt x="3318" y="704"/>
                    </a:moveTo>
                    <a:lnTo>
                      <a:pt x="3368" y="754"/>
                    </a:lnTo>
                    <a:lnTo>
                      <a:pt x="3268" y="805"/>
                    </a:lnTo>
                    <a:lnTo>
                      <a:pt x="3167" y="754"/>
                    </a:lnTo>
                    <a:lnTo>
                      <a:pt x="3318" y="704"/>
                    </a:lnTo>
                    <a:close/>
                    <a:moveTo>
                      <a:pt x="1157" y="654"/>
                    </a:moveTo>
                    <a:lnTo>
                      <a:pt x="1257" y="704"/>
                    </a:lnTo>
                    <a:lnTo>
                      <a:pt x="1257" y="805"/>
                    </a:lnTo>
                    <a:lnTo>
                      <a:pt x="1157" y="855"/>
                    </a:lnTo>
                    <a:lnTo>
                      <a:pt x="955" y="855"/>
                    </a:lnTo>
                    <a:lnTo>
                      <a:pt x="905" y="805"/>
                    </a:lnTo>
                    <a:lnTo>
                      <a:pt x="905" y="704"/>
                    </a:lnTo>
                    <a:lnTo>
                      <a:pt x="955" y="654"/>
                    </a:lnTo>
                    <a:close/>
                    <a:moveTo>
                      <a:pt x="3418" y="0"/>
                    </a:moveTo>
                    <a:lnTo>
                      <a:pt x="3318" y="51"/>
                    </a:lnTo>
                    <a:lnTo>
                      <a:pt x="3167" y="151"/>
                    </a:lnTo>
                    <a:lnTo>
                      <a:pt x="3016" y="201"/>
                    </a:lnTo>
                    <a:lnTo>
                      <a:pt x="2966" y="252"/>
                    </a:lnTo>
                    <a:lnTo>
                      <a:pt x="2865" y="252"/>
                    </a:lnTo>
                    <a:lnTo>
                      <a:pt x="2664" y="201"/>
                    </a:lnTo>
                    <a:lnTo>
                      <a:pt x="2011" y="201"/>
                    </a:lnTo>
                    <a:lnTo>
                      <a:pt x="1307" y="252"/>
                    </a:lnTo>
                    <a:lnTo>
                      <a:pt x="1157" y="252"/>
                    </a:lnTo>
                    <a:lnTo>
                      <a:pt x="1056" y="352"/>
                    </a:lnTo>
                    <a:lnTo>
                      <a:pt x="955" y="402"/>
                    </a:lnTo>
                    <a:lnTo>
                      <a:pt x="855" y="453"/>
                    </a:lnTo>
                    <a:lnTo>
                      <a:pt x="654" y="453"/>
                    </a:lnTo>
                    <a:lnTo>
                      <a:pt x="604" y="553"/>
                    </a:lnTo>
                    <a:lnTo>
                      <a:pt x="503" y="654"/>
                    </a:lnTo>
                    <a:lnTo>
                      <a:pt x="252" y="654"/>
                    </a:lnTo>
                    <a:lnTo>
                      <a:pt x="202" y="754"/>
                    </a:lnTo>
                    <a:lnTo>
                      <a:pt x="151" y="805"/>
                    </a:lnTo>
                    <a:lnTo>
                      <a:pt x="51" y="905"/>
                    </a:lnTo>
                    <a:lnTo>
                      <a:pt x="0" y="955"/>
                    </a:lnTo>
                    <a:lnTo>
                      <a:pt x="0" y="1106"/>
                    </a:lnTo>
                    <a:lnTo>
                      <a:pt x="51" y="1156"/>
                    </a:lnTo>
                    <a:lnTo>
                      <a:pt x="151" y="1257"/>
                    </a:lnTo>
                    <a:lnTo>
                      <a:pt x="302" y="1257"/>
                    </a:lnTo>
                    <a:lnTo>
                      <a:pt x="403" y="1207"/>
                    </a:lnTo>
                    <a:lnTo>
                      <a:pt x="503" y="1106"/>
                    </a:lnTo>
                    <a:lnTo>
                      <a:pt x="654" y="1056"/>
                    </a:lnTo>
                    <a:lnTo>
                      <a:pt x="754" y="1106"/>
                    </a:lnTo>
                    <a:lnTo>
                      <a:pt x="905" y="1207"/>
                    </a:lnTo>
                    <a:lnTo>
                      <a:pt x="1106" y="1408"/>
                    </a:lnTo>
                    <a:lnTo>
                      <a:pt x="1207" y="1508"/>
                    </a:lnTo>
                    <a:lnTo>
                      <a:pt x="1358" y="1508"/>
                    </a:lnTo>
                    <a:lnTo>
                      <a:pt x="1408" y="1408"/>
                    </a:lnTo>
                    <a:lnTo>
                      <a:pt x="1458" y="1307"/>
                    </a:lnTo>
                    <a:lnTo>
                      <a:pt x="1508" y="1156"/>
                    </a:lnTo>
                    <a:lnTo>
                      <a:pt x="1559" y="1106"/>
                    </a:lnTo>
                    <a:lnTo>
                      <a:pt x="1609" y="1056"/>
                    </a:lnTo>
                    <a:lnTo>
                      <a:pt x="2564" y="1056"/>
                    </a:lnTo>
                    <a:lnTo>
                      <a:pt x="2715" y="1156"/>
                    </a:lnTo>
                    <a:lnTo>
                      <a:pt x="2815" y="1257"/>
                    </a:lnTo>
                    <a:lnTo>
                      <a:pt x="2916" y="1357"/>
                    </a:lnTo>
                    <a:lnTo>
                      <a:pt x="2966" y="1559"/>
                    </a:lnTo>
                    <a:lnTo>
                      <a:pt x="2966" y="1709"/>
                    </a:lnTo>
                    <a:lnTo>
                      <a:pt x="2865" y="1860"/>
                    </a:lnTo>
                    <a:lnTo>
                      <a:pt x="2614" y="2162"/>
                    </a:lnTo>
                    <a:lnTo>
                      <a:pt x="2514" y="2363"/>
                    </a:lnTo>
                    <a:lnTo>
                      <a:pt x="2514" y="2564"/>
                    </a:lnTo>
                    <a:lnTo>
                      <a:pt x="2514" y="2664"/>
                    </a:lnTo>
                    <a:lnTo>
                      <a:pt x="2463" y="2715"/>
                    </a:lnTo>
                    <a:lnTo>
                      <a:pt x="2313" y="2865"/>
                    </a:lnTo>
                    <a:lnTo>
                      <a:pt x="2212" y="2966"/>
                    </a:lnTo>
                    <a:lnTo>
                      <a:pt x="2162" y="2865"/>
                    </a:lnTo>
                    <a:lnTo>
                      <a:pt x="2061" y="2765"/>
                    </a:lnTo>
                    <a:lnTo>
                      <a:pt x="1860" y="2765"/>
                    </a:lnTo>
                    <a:lnTo>
                      <a:pt x="1709" y="2815"/>
                    </a:lnTo>
                    <a:lnTo>
                      <a:pt x="1609" y="2916"/>
                    </a:lnTo>
                    <a:lnTo>
                      <a:pt x="1559" y="2916"/>
                    </a:lnTo>
                    <a:lnTo>
                      <a:pt x="1508" y="2865"/>
                    </a:lnTo>
                    <a:lnTo>
                      <a:pt x="1508" y="2715"/>
                    </a:lnTo>
                    <a:lnTo>
                      <a:pt x="1559" y="2564"/>
                    </a:lnTo>
                    <a:lnTo>
                      <a:pt x="1659" y="2463"/>
                    </a:lnTo>
                    <a:lnTo>
                      <a:pt x="1659" y="2413"/>
                    </a:lnTo>
                    <a:lnTo>
                      <a:pt x="1609" y="2363"/>
                    </a:lnTo>
                    <a:lnTo>
                      <a:pt x="1157" y="1910"/>
                    </a:lnTo>
                    <a:lnTo>
                      <a:pt x="955" y="2111"/>
                    </a:lnTo>
                    <a:lnTo>
                      <a:pt x="905" y="2212"/>
                    </a:lnTo>
                    <a:lnTo>
                      <a:pt x="905" y="2262"/>
                    </a:lnTo>
                    <a:lnTo>
                      <a:pt x="1006" y="2313"/>
                    </a:lnTo>
                    <a:lnTo>
                      <a:pt x="1106" y="2313"/>
                    </a:lnTo>
                    <a:lnTo>
                      <a:pt x="1207" y="2363"/>
                    </a:lnTo>
                    <a:lnTo>
                      <a:pt x="1257" y="2413"/>
                    </a:lnTo>
                    <a:lnTo>
                      <a:pt x="1257" y="2614"/>
                    </a:lnTo>
                    <a:lnTo>
                      <a:pt x="1257" y="2815"/>
                    </a:lnTo>
                    <a:lnTo>
                      <a:pt x="1207" y="2916"/>
                    </a:lnTo>
                    <a:lnTo>
                      <a:pt x="1106" y="2966"/>
                    </a:lnTo>
                    <a:lnTo>
                      <a:pt x="1006" y="2966"/>
                    </a:lnTo>
                    <a:lnTo>
                      <a:pt x="905" y="3016"/>
                    </a:lnTo>
                    <a:lnTo>
                      <a:pt x="855" y="3117"/>
                    </a:lnTo>
                    <a:lnTo>
                      <a:pt x="855" y="3268"/>
                    </a:lnTo>
                    <a:lnTo>
                      <a:pt x="855" y="3418"/>
                    </a:lnTo>
                    <a:lnTo>
                      <a:pt x="905" y="3519"/>
                    </a:lnTo>
                    <a:lnTo>
                      <a:pt x="1006" y="3569"/>
                    </a:lnTo>
                    <a:lnTo>
                      <a:pt x="1106" y="3619"/>
                    </a:lnTo>
                    <a:lnTo>
                      <a:pt x="1257" y="3619"/>
                    </a:lnTo>
                    <a:lnTo>
                      <a:pt x="1307" y="3720"/>
                    </a:lnTo>
                    <a:lnTo>
                      <a:pt x="1458" y="3820"/>
                    </a:lnTo>
                    <a:lnTo>
                      <a:pt x="1559" y="3820"/>
                    </a:lnTo>
                    <a:lnTo>
                      <a:pt x="1760" y="3670"/>
                    </a:lnTo>
                    <a:lnTo>
                      <a:pt x="1860" y="3569"/>
                    </a:lnTo>
                    <a:lnTo>
                      <a:pt x="2061" y="3569"/>
                    </a:lnTo>
                    <a:lnTo>
                      <a:pt x="2112" y="3469"/>
                    </a:lnTo>
                    <a:lnTo>
                      <a:pt x="2162" y="3418"/>
                    </a:lnTo>
                    <a:lnTo>
                      <a:pt x="2262" y="3418"/>
                    </a:lnTo>
                    <a:lnTo>
                      <a:pt x="2313" y="3469"/>
                    </a:lnTo>
                    <a:lnTo>
                      <a:pt x="2413" y="3519"/>
                    </a:lnTo>
                    <a:lnTo>
                      <a:pt x="2463" y="3569"/>
                    </a:lnTo>
                    <a:lnTo>
                      <a:pt x="2514" y="3519"/>
                    </a:lnTo>
                    <a:lnTo>
                      <a:pt x="2564" y="3469"/>
                    </a:lnTo>
                    <a:lnTo>
                      <a:pt x="2664" y="3418"/>
                    </a:lnTo>
                    <a:lnTo>
                      <a:pt x="2765" y="3469"/>
                    </a:lnTo>
                    <a:lnTo>
                      <a:pt x="2815" y="3569"/>
                    </a:lnTo>
                    <a:lnTo>
                      <a:pt x="2916" y="3569"/>
                    </a:lnTo>
                    <a:lnTo>
                      <a:pt x="3117" y="3619"/>
                    </a:lnTo>
                    <a:lnTo>
                      <a:pt x="3167" y="3619"/>
                    </a:lnTo>
                    <a:lnTo>
                      <a:pt x="3268" y="3569"/>
                    </a:lnTo>
                    <a:lnTo>
                      <a:pt x="3418" y="3469"/>
                    </a:lnTo>
                    <a:lnTo>
                      <a:pt x="3469" y="3418"/>
                    </a:lnTo>
                    <a:lnTo>
                      <a:pt x="3519" y="3418"/>
                    </a:lnTo>
                    <a:lnTo>
                      <a:pt x="3619" y="3469"/>
                    </a:lnTo>
                    <a:lnTo>
                      <a:pt x="3670" y="3569"/>
                    </a:lnTo>
                    <a:lnTo>
                      <a:pt x="3821" y="3469"/>
                    </a:lnTo>
                    <a:lnTo>
                      <a:pt x="3971" y="3368"/>
                    </a:lnTo>
                    <a:lnTo>
                      <a:pt x="4323" y="3368"/>
                    </a:lnTo>
                    <a:lnTo>
                      <a:pt x="4574" y="2815"/>
                    </a:lnTo>
                    <a:lnTo>
                      <a:pt x="4524" y="2765"/>
                    </a:lnTo>
                    <a:lnTo>
                      <a:pt x="4373" y="2765"/>
                    </a:lnTo>
                    <a:lnTo>
                      <a:pt x="4223" y="2865"/>
                    </a:lnTo>
                    <a:lnTo>
                      <a:pt x="4122" y="2916"/>
                    </a:lnTo>
                    <a:lnTo>
                      <a:pt x="4072" y="2916"/>
                    </a:lnTo>
                    <a:lnTo>
                      <a:pt x="4022" y="2865"/>
                    </a:lnTo>
                    <a:lnTo>
                      <a:pt x="4022" y="2765"/>
                    </a:lnTo>
                    <a:lnTo>
                      <a:pt x="3971" y="2664"/>
                    </a:lnTo>
                    <a:lnTo>
                      <a:pt x="3921" y="2564"/>
                    </a:lnTo>
                    <a:lnTo>
                      <a:pt x="3871" y="2564"/>
                    </a:lnTo>
                    <a:lnTo>
                      <a:pt x="3821" y="2614"/>
                    </a:lnTo>
                    <a:lnTo>
                      <a:pt x="3821" y="2765"/>
                    </a:lnTo>
                    <a:lnTo>
                      <a:pt x="3821" y="2865"/>
                    </a:lnTo>
                    <a:lnTo>
                      <a:pt x="3770" y="2916"/>
                    </a:lnTo>
                    <a:lnTo>
                      <a:pt x="3720" y="2966"/>
                    </a:lnTo>
                    <a:lnTo>
                      <a:pt x="3619" y="2966"/>
                    </a:lnTo>
                    <a:lnTo>
                      <a:pt x="3469" y="2916"/>
                    </a:lnTo>
                    <a:lnTo>
                      <a:pt x="3418" y="2815"/>
                    </a:lnTo>
                    <a:lnTo>
                      <a:pt x="3368" y="2715"/>
                    </a:lnTo>
                    <a:lnTo>
                      <a:pt x="3318" y="2614"/>
                    </a:lnTo>
                    <a:lnTo>
                      <a:pt x="3268" y="2514"/>
                    </a:lnTo>
                    <a:lnTo>
                      <a:pt x="3217" y="2413"/>
                    </a:lnTo>
                    <a:lnTo>
                      <a:pt x="3318" y="2313"/>
                    </a:lnTo>
                    <a:lnTo>
                      <a:pt x="3368" y="2262"/>
                    </a:lnTo>
                    <a:lnTo>
                      <a:pt x="3368" y="2212"/>
                    </a:lnTo>
                    <a:lnTo>
                      <a:pt x="3318" y="2162"/>
                    </a:lnTo>
                    <a:lnTo>
                      <a:pt x="3217" y="2061"/>
                    </a:lnTo>
                    <a:lnTo>
                      <a:pt x="3167" y="1910"/>
                    </a:lnTo>
                    <a:lnTo>
                      <a:pt x="3167" y="1709"/>
                    </a:lnTo>
                    <a:lnTo>
                      <a:pt x="3217" y="1609"/>
                    </a:lnTo>
                    <a:lnTo>
                      <a:pt x="3318" y="1508"/>
                    </a:lnTo>
                    <a:lnTo>
                      <a:pt x="3519" y="1508"/>
                    </a:lnTo>
                    <a:lnTo>
                      <a:pt x="3921" y="1458"/>
                    </a:lnTo>
                    <a:lnTo>
                      <a:pt x="4022" y="1408"/>
                    </a:lnTo>
                    <a:lnTo>
                      <a:pt x="3971" y="1307"/>
                    </a:lnTo>
                    <a:lnTo>
                      <a:pt x="3770" y="1257"/>
                    </a:lnTo>
                    <a:lnTo>
                      <a:pt x="3619" y="1207"/>
                    </a:lnTo>
                    <a:lnTo>
                      <a:pt x="3569" y="1056"/>
                    </a:lnTo>
                    <a:lnTo>
                      <a:pt x="3619" y="905"/>
                    </a:lnTo>
                    <a:lnTo>
                      <a:pt x="3770" y="855"/>
                    </a:lnTo>
                    <a:lnTo>
                      <a:pt x="4273" y="855"/>
                    </a:lnTo>
                    <a:lnTo>
                      <a:pt x="4373" y="905"/>
                    </a:lnTo>
                    <a:lnTo>
                      <a:pt x="4424" y="955"/>
                    </a:lnTo>
                    <a:lnTo>
                      <a:pt x="4424" y="1156"/>
                    </a:lnTo>
                    <a:lnTo>
                      <a:pt x="4524" y="1257"/>
                    </a:lnTo>
                    <a:lnTo>
                      <a:pt x="4675" y="1307"/>
                    </a:lnTo>
                    <a:lnTo>
                      <a:pt x="4826" y="1257"/>
                    </a:lnTo>
                    <a:lnTo>
                      <a:pt x="5027" y="1257"/>
                    </a:lnTo>
                    <a:lnTo>
                      <a:pt x="5178" y="1307"/>
                    </a:lnTo>
                    <a:lnTo>
                      <a:pt x="5328" y="1408"/>
                    </a:lnTo>
                    <a:lnTo>
                      <a:pt x="5429" y="1559"/>
                    </a:lnTo>
                    <a:lnTo>
                      <a:pt x="5529" y="1659"/>
                    </a:lnTo>
                    <a:lnTo>
                      <a:pt x="5630" y="1709"/>
                    </a:lnTo>
                    <a:lnTo>
                      <a:pt x="5680" y="1709"/>
                    </a:lnTo>
                    <a:lnTo>
                      <a:pt x="5680" y="1458"/>
                    </a:lnTo>
                    <a:lnTo>
                      <a:pt x="5731" y="1357"/>
                    </a:lnTo>
                    <a:lnTo>
                      <a:pt x="5881" y="1257"/>
                    </a:lnTo>
                    <a:lnTo>
                      <a:pt x="6133" y="1156"/>
                    </a:lnTo>
                    <a:lnTo>
                      <a:pt x="6334" y="1006"/>
                    </a:lnTo>
                    <a:lnTo>
                      <a:pt x="6434" y="905"/>
                    </a:lnTo>
                    <a:lnTo>
                      <a:pt x="6535" y="855"/>
                    </a:lnTo>
                    <a:lnTo>
                      <a:pt x="6686" y="905"/>
                    </a:lnTo>
                    <a:lnTo>
                      <a:pt x="6786" y="955"/>
                    </a:lnTo>
                    <a:lnTo>
                      <a:pt x="6987" y="1207"/>
                    </a:lnTo>
                    <a:lnTo>
                      <a:pt x="7088" y="1257"/>
                    </a:lnTo>
                    <a:lnTo>
                      <a:pt x="7138" y="1207"/>
                    </a:lnTo>
                    <a:lnTo>
                      <a:pt x="7188" y="1106"/>
                    </a:lnTo>
                    <a:lnTo>
                      <a:pt x="7188" y="1006"/>
                    </a:lnTo>
                    <a:lnTo>
                      <a:pt x="7088" y="805"/>
                    </a:lnTo>
                    <a:lnTo>
                      <a:pt x="7088" y="704"/>
                    </a:lnTo>
                    <a:lnTo>
                      <a:pt x="7188" y="654"/>
                    </a:lnTo>
                    <a:lnTo>
                      <a:pt x="7339" y="654"/>
                    </a:lnTo>
                    <a:lnTo>
                      <a:pt x="7942" y="604"/>
                    </a:lnTo>
                    <a:lnTo>
                      <a:pt x="7992" y="553"/>
                    </a:lnTo>
                    <a:lnTo>
                      <a:pt x="7942" y="453"/>
                    </a:lnTo>
                    <a:lnTo>
                      <a:pt x="7791" y="302"/>
                    </a:lnTo>
                    <a:lnTo>
                      <a:pt x="7691" y="252"/>
                    </a:lnTo>
                    <a:lnTo>
                      <a:pt x="7540" y="252"/>
                    </a:lnTo>
                    <a:lnTo>
                      <a:pt x="7389" y="352"/>
                    </a:lnTo>
                    <a:lnTo>
                      <a:pt x="7289" y="402"/>
                    </a:lnTo>
                    <a:lnTo>
                      <a:pt x="7188" y="453"/>
                    </a:lnTo>
                    <a:lnTo>
                      <a:pt x="6334" y="453"/>
                    </a:lnTo>
                    <a:lnTo>
                      <a:pt x="6233" y="402"/>
                    </a:lnTo>
                    <a:lnTo>
                      <a:pt x="6032" y="252"/>
                    </a:lnTo>
                    <a:lnTo>
                      <a:pt x="5831" y="51"/>
                    </a:lnTo>
                    <a:lnTo>
                      <a:pt x="5731" y="0"/>
                    </a:lnTo>
                    <a:lnTo>
                      <a:pt x="5580" y="0"/>
                    </a:lnTo>
                    <a:lnTo>
                      <a:pt x="4524" y="51"/>
                    </a:lnTo>
                    <a:lnTo>
                      <a:pt x="35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749;p47">
                <a:extLst>
                  <a:ext uri="{FF2B5EF4-FFF2-40B4-BE49-F238E27FC236}">
                    <a16:creationId xmlns:a16="http://schemas.microsoft.com/office/drawing/2014/main" id="{14349575-29F8-4111-8D70-0511FEC75C9F}"/>
                  </a:ext>
                </a:extLst>
              </p:cNvPr>
              <p:cNvSpPr/>
              <p:nvPr/>
            </p:nvSpPr>
            <p:spPr>
              <a:xfrm>
                <a:off x="1813875" y="3647250"/>
                <a:ext cx="236275" cy="77925"/>
              </a:xfrm>
              <a:custGeom>
                <a:avLst/>
                <a:gdLst/>
                <a:ahLst/>
                <a:cxnLst/>
                <a:rect l="l" t="t" r="r" b="b"/>
                <a:pathLst>
                  <a:path w="9451" h="3117" extrusionOk="0">
                    <a:moveTo>
                      <a:pt x="8998" y="0"/>
                    </a:moveTo>
                    <a:lnTo>
                      <a:pt x="8898" y="50"/>
                    </a:lnTo>
                    <a:lnTo>
                      <a:pt x="8847" y="101"/>
                    </a:lnTo>
                    <a:lnTo>
                      <a:pt x="8797" y="201"/>
                    </a:lnTo>
                    <a:lnTo>
                      <a:pt x="8847" y="302"/>
                    </a:lnTo>
                    <a:lnTo>
                      <a:pt x="8898" y="503"/>
                    </a:lnTo>
                    <a:lnTo>
                      <a:pt x="8898" y="603"/>
                    </a:lnTo>
                    <a:lnTo>
                      <a:pt x="8898" y="704"/>
                    </a:lnTo>
                    <a:lnTo>
                      <a:pt x="8797" y="754"/>
                    </a:lnTo>
                    <a:lnTo>
                      <a:pt x="8546" y="905"/>
                    </a:lnTo>
                    <a:lnTo>
                      <a:pt x="8294" y="1005"/>
                    </a:lnTo>
                    <a:lnTo>
                      <a:pt x="8144" y="1056"/>
                    </a:lnTo>
                    <a:lnTo>
                      <a:pt x="7993" y="1056"/>
                    </a:lnTo>
                    <a:lnTo>
                      <a:pt x="7842" y="1005"/>
                    </a:lnTo>
                    <a:lnTo>
                      <a:pt x="7691" y="905"/>
                    </a:lnTo>
                    <a:lnTo>
                      <a:pt x="7591" y="855"/>
                    </a:lnTo>
                    <a:lnTo>
                      <a:pt x="6435" y="855"/>
                    </a:lnTo>
                    <a:lnTo>
                      <a:pt x="6334" y="905"/>
                    </a:lnTo>
                    <a:lnTo>
                      <a:pt x="6284" y="1005"/>
                    </a:lnTo>
                    <a:lnTo>
                      <a:pt x="6284" y="1156"/>
                    </a:lnTo>
                    <a:lnTo>
                      <a:pt x="6234" y="1207"/>
                    </a:lnTo>
                    <a:lnTo>
                      <a:pt x="5932" y="1307"/>
                    </a:lnTo>
                    <a:lnTo>
                      <a:pt x="5882" y="1408"/>
                    </a:lnTo>
                    <a:lnTo>
                      <a:pt x="5882" y="1558"/>
                    </a:lnTo>
                    <a:lnTo>
                      <a:pt x="5831" y="1609"/>
                    </a:lnTo>
                    <a:lnTo>
                      <a:pt x="5731" y="1609"/>
                    </a:lnTo>
                    <a:lnTo>
                      <a:pt x="5580" y="1558"/>
                    </a:lnTo>
                    <a:lnTo>
                      <a:pt x="5480" y="1458"/>
                    </a:lnTo>
                    <a:lnTo>
                      <a:pt x="4022" y="1458"/>
                    </a:lnTo>
                    <a:lnTo>
                      <a:pt x="3921" y="1508"/>
                    </a:lnTo>
                    <a:lnTo>
                      <a:pt x="3821" y="1558"/>
                    </a:lnTo>
                    <a:lnTo>
                      <a:pt x="3720" y="1609"/>
                    </a:lnTo>
                    <a:lnTo>
                      <a:pt x="3620" y="1659"/>
                    </a:lnTo>
                    <a:lnTo>
                      <a:pt x="3469" y="1709"/>
                    </a:lnTo>
                    <a:lnTo>
                      <a:pt x="3218" y="1659"/>
                    </a:lnTo>
                    <a:lnTo>
                      <a:pt x="3017" y="1709"/>
                    </a:lnTo>
                    <a:lnTo>
                      <a:pt x="2916" y="1558"/>
                    </a:lnTo>
                    <a:lnTo>
                      <a:pt x="2765" y="1508"/>
                    </a:lnTo>
                    <a:lnTo>
                      <a:pt x="2564" y="1458"/>
                    </a:lnTo>
                    <a:lnTo>
                      <a:pt x="2062" y="1458"/>
                    </a:lnTo>
                    <a:lnTo>
                      <a:pt x="1911" y="1408"/>
                    </a:lnTo>
                    <a:lnTo>
                      <a:pt x="1760" y="1307"/>
                    </a:lnTo>
                    <a:lnTo>
                      <a:pt x="1660" y="1357"/>
                    </a:lnTo>
                    <a:lnTo>
                      <a:pt x="1559" y="1458"/>
                    </a:lnTo>
                    <a:lnTo>
                      <a:pt x="1308" y="1508"/>
                    </a:lnTo>
                    <a:lnTo>
                      <a:pt x="1056" y="1558"/>
                    </a:lnTo>
                    <a:lnTo>
                      <a:pt x="755" y="1659"/>
                    </a:lnTo>
                    <a:lnTo>
                      <a:pt x="705" y="1659"/>
                    </a:lnTo>
                    <a:lnTo>
                      <a:pt x="604" y="1558"/>
                    </a:lnTo>
                    <a:lnTo>
                      <a:pt x="705" y="1508"/>
                    </a:lnTo>
                    <a:lnTo>
                      <a:pt x="805" y="1408"/>
                    </a:lnTo>
                    <a:lnTo>
                      <a:pt x="805" y="1307"/>
                    </a:lnTo>
                    <a:lnTo>
                      <a:pt x="705" y="1257"/>
                    </a:lnTo>
                    <a:lnTo>
                      <a:pt x="504" y="1257"/>
                    </a:lnTo>
                    <a:lnTo>
                      <a:pt x="51" y="1709"/>
                    </a:lnTo>
                    <a:lnTo>
                      <a:pt x="1" y="1860"/>
                    </a:lnTo>
                    <a:lnTo>
                      <a:pt x="1" y="1960"/>
                    </a:lnTo>
                    <a:lnTo>
                      <a:pt x="1" y="2061"/>
                    </a:lnTo>
                    <a:lnTo>
                      <a:pt x="1" y="2162"/>
                    </a:lnTo>
                    <a:lnTo>
                      <a:pt x="101" y="2363"/>
                    </a:lnTo>
                    <a:lnTo>
                      <a:pt x="202" y="2513"/>
                    </a:lnTo>
                    <a:lnTo>
                      <a:pt x="202" y="2614"/>
                    </a:lnTo>
                    <a:lnTo>
                      <a:pt x="202" y="2714"/>
                    </a:lnTo>
                    <a:lnTo>
                      <a:pt x="353" y="2664"/>
                    </a:lnTo>
                    <a:lnTo>
                      <a:pt x="504" y="2564"/>
                    </a:lnTo>
                    <a:lnTo>
                      <a:pt x="554" y="2564"/>
                    </a:lnTo>
                    <a:lnTo>
                      <a:pt x="604" y="2614"/>
                    </a:lnTo>
                    <a:lnTo>
                      <a:pt x="654" y="2865"/>
                    </a:lnTo>
                    <a:lnTo>
                      <a:pt x="805" y="3066"/>
                    </a:lnTo>
                    <a:lnTo>
                      <a:pt x="855" y="3117"/>
                    </a:lnTo>
                    <a:lnTo>
                      <a:pt x="906" y="3117"/>
                    </a:lnTo>
                    <a:lnTo>
                      <a:pt x="1056" y="3066"/>
                    </a:lnTo>
                    <a:lnTo>
                      <a:pt x="1408" y="2865"/>
                    </a:lnTo>
                    <a:lnTo>
                      <a:pt x="1710" y="2614"/>
                    </a:lnTo>
                    <a:lnTo>
                      <a:pt x="1810" y="2513"/>
                    </a:lnTo>
                    <a:lnTo>
                      <a:pt x="1911" y="2513"/>
                    </a:lnTo>
                    <a:lnTo>
                      <a:pt x="2011" y="2564"/>
                    </a:lnTo>
                    <a:lnTo>
                      <a:pt x="2112" y="2714"/>
                    </a:lnTo>
                    <a:lnTo>
                      <a:pt x="2212" y="2915"/>
                    </a:lnTo>
                    <a:lnTo>
                      <a:pt x="2514" y="2614"/>
                    </a:lnTo>
                    <a:lnTo>
                      <a:pt x="2464" y="2564"/>
                    </a:lnTo>
                    <a:lnTo>
                      <a:pt x="2363" y="2463"/>
                    </a:lnTo>
                    <a:lnTo>
                      <a:pt x="2313" y="2413"/>
                    </a:lnTo>
                    <a:lnTo>
                      <a:pt x="2363" y="2363"/>
                    </a:lnTo>
                    <a:lnTo>
                      <a:pt x="2464" y="2312"/>
                    </a:lnTo>
                    <a:lnTo>
                      <a:pt x="2715" y="2312"/>
                    </a:lnTo>
                    <a:lnTo>
                      <a:pt x="2866" y="2363"/>
                    </a:lnTo>
                    <a:lnTo>
                      <a:pt x="2966" y="2413"/>
                    </a:lnTo>
                    <a:lnTo>
                      <a:pt x="3067" y="2513"/>
                    </a:lnTo>
                    <a:lnTo>
                      <a:pt x="3218" y="2513"/>
                    </a:lnTo>
                    <a:lnTo>
                      <a:pt x="3268" y="2413"/>
                    </a:lnTo>
                    <a:lnTo>
                      <a:pt x="3369" y="2262"/>
                    </a:lnTo>
                    <a:lnTo>
                      <a:pt x="3519" y="2011"/>
                    </a:lnTo>
                    <a:lnTo>
                      <a:pt x="3620" y="1910"/>
                    </a:lnTo>
                    <a:lnTo>
                      <a:pt x="4123" y="1910"/>
                    </a:lnTo>
                    <a:lnTo>
                      <a:pt x="4173" y="2011"/>
                    </a:lnTo>
                    <a:lnTo>
                      <a:pt x="4223" y="2162"/>
                    </a:lnTo>
                    <a:lnTo>
                      <a:pt x="4273" y="2262"/>
                    </a:lnTo>
                    <a:lnTo>
                      <a:pt x="4324" y="2312"/>
                    </a:lnTo>
                    <a:lnTo>
                      <a:pt x="4424" y="2312"/>
                    </a:lnTo>
                    <a:lnTo>
                      <a:pt x="4625" y="2212"/>
                    </a:lnTo>
                    <a:lnTo>
                      <a:pt x="4726" y="2162"/>
                    </a:lnTo>
                    <a:lnTo>
                      <a:pt x="4826" y="2111"/>
                    </a:lnTo>
                    <a:lnTo>
                      <a:pt x="4927" y="2111"/>
                    </a:lnTo>
                    <a:lnTo>
                      <a:pt x="5027" y="2212"/>
                    </a:lnTo>
                    <a:lnTo>
                      <a:pt x="5128" y="2312"/>
                    </a:lnTo>
                    <a:lnTo>
                      <a:pt x="5279" y="2312"/>
                    </a:lnTo>
                    <a:lnTo>
                      <a:pt x="5379" y="2262"/>
                    </a:lnTo>
                    <a:lnTo>
                      <a:pt x="5530" y="2162"/>
                    </a:lnTo>
                    <a:lnTo>
                      <a:pt x="5630" y="2111"/>
                    </a:lnTo>
                    <a:lnTo>
                      <a:pt x="6786" y="2111"/>
                    </a:lnTo>
                    <a:lnTo>
                      <a:pt x="6887" y="2162"/>
                    </a:lnTo>
                    <a:lnTo>
                      <a:pt x="6937" y="2312"/>
                    </a:lnTo>
                    <a:lnTo>
                      <a:pt x="6937" y="2463"/>
                    </a:lnTo>
                    <a:lnTo>
                      <a:pt x="7038" y="2513"/>
                    </a:lnTo>
                    <a:lnTo>
                      <a:pt x="7088" y="2463"/>
                    </a:lnTo>
                    <a:lnTo>
                      <a:pt x="7239" y="2111"/>
                    </a:lnTo>
                    <a:lnTo>
                      <a:pt x="7540" y="2111"/>
                    </a:lnTo>
                    <a:lnTo>
                      <a:pt x="7742" y="2011"/>
                    </a:lnTo>
                    <a:lnTo>
                      <a:pt x="7943" y="1810"/>
                    </a:lnTo>
                    <a:lnTo>
                      <a:pt x="8144" y="1659"/>
                    </a:lnTo>
                    <a:lnTo>
                      <a:pt x="8294" y="1508"/>
                    </a:lnTo>
                    <a:lnTo>
                      <a:pt x="8546" y="1357"/>
                    </a:lnTo>
                    <a:lnTo>
                      <a:pt x="8747" y="1257"/>
                    </a:lnTo>
                    <a:lnTo>
                      <a:pt x="8948" y="1056"/>
                    </a:lnTo>
                    <a:lnTo>
                      <a:pt x="9350" y="1056"/>
                    </a:lnTo>
                    <a:lnTo>
                      <a:pt x="9400" y="1005"/>
                    </a:lnTo>
                    <a:lnTo>
                      <a:pt x="9400" y="905"/>
                    </a:lnTo>
                    <a:lnTo>
                      <a:pt x="9249" y="754"/>
                    </a:lnTo>
                    <a:lnTo>
                      <a:pt x="9249" y="603"/>
                    </a:lnTo>
                    <a:lnTo>
                      <a:pt x="9300" y="453"/>
                    </a:lnTo>
                    <a:lnTo>
                      <a:pt x="9450" y="302"/>
                    </a:lnTo>
                    <a:lnTo>
                      <a:pt x="9450" y="201"/>
                    </a:lnTo>
                    <a:lnTo>
                      <a:pt x="9450" y="101"/>
                    </a:lnTo>
                    <a:lnTo>
                      <a:pt x="9350" y="50"/>
                    </a:lnTo>
                    <a:lnTo>
                      <a:pt x="91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750;p47">
                <a:extLst>
                  <a:ext uri="{FF2B5EF4-FFF2-40B4-BE49-F238E27FC236}">
                    <a16:creationId xmlns:a16="http://schemas.microsoft.com/office/drawing/2014/main" id="{630BD3B9-0AF4-4ACA-AA72-69F60FD4614E}"/>
                  </a:ext>
                </a:extLst>
              </p:cNvPr>
              <p:cNvSpPr/>
              <p:nvPr/>
            </p:nvSpPr>
            <p:spPr>
              <a:xfrm>
                <a:off x="1759850" y="3584425"/>
                <a:ext cx="126950" cy="94250"/>
              </a:xfrm>
              <a:custGeom>
                <a:avLst/>
                <a:gdLst/>
                <a:ahLst/>
                <a:cxnLst/>
                <a:rect l="l" t="t" r="r" b="b"/>
                <a:pathLst>
                  <a:path w="5078" h="3770" extrusionOk="0">
                    <a:moveTo>
                      <a:pt x="1609" y="1257"/>
                    </a:moveTo>
                    <a:lnTo>
                      <a:pt x="1659" y="1407"/>
                    </a:lnTo>
                    <a:lnTo>
                      <a:pt x="1609" y="1458"/>
                    </a:lnTo>
                    <a:lnTo>
                      <a:pt x="1559" y="1307"/>
                    </a:lnTo>
                    <a:lnTo>
                      <a:pt x="1609" y="1257"/>
                    </a:lnTo>
                    <a:close/>
                    <a:moveTo>
                      <a:pt x="2715" y="1860"/>
                    </a:moveTo>
                    <a:lnTo>
                      <a:pt x="2916" y="1910"/>
                    </a:lnTo>
                    <a:lnTo>
                      <a:pt x="3117" y="2061"/>
                    </a:lnTo>
                    <a:lnTo>
                      <a:pt x="3318" y="2111"/>
                    </a:lnTo>
                    <a:lnTo>
                      <a:pt x="3418" y="2212"/>
                    </a:lnTo>
                    <a:lnTo>
                      <a:pt x="3318" y="2262"/>
                    </a:lnTo>
                    <a:lnTo>
                      <a:pt x="2765" y="2312"/>
                    </a:lnTo>
                    <a:lnTo>
                      <a:pt x="2212" y="2262"/>
                    </a:lnTo>
                    <a:lnTo>
                      <a:pt x="2162" y="2212"/>
                    </a:lnTo>
                    <a:lnTo>
                      <a:pt x="2212" y="2111"/>
                    </a:lnTo>
                    <a:lnTo>
                      <a:pt x="2413" y="1960"/>
                    </a:lnTo>
                    <a:lnTo>
                      <a:pt x="2564" y="1860"/>
                    </a:lnTo>
                    <a:close/>
                    <a:moveTo>
                      <a:pt x="1408" y="0"/>
                    </a:moveTo>
                    <a:lnTo>
                      <a:pt x="1358" y="101"/>
                    </a:lnTo>
                    <a:lnTo>
                      <a:pt x="1307" y="151"/>
                    </a:lnTo>
                    <a:lnTo>
                      <a:pt x="1307" y="402"/>
                    </a:lnTo>
                    <a:lnTo>
                      <a:pt x="1257" y="553"/>
                    </a:lnTo>
                    <a:lnTo>
                      <a:pt x="1106" y="653"/>
                    </a:lnTo>
                    <a:lnTo>
                      <a:pt x="754" y="653"/>
                    </a:lnTo>
                    <a:lnTo>
                      <a:pt x="654" y="704"/>
                    </a:lnTo>
                    <a:lnTo>
                      <a:pt x="403" y="804"/>
                    </a:lnTo>
                    <a:lnTo>
                      <a:pt x="302" y="905"/>
                    </a:lnTo>
                    <a:lnTo>
                      <a:pt x="252" y="955"/>
                    </a:lnTo>
                    <a:lnTo>
                      <a:pt x="252" y="1056"/>
                    </a:lnTo>
                    <a:lnTo>
                      <a:pt x="553" y="1056"/>
                    </a:lnTo>
                    <a:lnTo>
                      <a:pt x="654" y="1106"/>
                    </a:lnTo>
                    <a:lnTo>
                      <a:pt x="704" y="1307"/>
                    </a:lnTo>
                    <a:lnTo>
                      <a:pt x="654" y="1458"/>
                    </a:lnTo>
                    <a:lnTo>
                      <a:pt x="604" y="1558"/>
                    </a:lnTo>
                    <a:lnTo>
                      <a:pt x="453" y="1659"/>
                    </a:lnTo>
                    <a:lnTo>
                      <a:pt x="302" y="1709"/>
                    </a:lnTo>
                    <a:lnTo>
                      <a:pt x="202" y="1810"/>
                    </a:lnTo>
                    <a:lnTo>
                      <a:pt x="51" y="1960"/>
                    </a:lnTo>
                    <a:lnTo>
                      <a:pt x="1" y="2061"/>
                    </a:lnTo>
                    <a:lnTo>
                      <a:pt x="51" y="2161"/>
                    </a:lnTo>
                    <a:lnTo>
                      <a:pt x="151" y="2262"/>
                    </a:lnTo>
                    <a:lnTo>
                      <a:pt x="302" y="2312"/>
                    </a:lnTo>
                    <a:lnTo>
                      <a:pt x="403" y="2212"/>
                    </a:lnTo>
                    <a:lnTo>
                      <a:pt x="553" y="2161"/>
                    </a:lnTo>
                    <a:lnTo>
                      <a:pt x="704" y="2061"/>
                    </a:lnTo>
                    <a:lnTo>
                      <a:pt x="855" y="2111"/>
                    </a:lnTo>
                    <a:lnTo>
                      <a:pt x="1157" y="2212"/>
                    </a:lnTo>
                    <a:lnTo>
                      <a:pt x="1307" y="2262"/>
                    </a:lnTo>
                    <a:lnTo>
                      <a:pt x="1458" y="2362"/>
                    </a:lnTo>
                    <a:lnTo>
                      <a:pt x="1609" y="2614"/>
                    </a:lnTo>
                    <a:lnTo>
                      <a:pt x="1709" y="2865"/>
                    </a:lnTo>
                    <a:lnTo>
                      <a:pt x="1709" y="2966"/>
                    </a:lnTo>
                    <a:lnTo>
                      <a:pt x="1709" y="3066"/>
                    </a:lnTo>
                    <a:lnTo>
                      <a:pt x="1609" y="3368"/>
                    </a:lnTo>
                    <a:lnTo>
                      <a:pt x="1559" y="3518"/>
                    </a:lnTo>
                    <a:lnTo>
                      <a:pt x="1609" y="3569"/>
                    </a:lnTo>
                    <a:lnTo>
                      <a:pt x="2614" y="3569"/>
                    </a:lnTo>
                    <a:lnTo>
                      <a:pt x="2715" y="3518"/>
                    </a:lnTo>
                    <a:lnTo>
                      <a:pt x="2815" y="3418"/>
                    </a:lnTo>
                    <a:lnTo>
                      <a:pt x="2966" y="3468"/>
                    </a:lnTo>
                    <a:lnTo>
                      <a:pt x="3268" y="3770"/>
                    </a:lnTo>
                    <a:lnTo>
                      <a:pt x="3469" y="3770"/>
                    </a:lnTo>
                    <a:lnTo>
                      <a:pt x="3569" y="3720"/>
                    </a:lnTo>
                    <a:lnTo>
                      <a:pt x="3620" y="3619"/>
                    </a:lnTo>
                    <a:lnTo>
                      <a:pt x="3620" y="3468"/>
                    </a:lnTo>
                    <a:lnTo>
                      <a:pt x="3720" y="3368"/>
                    </a:lnTo>
                    <a:lnTo>
                      <a:pt x="4424" y="3368"/>
                    </a:lnTo>
                    <a:lnTo>
                      <a:pt x="4725" y="3217"/>
                    </a:lnTo>
                    <a:lnTo>
                      <a:pt x="5077" y="3066"/>
                    </a:lnTo>
                    <a:lnTo>
                      <a:pt x="5077" y="2966"/>
                    </a:lnTo>
                    <a:lnTo>
                      <a:pt x="5077" y="2865"/>
                    </a:lnTo>
                    <a:lnTo>
                      <a:pt x="5077" y="2815"/>
                    </a:lnTo>
                    <a:lnTo>
                      <a:pt x="4977" y="2714"/>
                    </a:lnTo>
                    <a:lnTo>
                      <a:pt x="4826" y="2714"/>
                    </a:lnTo>
                    <a:lnTo>
                      <a:pt x="4675" y="2664"/>
                    </a:lnTo>
                    <a:lnTo>
                      <a:pt x="4575" y="2513"/>
                    </a:lnTo>
                    <a:lnTo>
                      <a:pt x="4424" y="2362"/>
                    </a:lnTo>
                    <a:lnTo>
                      <a:pt x="4223" y="2262"/>
                    </a:lnTo>
                    <a:lnTo>
                      <a:pt x="3971" y="2312"/>
                    </a:lnTo>
                    <a:lnTo>
                      <a:pt x="3921" y="2262"/>
                    </a:lnTo>
                    <a:lnTo>
                      <a:pt x="3871" y="2262"/>
                    </a:lnTo>
                    <a:lnTo>
                      <a:pt x="3770" y="2111"/>
                    </a:lnTo>
                    <a:lnTo>
                      <a:pt x="3720" y="2061"/>
                    </a:lnTo>
                    <a:lnTo>
                      <a:pt x="3670" y="2011"/>
                    </a:lnTo>
                    <a:lnTo>
                      <a:pt x="3770" y="1810"/>
                    </a:lnTo>
                    <a:lnTo>
                      <a:pt x="3821" y="1709"/>
                    </a:lnTo>
                    <a:lnTo>
                      <a:pt x="3821" y="1558"/>
                    </a:lnTo>
                    <a:lnTo>
                      <a:pt x="3770" y="1458"/>
                    </a:lnTo>
                    <a:lnTo>
                      <a:pt x="3569" y="1458"/>
                    </a:lnTo>
                    <a:lnTo>
                      <a:pt x="3469" y="1508"/>
                    </a:lnTo>
                    <a:lnTo>
                      <a:pt x="3368" y="1608"/>
                    </a:lnTo>
                    <a:lnTo>
                      <a:pt x="3217" y="1659"/>
                    </a:lnTo>
                    <a:lnTo>
                      <a:pt x="3117" y="1659"/>
                    </a:lnTo>
                    <a:lnTo>
                      <a:pt x="3016" y="1608"/>
                    </a:lnTo>
                    <a:lnTo>
                      <a:pt x="2866" y="1458"/>
                    </a:lnTo>
                    <a:lnTo>
                      <a:pt x="2514" y="1458"/>
                    </a:lnTo>
                    <a:lnTo>
                      <a:pt x="2413" y="1407"/>
                    </a:lnTo>
                    <a:lnTo>
                      <a:pt x="2212" y="1206"/>
                    </a:lnTo>
                    <a:lnTo>
                      <a:pt x="2162" y="1056"/>
                    </a:lnTo>
                    <a:lnTo>
                      <a:pt x="2061" y="854"/>
                    </a:lnTo>
                    <a:lnTo>
                      <a:pt x="1961" y="754"/>
                    </a:lnTo>
                    <a:lnTo>
                      <a:pt x="1911" y="603"/>
                    </a:lnTo>
                    <a:lnTo>
                      <a:pt x="1961" y="503"/>
                    </a:lnTo>
                    <a:lnTo>
                      <a:pt x="2061" y="352"/>
                    </a:lnTo>
                    <a:lnTo>
                      <a:pt x="2112" y="201"/>
                    </a:lnTo>
                    <a:lnTo>
                      <a:pt x="2112" y="101"/>
                    </a:lnTo>
                    <a:lnTo>
                      <a:pt x="2061" y="0"/>
                    </a:lnTo>
                    <a:lnTo>
                      <a:pt x="2011" y="50"/>
                    </a:lnTo>
                    <a:lnTo>
                      <a:pt x="1911" y="101"/>
                    </a:lnTo>
                    <a:lnTo>
                      <a:pt x="1709" y="201"/>
                    </a:lnTo>
                    <a:lnTo>
                      <a:pt x="1559" y="151"/>
                    </a:lnTo>
                    <a:lnTo>
                      <a:pt x="140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751;p47">
                <a:extLst>
                  <a:ext uri="{FF2B5EF4-FFF2-40B4-BE49-F238E27FC236}">
                    <a16:creationId xmlns:a16="http://schemas.microsoft.com/office/drawing/2014/main" id="{15A24233-DCBA-4BF5-88BC-00CBFDDC4F3D}"/>
                  </a:ext>
                </a:extLst>
              </p:cNvPr>
              <p:cNvSpPr/>
              <p:nvPr/>
            </p:nvSpPr>
            <p:spPr>
              <a:xfrm>
                <a:off x="1998600" y="3809350"/>
                <a:ext cx="162125" cy="33950"/>
              </a:xfrm>
              <a:custGeom>
                <a:avLst/>
                <a:gdLst/>
                <a:ahLst/>
                <a:cxnLst/>
                <a:rect l="l" t="t" r="r" b="b"/>
                <a:pathLst>
                  <a:path w="6485" h="1358" extrusionOk="0">
                    <a:moveTo>
                      <a:pt x="3670" y="503"/>
                    </a:moveTo>
                    <a:lnTo>
                      <a:pt x="3770" y="553"/>
                    </a:lnTo>
                    <a:lnTo>
                      <a:pt x="3620" y="654"/>
                    </a:lnTo>
                    <a:lnTo>
                      <a:pt x="3519" y="553"/>
                    </a:lnTo>
                    <a:lnTo>
                      <a:pt x="3670" y="503"/>
                    </a:lnTo>
                    <a:close/>
                    <a:moveTo>
                      <a:pt x="1006" y="855"/>
                    </a:moveTo>
                    <a:lnTo>
                      <a:pt x="1106" y="905"/>
                    </a:lnTo>
                    <a:lnTo>
                      <a:pt x="1157" y="955"/>
                    </a:lnTo>
                    <a:lnTo>
                      <a:pt x="1207" y="1005"/>
                    </a:lnTo>
                    <a:lnTo>
                      <a:pt x="1106" y="1056"/>
                    </a:lnTo>
                    <a:lnTo>
                      <a:pt x="1006" y="1106"/>
                    </a:lnTo>
                    <a:lnTo>
                      <a:pt x="905" y="1106"/>
                    </a:lnTo>
                    <a:lnTo>
                      <a:pt x="855" y="1005"/>
                    </a:lnTo>
                    <a:lnTo>
                      <a:pt x="855" y="955"/>
                    </a:lnTo>
                    <a:lnTo>
                      <a:pt x="905" y="905"/>
                    </a:lnTo>
                    <a:lnTo>
                      <a:pt x="1006" y="855"/>
                    </a:lnTo>
                    <a:close/>
                    <a:moveTo>
                      <a:pt x="1458" y="0"/>
                    </a:moveTo>
                    <a:lnTo>
                      <a:pt x="1358" y="50"/>
                    </a:lnTo>
                    <a:lnTo>
                      <a:pt x="1308" y="101"/>
                    </a:lnTo>
                    <a:lnTo>
                      <a:pt x="1207" y="151"/>
                    </a:lnTo>
                    <a:lnTo>
                      <a:pt x="1106" y="402"/>
                    </a:lnTo>
                    <a:lnTo>
                      <a:pt x="1006" y="453"/>
                    </a:lnTo>
                    <a:lnTo>
                      <a:pt x="905" y="453"/>
                    </a:lnTo>
                    <a:lnTo>
                      <a:pt x="755" y="302"/>
                    </a:lnTo>
                    <a:lnTo>
                      <a:pt x="554" y="101"/>
                    </a:lnTo>
                    <a:lnTo>
                      <a:pt x="453" y="50"/>
                    </a:lnTo>
                    <a:lnTo>
                      <a:pt x="403" y="151"/>
                    </a:lnTo>
                    <a:lnTo>
                      <a:pt x="403" y="201"/>
                    </a:lnTo>
                    <a:lnTo>
                      <a:pt x="403" y="453"/>
                    </a:lnTo>
                    <a:lnTo>
                      <a:pt x="453" y="603"/>
                    </a:lnTo>
                    <a:lnTo>
                      <a:pt x="554" y="754"/>
                    </a:lnTo>
                    <a:lnTo>
                      <a:pt x="554" y="855"/>
                    </a:lnTo>
                    <a:lnTo>
                      <a:pt x="453" y="905"/>
                    </a:lnTo>
                    <a:lnTo>
                      <a:pt x="1" y="1257"/>
                    </a:lnTo>
                    <a:lnTo>
                      <a:pt x="805" y="1307"/>
                    </a:lnTo>
                    <a:lnTo>
                      <a:pt x="1509" y="1307"/>
                    </a:lnTo>
                    <a:lnTo>
                      <a:pt x="1559" y="1257"/>
                    </a:lnTo>
                    <a:lnTo>
                      <a:pt x="1609" y="1207"/>
                    </a:lnTo>
                    <a:lnTo>
                      <a:pt x="1659" y="1056"/>
                    </a:lnTo>
                    <a:lnTo>
                      <a:pt x="1659" y="855"/>
                    </a:lnTo>
                    <a:lnTo>
                      <a:pt x="1710" y="704"/>
                    </a:lnTo>
                    <a:lnTo>
                      <a:pt x="1860" y="804"/>
                    </a:lnTo>
                    <a:lnTo>
                      <a:pt x="2011" y="1106"/>
                    </a:lnTo>
                    <a:lnTo>
                      <a:pt x="2212" y="1307"/>
                    </a:lnTo>
                    <a:lnTo>
                      <a:pt x="2313" y="1307"/>
                    </a:lnTo>
                    <a:lnTo>
                      <a:pt x="2363" y="1357"/>
                    </a:lnTo>
                    <a:lnTo>
                      <a:pt x="2464" y="1307"/>
                    </a:lnTo>
                    <a:lnTo>
                      <a:pt x="2564" y="1257"/>
                    </a:lnTo>
                    <a:lnTo>
                      <a:pt x="2765" y="1156"/>
                    </a:lnTo>
                    <a:lnTo>
                      <a:pt x="2916" y="1106"/>
                    </a:lnTo>
                    <a:lnTo>
                      <a:pt x="5429" y="1106"/>
                    </a:lnTo>
                    <a:lnTo>
                      <a:pt x="5680" y="1056"/>
                    </a:lnTo>
                    <a:lnTo>
                      <a:pt x="5932" y="955"/>
                    </a:lnTo>
                    <a:lnTo>
                      <a:pt x="6183" y="804"/>
                    </a:lnTo>
                    <a:lnTo>
                      <a:pt x="6384" y="654"/>
                    </a:lnTo>
                    <a:lnTo>
                      <a:pt x="6434" y="553"/>
                    </a:lnTo>
                    <a:lnTo>
                      <a:pt x="6485" y="453"/>
                    </a:lnTo>
                    <a:lnTo>
                      <a:pt x="6485" y="352"/>
                    </a:lnTo>
                    <a:lnTo>
                      <a:pt x="6334" y="302"/>
                    </a:lnTo>
                    <a:lnTo>
                      <a:pt x="6233" y="402"/>
                    </a:lnTo>
                    <a:lnTo>
                      <a:pt x="6083" y="453"/>
                    </a:lnTo>
                    <a:lnTo>
                      <a:pt x="5932" y="503"/>
                    </a:lnTo>
                    <a:lnTo>
                      <a:pt x="5831" y="603"/>
                    </a:lnTo>
                    <a:lnTo>
                      <a:pt x="5731" y="654"/>
                    </a:lnTo>
                    <a:lnTo>
                      <a:pt x="5580" y="704"/>
                    </a:lnTo>
                    <a:lnTo>
                      <a:pt x="5329" y="654"/>
                    </a:lnTo>
                    <a:lnTo>
                      <a:pt x="5278" y="603"/>
                    </a:lnTo>
                    <a:lnTo>
                      <a:pt x="5228" y="553"/>
                    </a:lnTo>
                    <a:lnTo>
                      <a:pt x="5530" y="252"/>
                    </a:lnTo>
                    <a:lnTo>
                      <a:pt x="5580" y="101"/>
                    </a:lnTo>
                    <a:lnTo>
                      <a:pt x="5530" y="50"/>
                    </a:lnTo>
                    <a:lnTo>
                      <a:pt x="3368" y="50"/>
                    </a:lnTo>
                    <a:lnTo>
                      <a:pt x="3167" y="101"/>
                    </a:lnTo>
                    <a:lnTo>
                      <a:pt x="2966" y="252"/>
                    </a:lnTo>
                    <a:lnTo>
                      <a:pt x="2614" y="252"/>
                    </a:lnTo>
                    <a:lnTo>
                      <a:pt x="2514" y="151"/>
                    </a:lnTo>
                    <a:lnTo>
                      <a:pt x="2413" y="101"/>
                    </a:lnTo>
                    <a:lnTo>
                      <a:pt x="2263" y="151"/>
                    </a:lnTo>
                    <a:lnTo>
                      <a:pt x="2061" y="252"/>
                    </a:lnTo>
                    <a:lnTo>
                      <a:pt x="1911" y="252"/>
                    </a:lnTo>
                    <a:lnTo>
                      <a:pt x="1710" y="201"/>
                    </a:lnTo>
                    <a:lnTo>
                      <a:pt x="1559" y="50"/>
                    </a:lnTo>
                    <a:lnTo>
                      <a:pt x="145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52;p47">
                <a:extLst>
                  <a:ext uri="{FF2B5EF4-FFF2-40B4-BE49-F238E27FC236}">
                    <a16:creationId xmlns:a16="http://schemas.microsoft.com/office/drawing/2014/main" id="{F922DA98-A386-424C-8840-B3C268701744}"/>
                  </a:ext>
                </a:extLst>
              </p:cNvPr>
              <p:cNvSpPr/>
              <p:nvPr/>
            </p:nvSpPr>
            <p:spPr>
              <a:xfrm>
                <a:off x="1492200" y="3752800"/>
                <a:ext cx="111850" cy="89250"/>
              </a:xfrm>
              <a:custGeom>
                <a:avLst/>
                <a:gdLst/>
                <a:ahLst/>
                <a:cxnLst/>
                <a:rect l="l" t="t" r="r" b="b"/>
                <a:pathLst>
                  <a:path w="4474" h="3570" extrusionOk="0">
                    <a:moveTo>
                      <a:pt x="2463" y="855"/>
                    </a:moveTo>
                    <a:lnTo>
                      <a:pt x="2514" y="1006"/>
                    </a:lnTo>
                    <a:lnTo>
                      <a:pt x="2514" y="1156"/>
                    </a:lnTo>
                    <a:lnTo>
                      <a:pt x="2413" y="1257"/>
                    </a:lnTo>
                    <a:lnTo>
                      <a:pt x="2111" y="905"/>
                    </a:lnTo>
                    <a:lnTo>
                      <a:pt x="2212" y="855"/>
                    </a:lnTo>
                    <a:close/>
                    <a:moveTo>
                      <a:pt x="2011" y="2715"/>
                    </a:moveTo>
                    <a:lnTo>
                      <a:pt x="2111" y="2815"/>
                    </a:lnTo>
                    <a:lnTo>
                      <a:pt x="2011" y="2916"/>
                    </a:lnTo>
                    <a:lnTo>
                      <a:pt x="1961" y="2865"/>
                    </a:lnTo>
                    <a:lnTo>
                      <a:pt x="2011" y="2715"/>
                    </a:lnTo>
                    <a:close/>
                    <a:moveTo>
                      <a:pt x="1760" y="0"/>
                    </a:moveTo>
                    <a:lnTo>
                      <a:pt x="1709" y="101"/>
                    </a:lnTo>
                    <a:lnTo>
                      <a:pt x="1659" y="302"/>
                    </a:lnTo>
                    <a:lnTo>
                      <a:pt x="1508" y="503"/>
                    </a:lnTo>
                    <a:lnTo>
                      <a:pt x="1357" y="604"/>
                    </a:lnTo>
                    <a:lnTo>
                      <a:pt x="1106" y="654"/>
                    </a:lnTo>
                    <a:lnTo>
                      <a:pt x="1106" y="805"/>
                    </a:lnTo>
                    <a:lnTo>
                      <a:pt x="1106" y="955"/>
                    </a:lnTo>
                    <a:lnTo>
                      <a:pt x="1207" y="1006"/>
                    </a:lnTo>
                    <a:lnTo>
                      <a:pt x="1357" y="1056"/>
                    </a:lnTo>
                    <a:lnTo>
                      <a:pt x="1458" y="1006"/>
                    </a:lnTo>
                    <a:lnTo>
                      <a:pt x="1508" y="905"/>
                    </a:lnTo>
                    <a:lnTo>
                      <a:pt x="1609" y="855"/>
                    </a:lnTo>
                    <a:lnTo>
                      <a:pt x="1860" y="1408"/>
                    </a:lnTo>
                    <a:lnTo>
                      <a:pt x="1760" y="1508"/>
                    </a:lnTo>
                    <a:lnTo>
                      <a:pt x="1709" y="1609"/>
                    </a:lnTo>
                    <a:lnTo>
                      <a:pt x="1659" y="1810"/>
                    </a:lnTo>
                    <a:lnTo>
                      <a:pt x="1709" y="2061"/>
                    </a:lnTo>
                    <a:lnTo>
                      <a:pt x="1709" y="2312"/>
                    </a:lnTo>
                    <a:lnTo>
                      <a:pt x="1659" y="2463"/>
                    </a:lnTo>
                    <a:lnTo>
                      <a:pt x="1609" y="2514"/>
                    </a:lnTo>
                    <a:lnTo>
                      <a:pt x="1408" y="2514"/>
                    </a:lnTo>
                    <a:lnTo>
                      <a:pt x="1307" y="2614"/>
                    </a:lnTo>
                    <a:lnTo>
                      <a:pt x="1106" y="2765"/>
                    </a:lnTo>
                    <a:lnTo>
                      <a:pt x="955" y="2916"/>
                    </a:lnTo>
                    <a:lnTo>
                      <a:pt x="252" y="2916"/>
                    </a:lnTo>
                    <a:lnTo>
                      <a:pt x="101" y="2966"/>
                    </a:lnTo>
                    <a:lnTo>
                      <a:pt x="51" y="3016"/>
                    </a:lnTo>
                    <a:lnTo>
                      <a:pt x="0" y="3117"/>
                    </a:lnTo>
                    <a:lnTo>
                      <a:pt x="0" y="3267"/>
                    </a:lnTo>
                    <a:lnTo>
                      <a:pt x="51" y="3418"/>
                    </a:lnTo>
                    <a:lnTo>
                      <a:pt x="51" y="3519"/>
                    </a:lnTo>
                    <a:lnTo>
                      <a:pt x="151" y="3569"/>
                    </a:lnTo>
                    <a:lnTo>
                      <a:pt x="302" y="3569"/>
                    </a:lnTo>
                    <a:lnTo>
                      <a:pt x="503" y="3519"/>
                    </a:lnTo>
                    <a:lnTo>
                      <a:pt x="704" y="3418"/>
                    </a:lnTo>
                    <a:lnTo>
                      <a:pt x="754" y="3368"/>
                    </a:lnTo>
                    <a:lnTo>
                      <a:pt x="1006" y="3368"/>
                    </a:lnTo>
                    <a:lnTo>
                      <a:pt x="1106" y="3469"/>
                    </a:lnTo>
                    <a:lnTo>
                      <a:pt x="1156" y="3519"/>
                    </a:lnTo>
                    <a:lnTo>
                      <a:pt x="1207" y="3519"/>
                    </a:lnTo>
                    <a:lnTo>
                      <a:pt x="1257" y="3469"/>
                    </a:lnTo>
                    <a:lnTo>
                      <a:pt x="1357" y="3418"/>
                    </a:lnTo>
                    <a:lnTo>
                      <a:pt x="1961" y="3368"/>
                    </a:lnTo>
                    <a:lnTo>
                      <a:pt x="2463" y="3368"/>
                    </a:lnTo>
                    <a:lnTo>
                      <a:pt x="2614" y="3318"/>
                    </a:lnTo>
                    <a:lnTo>
                      <a:pt x="2715" y="3267"/>
                    </a:lnTo>
                    <a:lnTo>
                      <a:pt x="2916" y="3117"/>
                    </a:lnTo>
                    <a:lnTo>
                      <a:pt x="2966" y="3016"/>
                    </a:lnTo>
                    <a:lnTo>
                      <a:pt x="2916" y="2966"/>
                    </a:lnTo>
                    <a:lnTo>
                      <a:pt x="2765" y="2966"/>
                    </a:lnTo>
                    <a:lnTo>
                      <a:pt x="2664" y="2916"/>
                    </a:lnTo>
                    <a:lnTo>
                      <a:pt x="2614" y="2865"/>
                    </a:lnTo>
                    <a:lnTo>
                      <a:pt x="2564" y="2765"/>
                    </a:lnTo>
                    <a:lnTo>
                      <a:pt x="2463" y="2564"/>
                    </a:lnTo>
                    <a:lnTo>
                      <a:pt x="2463" y="2514"/>
                    </a:lnTo>
                    <a:lnTo>
                      <a:pt x="2363" y="2463"/>
                    </a:lnTo>
                    <a:lnTo>
                      <a:pt x="2413" y="2363"/>
                    </a:lnTo>
                    <a:lnTo>
                      <a:pt x="2463" y="2312"/>
                    </a:lnTo>
                    <a:lnTo>
                      <a:pt x="2664" y="2312"/>
                    </a:lnTo>
                    <a:lnTo>
                      <a:pt x="2715" y="2463"/>
                    </a:lnTo>
                    <a:lnTo>
                      <a:pt x="2765" y="2564"/>
                    </a:lnTo>
                    <a:lnTo>
                      <a:pt x="2815" y="2664"/>
                    </a:lnTo>
                    <a:lnTo>
                      <a:pt x="2865" y="2715"/>
                    </a:lnTo>
                    <a:lnTo>
                      <a:pt x="3016" y="2614"/>
                    </a:lnTo>
                    <a:lnTo>
                      <a:pt x="3117" y="2463"/>
                    </a:lnTo>
                    <a:lnTo>
                      <a:pt x="3167" y="2262"/>
                    </a:lnTo>
                    <a:lnTo>
                      <a:pt x="3167" y="2111"/>
                    </a:lnTo>
                    <a:lnTo>
                      <a:pt x="3066" y="2061"/>
                    </a:lnTo>
                    <a:lnTo>
                      <a:pt x="3016" y="2011"/>
                    </a:lnTo>
                    <a:lnTo>
                      <a:pt x="2966" y="1810"/>
                    </a:lnTo>
                    <a:lnTo>
                      <a:pt x="2916" y="1760"/>
                    </a:lnTo>
                    <a:lnTo>
                      <a:pt x="2865" y="1659"/>
                    </a:lnTo>
                    <a:lnTo>
                      <a:pt x="2765" y="1860"/>
                    </a:lnTo>
                    <a:lnTo>
                      <a:pt x="2664" y="2011"/>
                    </a:lnTo>
                    <a:lnTo>
                      <a:pt x="2564" y="2111"/>
                    </a:lnTo>
                    <a:lnTo>
                      <a:pt x="2463" y="2061"/>
                    </a:lnTo>
                    <a:lnTo>
                      <a:pt x="2312" y="2011"/>
                    </a:lnTo>
                    <a:lnTo>
                      <a:pt x="2212" y="1860"/>
                    </a:lnTo>
                    <a:lnTo>
                      <a:pt x="2111" y="1760"/>
                    </a:lnTo>
                    <a:lnTo>
                      <a:pt x="2111" y="1609"/>
                    </a:lnTo>
                    <a:lnTo>
                      <a:pt x="2212" y="1508"/>
                    </a:lnTo>
                    <a:lnTo>
                      <a:pt x="2363" y="1458"/>
                    </a:lnTo>
                    <a:lnTo>
                      <a:pt x="2514" y="1458"/>
                    </a:lnTo>
                    <a:lnTo>
                      <a:pt x="2815" y="1408"/>
                    </a:lnTo>
                    <a:lnTo>
                      <a:pt x="2865" y="1357"/>
                    </a:lnTo>
                    <a:lnTo>
                      <a:pt x="2966" y="1307"/>
                    </a:lnTo>
                    <a:lnTo>
                      <a:pt x="2966" y="1257"/>
                    </a:lnTo>
                    <a:lnTo>
                      <a:pt x="2966" y="1106"/>
                    </a:lnTo>
                    <a:lnTo>
                      <a:pt x="2865" y="855"/>
                    </a:lnTo>
                    <a:lnTo>
                      <a:pt x="2815" y="754"/>
                    </a:lnTo>
                    <a:lnTo>
                      <a:pt x="2865" y="654"/>
                    </a:lnTo>
                    <a:lnTo>
                      <a:pt x="2916" y="553"/>
                    </a:lnTo>
                    <a:lnTo>
                      <a:pt x="3016" y="453"/>
                    </a:lnTo>
                    <a:lnTo>
                      <a:pt x="3066" y="453"/>
                    </a:lnTo>
                    <a:lnTo>
                      <a:pt x="3167" y="503"/>
                    </a:lnTo>
                    <a:lnTo>
                      <a:pt x="3267" y="604"/>
                    </a:lnTo>
                    <a:lnTo>
                      <a:pt x="4122" y="604"/>
                    </a:lnTo>
                    <a:lnTo>
                      <a:pt x="4222" y="503"/>
                    </a:lnTo>
                    <a:lnTo>
                      <a:pt x="4424" y="302"/>
                    </a:lnTo>
                    <a:lnTo>
                      <a:pt x="4474" y="201"/>
                    </a:lnTo>
                    <a:lnTo>
                      <a:pt x="4424" y="101"/>
                    </a:lnTo>
                    <a:lnTo>
                      <a:pt x="4373" y="51"/>
                    </a:lnTo>
                    <a:lnTo>
                      <a:pt x="4273" y="0"/>
                    </a:lnTo>
                    <a:lnTo>
                      <a:pt x="4172" y="0"/>
                    </a:lnTo>
                    <a:lnTo>
                      <a:pt x="4072" y="51"/>
                    </a:lnTo>
                    <a:lnTo>
                      <a:pt x="3921" y="151"/>
                    </a:lnTo>
                    <a:lnTo>
                      <a:pt x="3871" y="151"/>
                    </a:lnTo>
                    <a:lnTo>
                      <a:pt x="3770" y="51"/>
                    </a:lnTo>
                    <a:lnTo>
                      <a:pt x="3619" y="0"/>
                    </a:lnTo>
                    <a:lnTo>
                      <a:pt x="3469" y="0"/>
                    </a:lnTo>
                    <a:lnTo>
                      <a:pt x="3167" y="101"/>
                    </a:lnTo>
                    <a:lnTo>
                      <a:pt x="2966" y="151"/>
                    </a:lnTo>
                    <a:lnTo>
                      <a:pt x="2765" y="151"/>
                    </a:lnTo>
                    <a:lnTo>
                      <a:pt x="2463" y="51"/>
                    </a:lnTo>
                    <a:lnTo>
                      <a:pt x="216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753;p47">
                <a:extLst>
                  <a:ext uri="{FF2B5EF4-FFF2-40B4-BE49-F238E27FC236}">
                    <a16:creationId xmlns:a16="http://schemas.microsoft.com/office/drawing/2014/main" id="{C711E1E6-3CE7-4A4B-9032-1FA437A19486}"/>
                  </a:ext>
                </a:extLst>
              </p:cNvPr>
              <p:cNvSpPr/>
              <p:nvPr/>
            </p:nvSpPr>
            <p:spPr>
              <a:xfrm>
                <a:off x="1477125" y="3847050"/>
                <a:ext cx="120650" cy="31425"/>
              </a:xfrm>
              <a:custGeom>
                <a:avLst/>
                <a:gdLst/>
                <a:ahLst/>
                <a:cxnLst/>
                <a:rect l="l" t="t" r="r" b="b"/>
                <a:pathLst>
                  <a:path w="4826" h="1257" extrusionOk="0">
                    <a:moveTo>
                      <a:pt x="2513" y="452"/>
                    </a:moveTo>
                    <a:lnTo>
                      <a:pt x="2513" y="478"/>
                    </a:lnTo>
                    <a:lnTo>
                      <a:pt x="2513" y="478"/>
                    </a:lnTo>
                    <a:lnTo>
                      <a:pt x="2614" y="503"/>
                    </a:lnTo>
                    <a:lnTo>
                      <a:pt x="2564" y="452"/>
                    </a:lnTo>
                    <a:close/>
                    <a:moveTo>
                      <a:pt x="2011" y="402"/>
                    </a:moveTo>
                    <a:lnTo>
                      <a:pt x="2061" y="503"/>
                    </a:lnTo>
                    <a:lnTo>
                      <a:pt x="2011" y="654"/>
                    </a:lnTo>
                    <a:lnTo>
                      <a:pt x="1910" y="553"/>
                    </a:lnTo>
                    <a:lnTo>
                      <a:pt x="2011" y="402"/>
                    </a:lnTo>
                    <a:close/>
                    <a:moveTo>
                      <a:pt x="2212" y="0"/>
                    </a:moveTo>
                    <a:lnTo>
                      <a:pt x="2111" y="101"/>
                    </a:lnTo>
                    <a:lnTo>
                      <a:pt x="2061" y="151"/>
                    </a:lnTo>
                    <a:lnTo>
                      <a:pt x="1960" y="201"/>
                    </a:lnTo>
                    <a:lnTo>
                      <a:pt x="1257" y="201"/>
                    </a:lnTo>
                    <a:lnTo>
                      <a:pt x="1106" y="251"/>
                    </a:lnTo>
                    <a:lnTo>
                      <a:pt x="1005" y="352"/>
                    </a:lnTo>
                    <a:lnTo>
                      <a:pt x="855" y="452"/>
                    </a:lnTo>
                    <a:lnTo>
                      <a:pt x="654" y="452"/>
                    </a:lnTo>
                    <a:lnTo>
                      <a:pt x="553" y="402"/>
                    </a:lnTo>
                    <a:lnTo>
                      <a:pt x="302" y="251"/>
                    </a:lnTo>
                    <a:lnTo>
                      <a:pt x="201" y="201"/>
                    </a:lnTo>
                    <a:lnTo>
                      <a:pt x="0" y="201"/>
                    </a:lnTo>
                    <a:lnTo>
                      <a:pt x="151" y="503"/>
                    </a:lnTo>
                    <a:lnTo>
                      <a:pt x="402" y="754"/>
                    </a:lnTo>
                    <a:lnTo>
                      <a:pt x="654" y="955"/>
                    </a:lnTo>
                    <a:lnTo>
                      <a:pt x="905" y="1206"/>
                    </a:lnTo>
                    <a:lnTo>
                      <a:pt x="955" y="1257"/>
                    </a:lnTo>
                    <a:lnTo>
                      <a:pt x="1558" y="1257"/>
                    </a:lnTo>
                    <a:lnTo>
                      <a:pt x="1759" y="1106"/>
                    </a:lnTo>
                    <a:lnTo>
                      <a:pt x="1810" y="1056"/>
                    </a:lnTo>
                    <a:lnTo>
                      <a:pt x="1910" y="1056"/>
                    </a:lnTo>
                    <a:lnTo>
                      <a:pt x="2011" y="1106"/>
                    </a:lnTo>
                    <a:lnTo>
                      <a:pt x="2111" y="1156"/>
                    </a:lnTo>
                    <a:lnTo>
                      <a:pt x="2162" y="1257"/>
                    </a:lnTo>
                    <a:lnTo>
                      <a:pt x="2363" y="1257"/>
                    </a:lnTo>
                    <a:lnTo>
                      <a:pt x="2463" y="1206"/>
                    </a:lnTo>
                    <a:lnTo>
                      <a:pt x="2664" y="1106"/>
                    </a:lnTo>
                    <a:lnTo>
                      <a:pt x="2865" y="955"/>
                    </a:lnTo>
                    <a:lnTo>
                      <a:pt x="3318" y="804"/>
                    </a:lnTo>
                    <a:lnTo>
                      <a:pt x="3368" y="704"/>
                    </a:lnTo>
                    <a:lnTo>
                      <a:pt x="3468" y="654"/>
                    </a:lnTo>
                    <a:lnTo>
                      <a:pt x="3569" y="905"/>
                    </a:lnTo>
                    <a:lnTo>
                      <a:pt x="3619" y="1005"/>
                    </a:lnTo>
                    <a:lnTo>
                      <a:pt x="3669" y="1056"/>
                    </a:lnTo>
                    <a:lnTo>
                      <a:pt x="3770" y="955"/>
                    </a:lnTo>
                    <a:lnTo>
                      <a:pt x="3870" y="905"/>
                    </a:lnTo>
                    <a:lnTo>
                      <a:pt x="3921" y="905"/>
                    </a:lnTo>
                    <a:lnTo>
                      <a:pt x="3971" y="955"/>
                    </a:lnTo>
                    <a:lnTo>
                      <a:pt x="4122" y="1005"/>
                    </a:lnTo>
                    <a:lnTo>
                      <a:pt x="4222" y="1056"/>
                    </a:lnTo>
                    <a:lnTo>
                      <a:pt x="4474" y="905"/>
                    </a:lnTo>
                    <a:lnTo>
                      <a:pt x="4775" y="804"/>
                    </a:lnTo>
                    <a:lnTo>
                      <a:pt x="4825" y="754"/>
                    </a:lnTo>
                    <a:lnTo>
                      <a:pt x="4725" y="654"/>
                    </a:lnTo>
                    <a:lnTo>
                      <a:pt x="4574" y="452"/>
                    </a:lnTo>
                    <a:lnTo>
                      <a:pt x="4474" y="352"/>
                    </a:lnTo>
                    <a:lnTo>
                      <a:pt x="4373" y="302"/>
                    </a:lnTo>
                    <a:lnTo>
                      <a:pt x="4122" y="201"/>
                    </a:lnTo>
                    <a:lnTo>
                      <a:pt x="3921" y="50"/>
                    </a:lnTo>
                    <a:lnTo>
                      <a:pt x="3669" y="0"/>
                    </a:lnTo>
                    <a:lnTo>
                      <a:pt x="3418" y="0"/>
                    </a:lnTo>
                    <a:lnTo>
                      <a:pt x="3217" y="50"/>
                    </a:lnTo>
                    <a:lnTo>
                      <a:pt x="3016" y="151"/>
                    </a:lnTo>
                    <a:lnTo>
                      <a:pt x="2815" y="251"/>
                    </a:lnTo>
                    <a:lnTo>
                      <a:pt x="2564" y="251"/>
                    </a:lnTo>
                    <a:lnTo>
                      <a:pt x="2513" y="302"/>
                    </a:lnTo>
                    <a:lnTo>
                      <a:pt x="2513" y="402"/>
                    </a:lnTo>
                    <a:lnTo>
                      <a:pt x="2564" y="452"/>
                    </a:lnTo>
                    <a:lnTo>
                      <a:pt x="2664" y="452"/>
                    </a:lnTo>
                    <a:lnTo>
                      <a:pt x="2614" y="503"/>
                    </a:lnTo>
                    <a:lnTo>
                      <a:pt x="2664" y="603"/>
                    </a:lnTo>
                    <a:lnTo>
                      <a:pt x="2614" y="603"/>
                    </a:lnTo>
                    <a:lnTo>
                      <a:pt x="2513" y="503"/>
                    </a:lnTo>
                    <a:lnTo>
                      <a:pt x="2513" y="478"/>
                    </a:lnTo>
                    <a:lnTo>
                      <a:pt x="2513" y="478"/>
                    </a:lnTo>
                    <a:lnTo>
                      <a:pt x="2413" y="452"/>
                    </a:lnTo>
                    <a:lnTo>
                      <a:pt x="2363" y="352"/>
                    </a:lnTo>
                    <a:lnTo>
                      <a:pt x="2312" y="251"/>
                    </a:lnTo>
                    <a:lnTo>
                      <a:pt x="2312" y="151"/>
                    </a:lnTo>
                    <a:lnTo>
                      <a:pt x="2262" y="50"/>
                    </a:lnTo>
                    <a:lnTo>
                      <a:pt x="22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54;p47">
                <a:extLst>
                  <a:ext uri="{FF2B5EF4-FFF2-40B4-BE49-F238E27FC236}">
                    <a16:creationId xmlns:a16="http://schemas.microsoft.com/office/drawing/2014/main" id="{A7FCB879-7B3E-48DF-8789-DAF316DE712D}"/>
                  </a:ext>
                </a:extLst>
              </p:cNvPr>
              <p:cNvSpPr/>
              <p:nvPr/>
            </p:nvSpPr>
            <p:spPr>
              <a:xfrm>
                <a:off x="361250" y="3894800"/>
                <a:ext cx="74175" cy="36450"/>
              </a:xfrm>
              <a:custGeom>
                <a:avLst/>
                <a:gdLst/>
                <a:ahLst/>
                <a:cxnLst/>
                <a:rect l="l" t="t" r="r" b="b"/>
                <a:pathLst>
                  <a:path w="2967" h="1458" extrusionOk="0">
                    <a:moveTo>
                      <a:pt x="1559" y="0"/>
                    </a:moveTo>
                    <a:lnTo>
                      <a:pt x="1308" y="302"/>
                    </a:lnTo>
                    <a:lnTo>
                      <a:pt x="1207" y="352"/>
                    </a:lnTo>
                    <a:lnTo>
                      <a:pt x="1056" y="302"/>
                    </a:lnTo>
                    <a:lnTo>
                      <a:pt x="906" y="201"/>
                    </a:lnTo>
                    <a:lnTo>
                      <a:pt x="805" y="151"/>
                    </a:lnTo>
                    <a:lnTo>
                      <a:pt x="705" y="201"/>
                    </a:lnTo>
                    <a:lnTo>
                      <a:pt x="554" y="402"/>
                    </a:lnTo>
                    <a:lnTo>
                      <a:pt x="453" y="553"/>
                    </a:lnTo>
                    <a:lnTo>
                      <a:pt x="403" y="603"/>
                    </a:lnTo>
                    <a:lnTo>
                      <a:pt x="202" y="603"/>
                    </a:lnTo>
                    <a:lnTo>
                      <a:pt x="101" y="654"/>
                    </a:lnTo>
                    <a:lnTo>
                      <a:pt x="51" y="704"/>
                    </a:lnTo>
                    <a:lnTo>
                      <a:pt x="1" y="754"/>
                    </a:lnTo>
                    <a:lnTo>
                      <a:pt x="1" y="905"/>
                    </a:lnTo>
                    <a:lnTo>
                      <a:pt x="1" y="1106"/>
                    </a:lnTo>
                    <a:lnTo>
                      <a:pt x="101" y="1307"/>
                    </a:lnTo>
                    <a:lnTo>
                      <a:pt x="252" y="1408"/>
                    </a:lnTo>
                    <a:lnTo>
                      <a:pt x="453" y="1458"/>
                    </a:lnTo>
                    <a:lnTo>
                      <a:pt x="554" y="1408"/>
                    </a:lnTo>
                    <a:lnTo>
                      <a:pt x="604" y="1357"/>
                    </a:lnTo>
                    <a:lnTo>
                      <a:pt x="705" y="1307"/>
                    </a:lnTo>
                    <a:lnTo>
                      <a:pt x="855" y="1257"/>
                    </a:lnTo>
                    <a:lnTo>
                      <a:pt x="1358" y="1257"/>
                    </a:lnTo>
                    <a:lnTo>
                      <a:pt x="1459" y="1206"/>
                    </a:lnTo>
                    <a:lnTo>
                      <a:pt x="1559" y="1106"/>
                    </a:lnTo>
                    <a:lnTo>
                      <a:pt x="1609" y="1056"/>
                    </a:lnTo>
                    <a:lnTo>
                      <a:pt x="1760" y="1206"/>
                    </a:lnTo>
                    <a:lnTo>
                      <a:pt x="1911" y="1257"/>
                    </a:lnTo>
                    <a:lnTo>
                      <a:pt x="2816" y="1257"/>
                    </a:lnTo>
                    <a:lnTo>
                      <a:pt x="2916" y="1206"/>
                    </a:lnTo>
                    <a:lnTo>
                      <a:pt x="2966" y="1106"/>
                    </a:lnTo>
                    <a:lnTo>
                      <a:pt x="2966" y="1056"/>
                    </a:lnTo>
                    <a:lnTo>
                      <a:pt x="2966" y="754"/>
                    </a:lnTo>
                    <a:lnTo>
                      <a:pt x="2866" y="704"/>
                    </a:lnTo>
                    <a:lnTo>
                      <a:pt x="2816" y="654"/>
                    </a:lnTo>
                    <a:lnTo>
                      <a:pt x="2715" y="754"/>
                    </a:lnTo>
                    <a:lnTo>
                      <a:pt x="2665" y="804"/>
                    </a:lnTo>
                    <a:lnTo>
                      <a:pt x="2564" y="754"/>
                    </a:lnTo>
                    <a:lnTo>
                      <a:pt x="2514" y="603"/>
                    </a:lnTo>
                    <a:lnTo>
                      <a:pt x="2514" y="503"/>
                    </a:lnTo>
                    <a:lnTo>
                      <a:pt x="2414" y="453"/>
                    </a:lnTo>
                    <a:lnTo>
                      <a:pt x="2313" y="302"/>
                    </a:lnTo>
                    <a:lnTo>
                      <a:pt x="2212" y="201"/>
                    </a:lnTo>
                    <a:lnTo>
                      <a:pt x="2162" y="251"/>
                    </a:lnTo>
                    <a:lnTo>
                      <a:pt x="2011" y="402"/>
                    </a:lnTo>
                    <a:lnTo>
                      <a:pt x="1961" y="402"/>
                    </a:lnTo>
                    <a:lnTo>
                      <a:pt x="1961" y="352"/>
                    </a:lnTo>
                    <a:lnTo>
                      <a:pt x="1911" y="151"/>
                    </a:lnTo>
                    <a:lnTo>
                      <a:pt x="1861" y="50"/>
                    </a:lnTo>
                    <a:lnTo>
                      <a:pt x="17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755;p47">
                <a:extLst>
                  <a:ext uri="{FF2B5EF4-FFF2-40B4-BE49-F238E27FC236}">
                    <a16:creationId xmlns:a16="http://schemas.microsoft.com/office/drawing/2014/main" id="{CE0E07C4-3B57-4209-88EA-6D5C6897AEA1}"/>
                  </a:ext>
                </a:extLst>
              </p:cNvPr>
              <p:cNvSpPr/>
              <p:nvPr/>
            </p:nvSpPr>
            <p:spPr>
              <a:xfrm>
                <a:off x="1782475" y="3731425"/>
                <a:ext cx="56575" cy="51550"/>
              </a:xfrm>
              <a:custGeom>
                <a:avLst/>
                <a:gdLst/>
                <a:ahLst/>
                <a:cxnLst/>
                <a:rect l="l" t="t" r="r" b="b"/>
                <a:pathLst>
                  <a:path w="2263" h="2062" extrusionOk="0">
                    <a:moveTo>
                      <a:pt x="1106" y="1"/>
                    </a:moveTo>
                    <a:lnTo>
                      <a:pt x="754" y="51"/>
                    </a:lnTo>
                    <a:lnTo>
                      <a:pt x="402" y="202"/>
                    </a:lnTo>
                    <a:lnTo>
                      <a:pt x="402" y="302"/>
                    </a:lnTo>
                    <a:lnTo>
                      <a:pt x="453" y="403"/>
                    </a:lnTo>
                    <a:lnTo>
                      <a:pt x="654" y="403"/>
                    </a:lnTo>
                    <a:lnTo>
                      <a:pt x="754" y="453"/>
                    </a:lnTo>
                    <a:lnTo>
                      <a:pt x="804" y="503"/>
                    </a:lnTo>
                    <a:lnTo>
                      <a:pt x="754" y="604"/>
                    </a:lnTo>
                    <a:lnTo>
                      <a:pt x="654" y="654"/>
                    </a:lnTo>
                    <a:lnTo>
                      <a:pt x="603" y="705"/>
                    </a:lnTo>
                    <a:lnTo>
                      <a:pt x="603" y="956"/>
                    </a:lnTo>
                    <a:lnTo>
                      <a:pt x="553" y="1006"/>
                    </a:lnTo>
                    <a:lnTo>
                      <a:pt x="503" y="1056"/>
                    </a:lnTo>
                    <a:lnTo>
                      <a:pt x="0" y="1056"/>
                    </a:lnTo>
                    <a:lnTo>
                      <a:pt x="51" y="1408"/>
                    </a:lnTo>
                    <a:lnTo>
                      <a:pt x="252" y="1459"/>
                    </a:lnTo>
                    <a:lnTo>
                      <a:pt x="453" y="1609"/>
                    </a:lnTo>
                    <a:lnTo>
                      <a:pt x="603" y="1660"/>
                    </a:lnTo>
                    <a:lnTo>
                      <a:pt x="704" y="1710"/>
                    </a:lnTo>
                    <a:lnTo>
                      <a:pt x="855" y="1710"/>
                    </a:lnTo>
                    <a:lnTo>
                      <a:pt x="1156" y="1660"/>
                    </a:lnTo>
                    <a:lnTo>
                      <a:pt x="1458" y="1660"/>
                    </a:lnTo>
                    <a:lnTo>
                      <a:pt x="1408" y="1559"/>
                    </a:lnTo>
                    <a:lnTo>
                      <a:pt x="1307" y="1459"/>
                    </a:lnTo>
                    <a:lnTo>
                      <a:pt x="955" y="1459"/>
                    </a:lnTo>
                    <a:lnTo>
                      <a:pt x="855" y="1358"/>
                    </a:lnTo>
                    <a:lnTo>
                      <a:pt x="804" y="1207"/>
                    </a:lnTo>
                    <a:lnTo>
                      <a:pt x="955" y="1006"/>
                    </a:lnTo>
                    <a:lnTo>
                      <a:pt x="1156" y="855"/>
                    </a:lnTo>
                    <a:lnTo>
                      <a:pt x="1257" y="805"/>
                    </a:lnTo>
                    <a:lnTo>
                      <a:pt x="1357" y="855"/>
                    </a:lnTo>
                    <a:lnTo>
                      <a:pt x="1408" y="906"/>
                    </a:lnTo>
                    <a:lnTo>
                      <a:pt x="1408" y="956"/>
                    </a:lnTo>
                    <a:lnTo>
                      <a:pt x="1307" y="1056"/>
                    </a:lnTo>
                    <a:lnTo>
                      <a:pt x="1257" y="1157"/>
                    </a:lnTo>
                    <a:lnTo>
                      <a:pt x="1257" y="1207"/>
                    </a:lnTo>
                    <a:lnTo>
                      <a:pt x="1357" y="1308"/>
                    </a:lnTo>
                    <a:lnTo>
                      <a:pt x="1458" y="1358"/>
                    </a:lnTo>
                    <a:lnTo>
                      <a:pt x="1458" y="1459"/>
                    </a:lnTo>
                    <a:lnTo>
                      <a:pt x="1307" y="1459"/>
                    </a:lnTo>
                    <a:lnTo>
                      <a:pt x="1558" y="1509"/>
                    </a:lnTo>
                    <a:lnTo>
                      <a:pt x="1609" y="1559"/>
                    </a:lnTo>
                    <a:lnTo>
                      <a:pt x="1609" y="1609"/>
                    </a:lnTo>
                    <a:lnTo>
                      <a:pt x="1558" y="1660"/>
                    </a:lnTo>
                    <a:lnTo>
                      <a:pt x="1458" y="1660"/>
                    </a:lnTo>
                    <a:lnTo>
                      <a:pt x="1458" y="1810"/>
                    </a:lnTo>
                    <a:lnTo>
                      <a:pt x="1508" y="1861"/>
                    </a:lnTo>
                    <a:lnTo>
                      <a:pt x="1659" y="2011"/>
                    </a:lnTo>
                    <a:lnTo>
                      <a:pt x="1760" y="2062"/>
                    </a:lnTo>
                    <a:lnTo>
                      <a:pt x="1810" y="2062"/>
                    </a:lnTo>
                    <a:lnTo>
                      <a:pt x="1961" y="1911"/>
                    </a:lnTo>
                    <a:lnTo>
                      <a:pt x="2061" y="1710"/>
                    </a:lnTo>
                    <a:lnTo>
                      <a:pt x="2162" y="1559"/>
                    </a:lnTo>
                    <a:lnTo>
                      <a:pt x="2262" y="1408"/>
                    </a:lnTo>
                    <a:lnTo>
                      <a:pt x="2011" y="1107"/>
                    </a:lnTo>
                    <a:lnTo>
                      <a:pt x="1910" y="1006"/>
                    </a:lnTo>
                    <a:lnTo>
                      <a:pt x="1860" y="956"/>
                    </a:lnTo>
                    <a:lnTo>
                      <a:pt x="1961" y="855"/>
                    </a:lnTo>
                    <a:lnTo>
                      <a:pt x="2061" y="755"/>
                    </a:lnTo>
                    <a:lnTo>
                      <a:pt x="2061" y="654"/>
                    </a:lnTo>
                    <a:lnTo>
                      <a:pt x="2061" y="403"/>
                    </a:lnTo>
                    <a:lnTo>
                      <a:pt x="2061" y="252"/>
                    </a:lnTo>
                    <a:lnTo>
                      <a:pt x="1961" y="202"/>
                    </a:lnTo>
                    <a:lnTo>
                      <a:pt x="1810" y="202"/>
                    </a:lnTo>
                    <a:lnTo>
                      <a:pt x="1709" y="152"/>
                    </a:lnTo>
                    <a:lnTo>
                      <a:pt x="1408" y="51"/>
                    </a:lnTo>
                    <a:lnTo>
                      <a:pt x="110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756;p47">
                <a:extLst>
                  <a:ext uri="{FF2B5EF4-FFF2-40B4-BE49-F238E27FC236}">
                    <a16:creationId xmlns:a16="http://schemas.microsoft.com/office/drawing/2014/main" id="{8FBF5072-B2BF-4707-A176-20AAC9054E50}"/>
                  </a:ext>
                </a:extLst>
              </p:cNvPr>
              <p:cNvSpPr/>
              <p:nvPr/>
            </p:nvSpPr>
            <p:spPr>
              <a:xfrm>
                <a:off x="493200" y="3899825"/>
                <a:ext cx="62850" cy="32700"/>
              </a:xfrm>
              <a:custGeom>
                <a:avLst/>
                <a:gdLst/>
                <a:ahLst/>
                <a:cxnLst/>
                <a:rect l="l" t="t" r="r" b="b"/>
                <a:pathLst>
                  <a:path w="2514" h="1308" extrusionOk="0">
                    <a:moveTo>
                      <a:pt x="2011" y="0"/>
                    </a:moveTo>
                    <a:lnTo>
                      <a:pt x="1911" y="101"/>
                    </a:lnTo>
                    <a:lnTo>
                      <a:pt x="1710" y="201"/>
                    </a:lnTo>
                    <a:lnTo>
                      <a:pt x="1559" y="252"/>
                    </a:lnTo>
                    <a:lnTo>
                      <a:pt x="1408" y="201"/>
                    </a:lnTo>
                    <a:lnTo>
                      <a:pt x="1257" y="101"/>
                    </a:lnTo>
                    <a:lnTo>
                      <a:pt x="1106" y="50"/>
                    </a:lnTo>
                    <a:lnTo>
                      <a:pt x="1006" y="151"/>
                    </a:lnTo>
                    <a:lnTo>
                      <a:pt x="855" y="201"/>
                    </a:lnTo>
                    <a:lnTo>
                      <a:pt x="553" y="201"/>
                    </a:lnTo>
                    <a:lnTo>
                      <a:pt x="302" y="252"/>
                    </a:lnTo>
                    <a:lnTo>
                      <a:pt x="101" y="402"/>
                    </a:lnTo>
                    <a:lnTo>
                      <a:pt x="1" y="603"/>
                    </a:lnTo>
                    <a:lnTo>
                      <a:pt x="1" y="905"/>
                    </a:lnTo>
                    <a:lnTo>
                      <a:pt x="51" y="1005"/>
                    </a:lnTo>
                    <a:lnTo>
                      <a:pt x="101" y="1056"/>
                    </a:lnTo>
                    <a:lnTo>
                      <a:pt x="704" y="1056"/>
                    </a:lnTo>
                    <a:lnTo>
                      <a:pt x="805" y="1005"/>
                    </a:lnTo>
                    <a:lnTo>
                      <a:pt x="905" y="1056"/>
                    </a:lnTo>
                    <a:lnTo>
                      <a:pt x="1056" y="1156"/>
                    </a:lnTo>
                    <a:lnTo>
                      <a:pt x="1207" y="1257"/>
                    </a:lnTo>
                    <a:lnTo>
                      <a:pt x="1257" y="1307"/>
                    </a:lnTo>
                    <a:lnTo>
                      <a:pt x="1358" y="1257"/>
                    </a:lnTo>
                    <a:lnTo>
                      <a:pt x="1609" y="1257"/>
                    </a:lnTo>
                    <a:lnTo>
                      <a:pt x="1810" y="1207"/>
                    </a:lnTo>
                    <a:lnTo>
                      <a:pt x="1961" y="1106"/>
                    </a:lnTo>
                    <a:lnTo>
                      <a:pt x="2112" y="855"/>
                    </a:lnTo>
                    <a:lnTo>
                      <a:pt x="2162" y="754"/>
                    </a:lnTo>
                    <a:lnTo>
                      <a:pt x="2212" y="654"/>
                    </a:lnTo>
                    <a:lnTo>
                      <a:pt x="2363" y="453"/>
                    </a:lnTo>
                    <a:lnTo>
                      <a:pt x="2463" y="402"/>
                    </a:lnTo>
                    <a:lnTo>
                      <a:pt x="2514" y="302"/>
                    </a:lnTo>
                    <a:lnTo>
                      <a:pt x="2514" y="201"/>
                    </a:lnTo>
                    <a:lnTo>
                      <a:pt x="2514" y="101"/>
                    </a:lnTo>
                    <a:lnTo>
                      <a:pt x="2463" y="50"/>
                    </a:lnTo>
                    <a:lnTo>
                      <a:pt x="236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57;p47">
                <a:extLst>
                  <a:ext uri="{FF2B5EF4-FFF2-40B4-BE49-F238E27FC236}">
                    <a16:creationId xmlns:a16="http://schemas.microsoft.com/office/drawing/2014/main" id="{D13E91C5-3C59-4E79-B9DC-F5D18BCD6A5B}"/>
                  </a:ext>
                </a:extLst>
              </p:cNvPr>
              <p:cNvSpPr/>
              <p:nvPr/>
            </p:nvSpPr>
            <p:spPr>
              <a:xfrm>
                <a:off x="1823925" y="3089325"/>
                <a:ext cx="62875" cy="32675"/>
              </a:xfrm>
              <a:custGeom>
                <a:avLst/>
                <a:gdLst/>
                <a:ahLst/>
                <a:cxnLst/>
                <a:rect l="l" t="t" r="r" b="b"/>
                <a:pathLst>
                  <a:path w="2515" h="1307" extrusionOk="0">
                    <a:moveTo>
                      <a:pt x="1107" y="0"/>
                    </a:moveTo>
                    <a:lnTo>
                      <a:pt x="1107" y="50"/>
                    </a:lnTo>
                    <a:lnTo>
                      <a:pt x="51" y="50"/>
                    </a:lnTo>
                    <a:lnTo>
                      <a:pt x="51" y="101"/>
                    </a:lnTo>
                    <a:lnTo>
                      <a:pt x="1" y="201"/>
                    </a:lnTo>
                    <a:lnTo>
                      <a:pt x="102" y="251"/>
                    </a:lnTo>
                    <a:lnTo>
                      <a:pt x="152" y="302"/>
                    </a:lnTo>
                    <a:lnTo>
                      <a:pt x="202" y="402"/>
                    </a:lnTo>
                    <a:lnTo>
                      <a:pt x="202" y="553"/>
                    </a:lnTo>
                    <a:lnTo>
                      <a:pt x="202" y="704"/>
                    </a:lnTo>
                    <a:lnTo>
                      <a:pt x="353" y="855"/>
                    </a:lnTo>
                    <a:lnTo>
                      <a:pt x="403" y="754"/>
                    </a:lnTo>
                    <a:lnTo>
                      <a:pt x="554" y="603"/>
                    </a:lnTo>
                    <a:lnTo>
                      <a:pt x="654" y="503"/>
                    </a:lnTo>
                    <a:lnTo>
                      <a:pt x="805" y="503"/>
                    </a:lnTo>
                    <a:lnTo>
                      <a:pt x="906" y="603"/>
                    </a:lnTo>
                    <a:lnTo>
                      <a:pt x="1107" y="654"/>
                    </a:lnTo>
                    <a:lnTo>
                      <a:pt x="1207" y="704"/>
                    </a:lnTo>
                    <a:lnTo>
                      <a:pt x="1258" y="754"/>
                    </a:lnTo>
                    <a:lnTo>
                      <a:pt x="1258" y="905"/>
                    </a:lnTo>
                    <a:lnTo>
                      <a:pt x="1258" y="1106"/>
                    </a:lnTo>
                    <a:lnTo>
                      <a:pt x="1308" y="1206"/>
                    </a:lnTo>
                    <a:lnTo>
                      <a:pt x="1358" y="1257"/>
                    </a:lnTo>
                    <a:lnTo>
                      <a:pt x="1710" y="1307"/>
                    </a:lnTo>
                    <a:lnTo>
                      <a:pt x="1911" y="1257"/>
                    </a:lnTo>
                    <a:lnTo>
                      <a:pt x="2062" y="1206"/>
                    </a:lnTo>
                    <a:lnTo>
                      <a:pt x="2313" y="1005"/>
                    </a:lnTo>
                    <a:lnTo>
                      <a:pt x="2514" y="754"/>
                    </a:lnTo>
                    <a:lnTo>
                      <a:pt x="2514" y="654"/>
                    </a:lnTo>
                    <a:lnTo>
                      <a:pt x="2514" y="553"/>
                    </a:lnTo>
                    <a:lnTo>
                      <a:pt x="2414" y="352"/>
                    </a:lnTo>
                    <a:lnTo>
                      <a:pt x="2313" y="251"/>
                    </a:lnTo>
                    <a:lnTo>
                      <a:pt x="2313" y="151"/>
                    </a:lnTo>
                    <a:lnTo>
                      <a:pt x="2213" y="50"/>
                    </a:lnTo>
                    <a:lnTo>
                      <a:pt x="21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58;p47">
                <a:extLst>
                  <a:ext uri="{FF2B5EF4-FFF2-40B4-BE49-F238E27FC236}">
                    <a16:creationId xmlns:a16="http://schemas.microsoft.com/office/drawing/2014/main" id="{818ED460-60C1-4B5C-B1E3-9FAB5A2079CF}"/>
                  </a:ext>
                </a:extLst>
              </p:cNvPr>
              <p:cNvSpPr/>
              <p:nvPr/>
            </p:nvSpPr>
            <p:spPr>
              <a:xfrm>
                <a:off x="554775" y="3899825"/>
                <a:ext cx="54050" cy="42750"/>
              </a:xfrm>
              <a:custGeom>
                <a:avLst/>
                <a:gdLst/>
                <a:ahLst/>
                <a:cxnLst/>
                <a:rect l="l" t="t" r="r" b="b"/>
                <a:pathLst>
                  <a:path w="2162" h="1710" extrusionOk="0">
                    <a:moveTo>
                      <a:pt x="1508" y="0"/>
                    </a:moveTo>
                    <a:lnTo>
                      <a:pt x="1358" y="50"/>
                    </a:lnTo>
                    <a:lnTo>
                      <a:pt x="1257" y="151"/>
                    </a:lnTo>
                    <a:lnTo>
                      <a:pt x="1056" y="352"/>
                    </a:lnTo>
                    <a:lnTo>
                      <a:pt x="905" y="402"/>
                    </a:lnTo>
                    <a:lnTo>
                      <a:pt x="754" y="402"/>
                    </a:lnTo>
                    <a:lnTo>
                      <a:pt x="604" y="453"/>
                    </a:lnTo>
                    <a:lnTo>
                      <a:pt x="503" y="503"/>
                    </a:lnTo>
                    <a:lnTo>
                      <a:pt x="0" y="905"/>
                    </a:lnTo>
                    <a:lnTo>
                      <a:pt x="151" y="1005"/>
                    </a:lnTo>
                    <a:lnTo>
                      <a:pt x="302" y="1056"/>
                    </a:lnTo>
                    <a:lnTo>
                      <a:pt x="704" y="1056"/>
                    </a:lnTo>
                    <a:lnTo>
                      <a:pt x="855" y="1156"/>
                    </a:lnTo>
                    <a:lnTo>
                      <a:pt x="956" y="1207"/>
                    </a:lnTo>
                    <a:lnTo>
                      <a:pt x="1106" y="1257"/>
                    </a:lnTo>
                    <a:lnTo>
                      <a:pt x="1307" y="1257"/>
                    </a:lnTo>
                    <a:lnTo>
                      <a:pt x="1408" y="1307"/>
                    </a:lnTo>
                    <a:lnTo>
                      <a:pt x="1508" y="1408"/>
                    </a:lnTo>
                    <a:lnTo>
                      <a:pt x="1559" y="1609"/>
                    </a:lnTo>
                    <a:lnTo>
                      <a:pt x="1609" y="1659"/>
                    </a:lnTo>
                    <a:lnTo>
                      <a:pt x="1659" y="1709"/>
                    </a:lnTo>
                    <a:lnTo>
                      <a:pt x="1860" y="1659"/>
                    </a:lnTo>
                    <a:lnTo>
                      <a:pt x="1911" y="1609"/>
                    </a:lnTo>
                    <a:lnTo>
                      <a:pt x="1911" y="1558"/>
                    </a:lnTo>
                    <a:lnTo>
                      <a:pt x="1860" y="1458"/>
                    </a:lnTo>
                    <a:lnTo>
                      <a:pt x="1810" y="1408"/>
                    </a:lnTo>
                    <a:lnTo>
                      <a:pt x="1810" y="1307"/>
                    </a:lnTo>
                    <a:lnTo>
                      <a:pt x="2112" y="1005"/>
                    </a:lnTo>
                    <a:lnTo>
                      <a:pt x="2162" y="855"/>
                    </a:lnTo>
                    <a:lnTo>
                      <a:pt x="2061" y="855"/>
                    </a:lnTo>
                    <a:lnTo>
                      <a:pt x="1961" y="704"/>
                    </a:lnTo>
                    <a:lnTo>
                      <a:pt x="1961" y="503"/>
                    </a:lnTo>
                    <a:lnTo>
                      <a:pt x="1961" y="352"/>
                    </a:lnTo>
                    <a:lnTo>
                      <a:pt x="1961" y="151"/>
                    </a:lnTo>
                    <a:lnTo>
                      <a:pt x="1911" y="50"/>
                    </a:lnTo>
                    <a:lnTo>
                      <a:pt x="170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9;p47">
                <a:extLst>
                  <a:ext uri="{FF2B5EF4-FFF2-40B4-BE49-F238E27FC236}">
                    <a16:creationId xmlns:a16="http://schemas.microsoft.com/office/drawing/2014/main" id="{3D696840-F920-4C14-B178-B2968B7FDA59}"/>
                  </a:ext>
                </a:extLst>
              </p:cNvPr>
              <p:cNvSpPr/>
              <p:nvPr/>
            </p:nvSpPr>
            <p:spPr>
              <a:xfrm>
                <a:off x="1975975" y="3642225"/>
                <a:ext cx="52800" cy="21375"/>
              </a:xfrm>
              <a:custGeom>
                <a:avLst/>
                <a:gdLst/>
                <a:ahLst/>
                <a:cxnLst/>
                <a:rect l="l" t="t" r="r" b="b"/>
                <a:pathLst>
                  <a:path w="2112" h="855" extrusionOk="0">
                    <a:moveTo>
                      <a:pt x="152" y="0"/>
                    </a:moveTo>
                    <a:lnTo>
                      <a:pt x="51" y="50"/>
                    </a:lnTo>
                    <a:lnTo>
                      <a:pt x="1" y="201"/>
                    </a:lnTo>
                    <a:lnTo>
                      <a:pt x="1" y="402"/>
                    </a:lnTo>
                    <a:lnTo>
                      <a:pt x="1" y="553"/>
                    </a:lnTo>
                    <a:lnTo>
                      <a:pt x="51" y="704"/>
                    </a:lnTo>
                    <a:lnTo>
                      <a:pt x="51" y="754"/>
                    </a:lnTo>
                    <a:lnTo>
                      <a:pt x="101" y="804"/>
                    </a:lnTo>
                    <a:lnTo>
                      <a:pt x="252" y="754"/>
                    </a:lnTo>
                    <a:lnTo>
                      <a:pt x="453" y="654"/>
                    </a:lnTo>
                    <a:lnTo>
                      <a:pt x="654" y="603"/>
                    </a:lnTo>
                    <a:lnTo>
                      <a:pt x="855" y="654"/>
                    </a:lnTo>
                    <a:lnTo>
                      <a:pt x="1056" y="754"/>
                    </a:lnTo>
                    <a:lnTo>
                      <a:pt x="1207" y="804"/>
                    </a:lnTo>
                    <a:lnTo>
                      <a:pt x="1308" y="855"/>
                    </a:lnTo>
                    <a:lnTo>
                      <a:pt x="1408" y="804"/>
                    </a:lnTo>
                    <a:lnTo>
                      <a:pt x="1509" y="704"/>
                    </a:lnTo>
                    <a:lnTo>
                      <a:pt x="1609" y="654"/>
                    </a:lnTo>
                    <a:lnTo>
                      <a:pt x="1710" y="603"/>
                    </a:lnTo>
                    <a:lnTo>
                      <a:pt x="2011" y="603"/>
                    </a:lnTo>
                    <a:lnTo>
                      <a:pt x="2112" y="553"/>
                    </a:lnTo>
                    <a:lnTo>
                      <a:pt x="2112" y="453"/>
                    </a:lnTo>
                    <a:lnTo>
                      <a:pt x="2112" y="352"/>
                    </a:lnTo>
                    <a:lnTo>
                      <a:pt x="2062" y="251"/>
                    </a:lnTo>
                    <a:lnTo>
                      <a:pt x="1911" y="201"/>
                    </a:lnTo>
                    <a:lnTo>
                      <a:pt x="1006" y="201"/>
                    </a:lnTo>
                    <a:lnTo>
                      <a:pt x="906" y="101"/>
                    </a:lnTo>
                    <a:lnTo>
                      <a:pt x="755" y="0"/>
                    </a:lnTo>
                    <a:lnTo>
                      <a:pt x="705" y="50"/>
                    </a:lnTo>
                    <a:lnTo>
                      <a:pt x="604" y="151"/>
                    </a:lnTo>
                    <a:lnTo>
                      <a:pt x="554" y="151"/>
                    </a:lnTo>
                    <a:lnTo>
                      <a:pt x="403" y="50"/>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0;p47">
                <a:extLst>
                  <a:ext uri="{FF2B5EF4-FFF2-40B4-BE49-F238E27FC236}">
                    <a16:creationId xmlns:a16="http://schemas.microsoft.com/office/drawing/2014/main" id="{686DDBE6-C200-40E5-A56F-29AEAA80D45C}"/>
                  </a:ext>
                </a:extLst>
              </p:cNvPr>
              <p:cNvSpPr/>
              <p:nvPr/>
            </p:nvSpPr>
            <p:spPr>
              <a:xfrm>
                <a:off x="1724675" y="3363250"/>
                <a:ext cx="62850" cy="18875"/>
              </a:xfrm>
              <a:custGeom>
                <a:avLst/>
                <a:gdLst/>
                <a:ahLst/>
                <a:cxnLst/>
                <a:rect l="l" t="t" r="r" b="b"/>
                <a:pathLst>
                  <a:path w="2514" h="755" extrusionOk="0">
                    <a:moveTo>
                      <a:pt x="955" y="1"/>
                    </a:moveTo>
                    <a:lnTo>
                      <a:pt x="855" y="51"/>
                    </a:lnTo>
                    <a:lnTo>
                      <a:pt x="704" y="151"/>
                    </a:lnTo>
                    <a:lnTo>
                      <a:pt x="503" y="202"/>
                    </a:lnTo>
                    <a:lnTo>
                      <a:pt x="402" y="302"/>
                    </a:lnTo>
                    <a:lnTo>
                      <a:pt x="302" y="352"/>
                    </a:lnTo>
                    <a:lnTo>
                      <a:pt x="201" y="403"/>
                    </a:lnTo>
                    <a:lnTo>
                      <a:pt x="101" y="403"/>
                    </a:lnTo>
                    <a:lnTo>
                      <a:pt x="50" y="453"/>
                    </a:lnTo>
                    <a:lnTo>
                      <a:pt x="0" y="554"/>
                    </a:lnTo>
                    <a:lnTo>
                      <a:pt x="50" y="654"/>
                    </a:lnTo>
                    <a:lnTo>
                      <a:pt x="201" y="704"/>
                    </a:lnTo>
                    <a:lnTo>
                      <a:pt x="302" y="755"/>
                    </a:lnTo>
                    <a:lnTo>
                      <a:pt x="352" y="755"/>
                    </a:lnTo>
                    <a:lnTo>
                      <a:pt x="503" y="654"/>
                    </a:lnTo>
                    <a:lnTo>
                      <a:pt x="654" y="604"/>
                    </a:lnTo>
                    <a:lnTo>
                      <a:pt x="754" y="554"/>
                    </a:lnTo>
                    <a:lnTo>
                      <a:pt x="905" y="453"/>
                    </a:lnTo>
                    <a:lnTo>
                      <a:pt x="1156" y="453"/>
                    </a:lnTo>
                    <a:lnTo>
                      <a:pt x="1257" y="554"/>
                    </a:lnTo>
                    <a:lnTo>
                      <a:pt x="1307" y="604"/>
                    </a:lnTo>
                    <a:lnTo>
                      <a:pt x="1508" y="654"/>
                    </a:lnTo>
                    <a:lnTo>
                      <a:pt x="1910" y="654"/>
                    </a:lnTo>
                    <a:lnTo>
                      <a:pt x="2312" y="604"/>
                    </a:lnTo>
                    <a:lnTo>
                      <a:pt x="2413" y="604"/>
                    </a:lnTo>
                    <a:lnTo>
                      <a:pt x="2513" y="403"/>
                    </a:lnTo>
                    <a:lnTo>
                      <a:pt x="2463" y="302"/>
                    </a:lnTo>
                    <a:lnTo>
                      <a:pt x="2413" y="202"/>
                    </a:lnTo>
                    <a:lnTo>
                      <a:pt x="2212" y="51"/>
                    </a:lnTo>
                    <a:lnTo>
                      <a:pt x="2111" y="1"/>
                    </a:lnTo>
                    <a:lnTo>
                      <a:pt x="2011" y="1"/>
                    </a:lnTo>
                    <a:lnTo>
                      <a:pt x="1860" y="101"/>
                    </a:lnTo>
                    <a:lnTo>
                      <a:pt x="1709" y="202"/>
                    </a:lnTo>
                    <a:lnTo>
                      <a:pt x="1558" y="252"/>
                    </a:lnTo>
                    <a:lnTo>
                      <a:pt x="1357" y="202"/>
                    </a:lnTo>
                    <a:lnTo>
                      <a:pt x="1206" y="101"/>
                    </a:lnTo>
                    <a:lnTo>
                      <a:pt x="115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61;p47">
                <a:extLst>
                  <a:ext uri="{FF2B5EF4-FFF2-40B4-BE49-F238E27FC236}">
                    <a16:creationId xmlns:a16="http://schemas.microsoft.com/office/drawing/2014/main" id="{7796FD06-975A-4A3E-9577-E5E4768F2EE6}"/>
                  </a:ext>
                </a:extLst>
              </p:cNvPr>
              <p:cNvSpPr/>
              <p:nvPr/>
            </p:nvSpPr>
            <p:spPr>
              <a:xfrm>
                <a:off x="1392925" y="3115700"/>
                <a:ext cx="41500" cy="32700"/>
              </a:xfrm>
              <a:custGeom>
                <a:avLst/>
                <a:gdLst/>
                <a:ahLst/>
                <a:cxnLst/>
                <a:rect l="l" t="t" r="r" b="b"/>
                <a:pathLst>
                  <a:path w="1660" h="1308" extrusionOk="0">
                    <a:moveTo>
                      <a:pt x="101" y="1"/>
                    </a:moveTo>
                    <a:lnTo>
                      <a:pt x="51" y="51"/>
                    </a:lnTo>
                    <a:lnTo>
                      <a:pt x="0" y="151"/>
                    </a:lnTo>
                    <a:lnTo>
                      <a:pt x="0" y="252"/>
                    </a:lnTo>
                    <a:lnTo>
                      <a:pt x="51" y="353"/>
                    </a:lnTo>
                    <a:lnTo>
                      <a:pt x="101" y="453"/>
                    </a:lnTo>
                    <a:lnTo>
                      <a:pt x="151" y="554"/>
                    </a:lnTo>
                    <a:lnTo>
                      <a:pt x="252" y="805"/>
                    </a:lnTo>
                    <a:lnTo>
                      <a:pt x="352" y="855"/>
                    </a:lnTo>
                    <a:lnTo>
                      <a:pt x="855" y="855"/>
                    </a:lnTo>
                    <a:lnTo>
                      <a:pt x="955" y="905"/>
                    </a:lnTo>
                    <a:lnTo>
                      <a:pt x="1006" y="1006"/>
                    </a:lnTo>
                    <a:lnTo>
                      <a:pt x="1056" y="1157"/>
                    </a:lnTo>
                    <a:lnTo>
                      <a:pt x="1106" y="1207"/>
                    </a:lnTo>
                    <a:lnTo>
                      <a:pt x="1207" y="1257"/>
                    </a:lnTo>
                    <a:lnTo>
                      <a:pt x="1307" y="1308"/>
                    </a:lnTo>
                    <a:lnTo>
                      <a:pt x="1358" y="1257"/>
                    </a:lnTo>
                    <a:lnTo>
                      <a:pt x="1609" y="1056"/>
                    </a:lnTo>
                    <a:lnTo>
                      <a:pt x="1659" y="905"/>
                    </a:lnTo>
                    <a:lnTo>
                      <a:pt x="1659" y="755"/>
                    </a:lnTo>
                    <a:lnTo>
                      <a:pt x="1659" y="604"/>
                    </a:lnTo>
                    <a:lnTo>
                      <a:pt x="1609" y="503"/>
                    </a:lnTo>
                    <a:lnTo>
                      <a:pt x="1559" y="453"/>
                    </a:lnTo>
                    <a:lnTo>
                      <a:pt x="1408" y="453"/>
                    </a:lnTo>
                    <a:lnTo>
                      <a:pt x="1207" y="403"/>
                    </a:lnTo>
                    <a:lnTo>
                      <a:pt x="1006" y="453"/>
                    </a:lnTo>
                    <a:lnTo>
                      <a:pt x="855" y="503"/>
                    </a:lnTo>
                    <a:lnTo>
                      <a:pt x="704" y="604"/>
                    </a:lnTo>
                    <a:lnTo>
                      <a:pt x="553" y="252"/>
                    </a:lnTo>
                    <a:lnTo>
                      <a:pt x="453" y="151"/>
                    </a:lnTo>
                    <a:lnTo>
                      <a:pt x="403" y="101"/>
                    </a:lnTo>
                    <a:lnTo>
                      <a:pt x="252"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762;p47">
                <a:extLst>
                  <a:ext uri="{FF2B5EF4-FFF2-40B4-BE49-F238E27FC236}">
                    <a16:creationId xmlns:a16="http://schemas.microsoft.com/office/drawing/2014/main" id="{14A1FA35-9012-4482-BD70-3088D458AC18}"/>
                  </a:ext>
                </a:extLst>
              </p:cNvPr>
              <p:cNvSpPr/>
              <p:nvPr/>
            </p:nvSpPr>
            <p:spPr>
              <a:xfrm>
                <a:off x="403975" y="3169750"/>
                <a:ext cx="36475" cy="26400"/>
              </a:xfrm>
              <a:custGeom>
                <a:avLst/>
                <a:gdLst/>
                <a:ahLst/>
                <a:cxnLst/>
                <a:rect l="l" t="t" r="r" b="b"/>
                <a:pathLst>
                  <a:path w="1459" h="1056" extrusionOk="0">
                    <a:moveTo>
                      <a:pt x="1107" y="0"/>
                    </a:moveTo>
                    <a:lnTo>
                      <a:pt x="1006" y="50"/>
                    </a:lnTo>
                    <a:lnTo>
                      <a:pt x="604" y="503"/>
                    </a:lnTo>
                    <a:lnTo>
                      <a:pt x="503" y="553"/>
                    </a:lnTo>
                    <a:lnTo>
                      <a:pt x="453" y="503"/>
                    </a:lnTo>
                    <a:lnTo>
                      <a:pt x="302" y="402"/>
                    </a:lnTo>
                    <a:lnTo>
                      <a:pt x="202" y="452"/>
                    </a:lnTo>
                    <a:lnTo>
                      <a:pt x="152" y="553"/>
                    </a:lnTo>
                    <a:lnTo>
                      <a:pt x="51" y="603"/>
                    </a:lnTo>
                    <a:lnTo>
                      <a:pt x="1" y="653"/>
                    </a:lnTo>
                    <a:lnTo>
                      <a:pt x="1" y="704"/>
                    </a:lnTo>
                    <a:lnTo>
                      <a:pt x="1" y="754"/>
                    </a:lnTo>
                    <a:lnTo>
                      <a:pt x="51" y="754"/>
                    </a:lnTo>
                    <a:lnTo>
                      <a:pt x="252" y="804"/>
                    </a:lnTo>
                    <a:lnTo>
                      <a:pt x="453" y="955"/>
                    </a:lnTo>
                    <a:lnTo>
                      <a:pt x="654" y="1056"/>
                    </a:lnTo>
                    <a:lnTo>
                      <a:pt x="805" y="1056"/>
                    </a:lnTo>
                    <a:lnTo>
                      <a:pt x="906" y="1005"/>
                    </a:lnTo>
                    <a:lnTo>
                      <a:pt x="1056" y="1005"/>
                    </a:lnTo>
                    <a:lnTo>
                      <a:pt x="1207" y="955"/>
                    </a:lnTo>
                    <a:lnTo>
                      <a:pt x="1408" y="704"/>
                    </a:lnTo>
                    <a:lnTo>
                      <a:pt x="1408" y="653"/>
                    </a:lnTo>
                    <a:lnTo>
                      <a:pt x="1358" y="603"/>
                    </a:lnTo>
                    <a:lnTo>
                      <a:pt x="1157" y="553"/>
                    </a:lnTo>
                    <a:lnTo>
                      <a:pt x="1056" y="503"/>
                    </a:lnTo>
                    <a:lnTo>
                      <a:pt x="1107" y="452"/>
                    </a:lnTo>
                    <a:lnTo>
                      <a:pt x="1157" y="402"/>
                    </a:lnTo>
                    <a:lnTo>
                      <a:pt x="1257" y="352"/>
                    </a:lnTo>
                    <a:lnTo>
                      <a:pt x="1408" y="352"/>
                    </a:lnTo>
                    <a:lnTo>
                      <a:pt x="1458" y="302"/>
                    </a:lnTo>
                    <a:lnTo>
                      <a:pt x="1408" y="251"/>
                    </a:lnTo>
                    <a:lnTo>
                      <a:pt x="1308" y="151"/>
                    </a:lnTo>
                    <a:lnTo>
                      <a:pt x="120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763;p47">
                <a:extLst>
                  <a:ext uri="{FF2B5EF4-FFF2-40B4-BE49-F238E27FC236}">
                    <a16:creationId xmlns:a16="http://schemas.microsoft.com/office/drawing/2014/main" id="{C1017924-F61D-4742-A8CE-5CD53DD50283}"/>
                  </a:ext>
                </a:extLst>
              </p:cNvPr>
              <p:cNvSpPr/>
              <p:nvPr/>
            </p:nvSpPr>
            <p:spPr>
              <a:xfrm>
                <a:off x="377600" y="3184825"/>
                <a:ext cx="26400" cy="31425"/>
              </a:xfrm>
              <a:custGeom>
                <a:avLst/>
                <a:gdLst/>
                <a:ahLst/>
                <a:cxnLst/>
                <a:rect l="l" t="t" r="r" b="b"/>
                <a:pathLst>
                  <a:path w="1056" h="1257" extrusionOk="0">
                    <a:moveTo>
                      <a:pt x="553" y="0"/>
                    </a:moveTo>
                    <a:lnTo>
                      <a:pt x="453" y="50"/>
                    </a:lnTo>
                    <a:lnTo>
                      <a:pt x="402" y="101"/>
                    </a:lnTo>
                    <a:lnTo>
                      <a:pt x="252" y="201"/>
                    </a:lnTo>
                    <a:lnTo>
                      <a:pt x="252" y="302"/>
                    </a:lnTo>
                    <a:lnTo>
                      <a:pt x="302" y="402"/>
                    </a:lnTo>
                    <a:lnTo>
                      <a:pt x="352" y="503"/>
                    </a:lnTo>
                    <a:lnTo>
                      <a:pt x="402" y="553"/>
                    </a:lnTo>
                    <a:lnTo>
                      <a:pt x="302" y="603"/>
                    </a:lnTo>
                    <a:lnTo>
                      <a:pt x="201" y="603"/>
                    </a:lnTo>
                    <a:lnTo>
                      <a:pt x="51" y="654"/>
                    </a:lnTo>
                    <a:lnTo>
                      <a:pt x="0" y="704"/>
                    </a:lnTo>
                    <a:lnTo>
                      <a:pt x="0" y="754"/>
                    </a:lnTo>
                    <a:lnTo>
                      <a:pt x="51" y="905"/>
                    </a:lnTo>
                    <a:lnTo>
                      <a:pt x="101" y="1005"/>
                    </a:lnTo>
                    <a:lnTo>
                      <a:pt x="252" y="1005"/>
                    </a:lnTo>
                    <a:lnTo>
                      <a:pt x="352" y="1056"/>
                    </a:lnTo>
                    <a:lnTo>
                      <a:pt x="503" y="1257"/>
                    </a:lnTo>
                    <a:lnTo>
                      <a:pt x="603" y="1207"/>
                    </a:lnTo>
                    <a:lnTo>
                      <a:pt x="654" y="1156"/>
                    </a:lnTo>
                    <a:lnTo>
                      <a:pt x="704" y="1056"/>
                    </a:lnTo>
                    <a:lnTo>
                      <a:pt x="805" y="1005"/>
                    </a:lnTo>
                    <a:lnTo>
                      <a:pt x="955" y="1005"/>
                    </a:lnTo>
                    <a:lnTo>
                      <a:pt x="1056" y="905"/>
                    </a:lnTo>
                    <a:lnTo>
                      <a:pt x="1056" y="704"/>
                    </a:lnTo>
                    <a:lnTo>
                      <a:pt x="1056" y="603"/>
                    </a:lnTo>
                    <a:lnTo>
                      <a:pt x="1056" y="503"/>
                    </a:lnTo>
                    <a:lnTo>
                      <a:pt x="805" y="251"/>
                    </a:lnTo>
                    <a:lnTo>
                      <a:pt x="5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764;p47">
                <a:extLst>
                  <a:ext uri="{FF2B5EF4-FFF2-40B4-BE49-F238E27FC236}">
                    <a16:creationId xmlns:a16="http://schemas.microsoft.com/office/drawing/2014/main" id="{3B5506BE-E53E-460B-83FD-52357EFC6ED8}"/>
                  </a:ext>
                </a:extLst>
              </p:cNvPr>
              <p:cNvSpPr/>
              <p:nvPr/>
            </p:nvSpPr>
            <p:spPr>
              <a:xfrm>
                <a:off x="1913150" y="3341900"/>
                <a:ext cx="41500" cy="21375"/>
              </a:xfrm>
              <a:custGeom>
                <a:avLst/>
                <a:gdLst/>
                <a:ahLst/>
                <a:cxnLst/>
                <a:rect l="l" t="t" r="r" b="b"/>
                <a:pathLst>
                  <a:path w="1660" h="855" extrusionOk="0">
                    <a:moveTo>
                      <a:pt x="654" y="0"/>
                    </a:moveTo>
                    <a:lnTo>
                      <a:pt x="503" y="50"/>
                    </a:lnTo>
                    <a:lnTo>
                      <a:pt x="353" y="201"/>
                    </a:lnTo>
                    <a:lnTo>
                      <a:pt x="252" y="201"/>
                    </a:lnTo>
                    <a:lnTo>
                      <a:pt x="152" y="251"/>
                    </a:lnTo>
                    <a:lnTo>
                      <a:pt x="101" y="251"/>
                    </a:lnTo>
                    <a:lnTo>
                      <a:pt x="1" y="352"/>
                    </a:lnTo>
                    <a:lnTo>
                      <a:pt x="101" y="402"/>
                    </a:lnTo>
                    <a:lnTo>
                      <a:pt x="302" y="603"/>
                    </a:lnTo>
                    <a:lnTo>
                      <a:pt x="403" y="654"/>
                    </a:lnTo>
                    <a:lnTo>
                      <a:pt x="554" y="654"/>
                    </a:lnTo>
                    <a:lnTo>
                      <a:pt x="1006" y="603"/>
                    </a:lnTo>
                    <a:lnTo>
                      <a:pt x="1207" y="704"/>
                    </a:lnTo>
                    <a:lnTo>
                      <a:pt x="1308" y="754"/>
                    </a:lnTo>
                    <a:lnTo>
                      <a:pt x="1408" y="855"/>
                    </a:lnTo>
                    <a:lnTo>
                      <a:pt x="1509" y="855"/>
                    </a:lnTo>
                    <a:lnTo>
                      <a:pt x="1659" y="754"/>
                    </a:lnTo>
                    <a:lnTo>
                      <a:pt x="1659" y="603"/>
                    </a:lnTo>
                    <a:lnTo>
                      <a:pt x="1659" y="503"/>
                    </a:lnTo>
                    <a:lnTo>
                      <a:pt x="1458" y="302"/>
                    </a:lnTo>
                    <a:lnTo>
                      <a:pt x="1358" y="251"/>
                    </a:lnTo>
                    <a:lnTo>
                      <a:pt x="1207" y="201"/>
                    </a:lnTo>
                    <a:lnTo>
                      <a:pt x="956" y="201"/>
                    </a:lnTo>
                    <a:lnTo>
                      <a:pt x="755" y="50"/>
                    </a:lnTo>
                    <a:lnTo>
                      <a:pt x="6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765;p47">
                <a:extLst>
                  <a:ext uri="{FF2B5EF4-FFF2-40B4-BE49-F238E27FC236}">
                    <a16:creationId xmlns:a16="http://schemas.microsoft.com/office/drawing/2014/main" id="{628A40E7-3614-4EEB-BA98-E522EC9843C6}"/>
                  </a:ext>
                </a:extLst>
              </p:cNvPr>
              <p:cNvSpPr/>
              <p:nvPr/>
            </p:nvSpPr>
            <p:spPr>
              <a:xfrm>
                <a:off x="2081550" y="3647250"/>
                <a:ext cx="41475" cy="16350"/>
              </a:xfrm>
              <a:custGeom>
                <a:avLst/>
                <a:gdLst/>
                <a:ahLst/>
                <a:cxnLst/>
                <a:rect l="l" t="t" r="r" b="b"/>
                <a:pathLst>
                  <a:path w="1659" h="654" extrusionOk="0">
                    <a:moveTo>
                      <a:pt x="151" y="0"/>
                    </a:moveTo>
                    <a:lnTo>
                      <a:pt x="50" y="101"/>
                    </a:lnTo>
                    <a:lnTo>
                      <a:pt x="0" y="201"/>
                    </a:lnTo>
                    <a:lnTo>
                      <a:pt x="50" y="302"/>
                    </a:lnTo>
                    <a:lnTo>
                      <a:pt x="101" y="402"/>
                    </a:lnTo>
                    <a:lnTo>
                      <a:pt x="302" y="453"/>
                    </a:lnTo>
                    <a:lnTo>
                      <a:pt x="452" y="553"/>
                    </a:lnTo>
                    <a:lnTo>
                      <a:pt x="603" y="654"/>
                    </a:lnTo>
                    <a:lnTo>
                      <a:pt x="704" y="654"/>
                    </a:lnTo>
                    <a:lnTo>
                      <a:pt x="955" y="603"/>
                    </a:lnTo>
                    <a:lnTo>
                      <a:pt x="1106" y="503"/>
                    </a:lnTo>
                    <a:lnTo>
                      <a:pt x="1257" y="453"/>
                    </a:lnTo>
                    <a:lnTo>
                      <a:pt x="1609" y="402"/>
                    </a:lnTo>
                    <a:lnTo>
                      <a:pt x="1659" y="352"/>
                    </a:lnTo>
                    <a:lnTo>
                      <a:pt x="1609" y="252"/>
                    </a:lnTo>
                    <a:lnTo>
                      <a:pt x="1458" y="101"/>
                    </a:lnTo>
                    <a:lnTo>
                      <a:pt x="1257" y="0"/>
                    </a:lnTo>
                    <a:lnTo>
                      <a:pt x="1106" y="0"/>
                    </a:lnTo>
                    <a:lnTo>
                      <a:pt x="905" y="50"/>
                    </a:lnTo>
                    <a:lnTo>
                      <a:pt x="754" y="151"/>
                    </a:lnTo>
                    <a:lnTo>
                      <a:pt x="603" y="201"/>
                    </a:lnTo>
                    <a:lnTo>
                      <a:pt x="452" y="151"/>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766;p47">
                <a:extLst>
                  <a:ext uri="{FF2B5EF4-FFF2-40B4-BE49-F238E27FC236}">
                    <a16:creationId xmlns:a16="http://schemas.microsoft.com/office/drawing/2014/main" id="{719E74C7-09B0-4A28-A256-AB11CD0BBC5A}"/>
                  </a:ext>
                </a:extLst>
              </p:cNvPr>
              <p:cNvSpPr/>
              <p:nvPr/>
            </p:nvSpPr>
            <p:spPr>
              <a:xfrm>
                <a:off x="2012425" y="3184825"/>
                <a:ext cx="21400" cy="30175"/>
              </a:xfrm>
              <a:custGeom>
                <a:avLst/>
                <a:gdLst/>
                <a:ahLst/>
                <a:cxnLst/>
                <a:rect l="l" t="t" r="r" b="b"/>
                <a:pathLst>
                  <a:path w="856" h="1207" extrusionOk="0">
                    <a:moveTo>
                      <a:pt x="352" y="0"/>
                    </a:moveTo>
                    <a:lnTo>
                      <a:pt x="252" y="101"/>
                    </a:lnTo>
                    <a:lnTo>
                      <a:pt x="202" y="251"/>
                    </a:lnTo>
                    <a:lnTo>
                      <a:pt x="101" y="453"/>
                    </a:lnTo>
                    <a:lnTo>
                      <a:pt x="51" y="603"/>
                    </a:lnTo>
                    <a:lnTo>
                      <a:pt x="1" y="704"/>
                    </a:lnTo>
                    <a:lnTo>
                      <a:pt x="51" y="804"/>
                    </a:lnTo>
                    <a:lnTo>
                      <a:pt x="51" y="1056"/>
                    </a:lnTo>
                    <a:lnTo>
                      <a:pt x="51" y="1156"/>
                    </a:lnTo>
                    <a:lnTo>
                      <a:pt x="101" y="1207"/>
                    </a:lnTo>
                    <a:lnTo>
                      <a:pt x="202" y="1207"/>
                    </a:lnTo>
                    <a:lnTo>
                      <a:pt x="654" y="905"/>
                    </a:lnTo>
                    <a:lnTo>
                      <a:pt x="553" y="804"/>
                    </a:lnTo>
                    <a:lnTo>
                      <a:pt x="503" y="704"/>
                    </a:lnTo>
                    <a:lnTo>
                      <a:pt x="503" y="603"/>
                    </a:lnTo>
                    <a:lnTo>
                      <a:pt x="604" y="553"/>
                    </a:lnTo>
                    <a:lnTo>
                      <a:pt x="755" y="453"/>
                    </a:lnTo>
                    <a:lnTo>
                      <a:pt x="805" y="402"/>
                    </a:lnTo>
                    <a:lnTo>
                      <a:pt x="855" y="302"/>
                    </a:lnTo>
                    <a:lnTo>
                      <a:pt x="855" y="201"/>
                    </a:lnTo>
                    <a:lnTo>
                      <a:pt x="855" y="101"/>
                    </a:lnTo>
                    <a:lnTo>
                      <a:pt x="805" y="50"/>
                    </a:lnTo>
                    <a:lnTo>
                      <a:pt x="6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767;p47">
                <a:extLst>
                  <a:ext uri="{FF2B5EF4-FFF2-40B4-BE49-F238E27FC236}">
                    <a16:creationId xmlns:a16="http://schemas.microsoft.com/office/drawing/2014/main" id="{7C3532B1-27AC-4327-85FC-65F0C0E2EC7C}"/>
                  </a:ext>
                </a:extLst>
              </p:cNvPr>
              <p:cNvSpPr/>
              <p:nvPr/>
            </p:nvSpPr>
            <p:spPr>
              <a:xfrm>
                <a:off x="1997350" y="3125750"/>
                <a:ext cx="26400" cy="21400"/>
              </a:xfrm>
              <a:custGeom>
                <a:avLst/>
                <a:gdLst/>
                <a:ahLst/>
                <a:cxnLst/>
                <a:rect l="l" t="t" r="r" b="b"/>
                <a:pathLst>
                  <a:path w="1056" h="856" extrusionOk="0">
                    <a:moveTo>
                      <a:pt x="503" y="1"/>
                    </a:moveTo>
                    <a:lnTo>
                      <a:pt x="352" y="51"/>
                    </a:lnTo>
                    <a:lnTo>
                      <a:pt x="252" y="101"/>
                    </a:lnTo>
                    <a:lnTo>
                      <a:pt x="151" y="202"/>
                    </a:lnTo>
                    <a:lnTo>
                      <a:pt x="51" y="302"/>
                    </a:lnTo>
                    <a:lnTo>
                      <a:pt x="0" y="403"/>
                    </a:lnTo>
                    <a:lnTo>
                      <a:pt x="0" y="554"/>
                    </a:lnTo>
                    <a:lnTo>
                      <a:pt x="0" y="755"/>
                    </a:lnTo>
                    <a:lnTo>
                      <a:pt x="101" y="855"/>
                    </a:lnTo>
                    <a:lnTo>
                      <a:pt x="252" y="855"/>
                    </a:lnTo>
                    <a:lnTo>
                      <a:pt x="604" y="704"/>
                    </a:lnTo>
                    <a:lnTo>
                      <a:pt x="805" y="604"/>
                    </a:lnTo>
                    <a:lnTo>
                      <a:pt x="905" y="453"/>
                    </a:lnTo>
                    <a:lnTo>
                      <a:pt x="1056" y="353"/>
                    </a:lnTo>
                    <a:lnTo>
                      <a:pt x="855" y="152"/>
                    </a:lnTo>
                    <a:lnTo>
                      <a:pt x="654" y="51"/>
                    </a:lnTo>
                    <a:lnTo>
                      <a:pt x="5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768;p47">
                <a:extLst>
                  <a:ext uri="{FF2B5EF4-FFF2-40B4-BE49-F238E27FC236}">
                    <a16:creationId xmlns:a16="http://schemas.microsoft.com/office/drawing/2014/main" id="{AF12F219-E990-42D1-BFD5-3EE382F0ABDC}"/>
                  </a:ext>
                </a:extLst>
              </p:cNvPr>
              <p:cNvSpPr/>
              <p:nvPr/>
            </p:nvSpPr>
            <p:spPr>
              <a:xfrm>
                <a:off x="1924475" y="3221250"/>
                <a:ext cx="40225" cy="15100"/>
              </a:xfrm>
              <a:custGeom>
                <a:avLst/>
                <a:gdLst/>
                <a:ahLst/>
                <a:cxnLst/>
                <a:rect l="l" t="t" r="r" b="b"/>
                <a:pathLst>
                  <a:path w="1609" h="604" extrusionOk="0">
                    <a:moveTo>
                      <a:pt x="101" y="1"/>
                    </a:moveTo>
                    <a:lnTo>
                      <a:pt x="0" y="51"/>
                    </a:lnTo>
                    <a:lnTo>
                      <a:pt x="0" y="152"/>
                    </a:lnTo>
                    <a:lnTo>
                      <a:pt x="0" y="252"/>
                    </a:lnTo>
                    <a:lnTo>
                      <a:pt x="0" y="453"/>
                    </a:lnTo>
                    <a:lnTo>
                      <a:pt x="101" y="604"/>
                    </a:lnTo>
                    <a:lnTo>
                      <a:pt x="151" y="554"/>
                    </a:lnTo>
                    <a:lnTo>
                      <a:pt x="201" y="453"/>
                    </a:lnTo>
                    <a:lnTo>
                      <a:pt x="201" y="353"/>
                    </a:lnTo>
                    <a:lnTo>
                      <a:pt x="251" y="252"/>
                    </a:lnTo>
                    <a:lnTo>
                      <a:pt x="302" y="252"/>
                    </a:lnTo>
                    <a:lnTo>
                      <a:pt x="452" y="353"/>
                    </a:lnTo>
                    <a:lnTo>
                      <a:pt x="603" y="403"/>
                    </a:lnTo>
                    <a:lnTo>
                      <a:pt x="905" y="503"/>
                    </a:lnTo>
                    <a:lnTo>
                      <a:pt x="1056" y="503"/>
                    </a:lnTo>
                    <a:lnTo>
                      <a:pt x="1156" y="353"/>
                    </a:lnTo>
                    <a:lnTo>
                      <a:pt x="1357" y="252"/>
                    </a:lnTo>
                    <a:lnTo>
                      <a:pt x="1458" y="202"/>
                    </a:lnTo>
                    <a:lnTo>
                      <a:pt x="1558" y="202"/>
                    </a:lnTo>
                    <a:lnTo>
                      <a:pt x="1609" y="152"/>
                    </a:lnTo>
                    <a:lnTo>
                      <a:pt x="1609" y="51"/>
                    </a:lnTo>
                    <a:lnTo>
                      <a:pt x="15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769;p47">
                <a:extLst>
                  <a:ext uri="{FF2B5EF4-FFF2-40B4-BE49-F238E27FC236}">
                    <a16:creationId xmlns:a16="http://schemas.microsoft.com/office/drawing/2014/main" id="{DEFE7BEF-CDA2-4C9C-8179-39790006168E}"/>
                  </a:ext>
                </a:extLst>
              </p:cNvPr>
              <p:cNvSpPr/>
              <p:nvPr/>
            </p:nvSpPr>
            <p:spPr>
              <a:xfrm>
                <a:off x="1846550" y="3736450"/>
                <a:ext cx="25175" cy="26425"/>
              </a:xfrm>
              <a:custGeom>
                <a:avLst/>
                <a:gdLst/>
                <a:ahLst/>
                <a:cxnLst/>
                <a:rect l="l" t="t" r="r" b="b"/>
                <a:pathLst>
                  <a:path w="1007" h="1057" extrusionOk="0">
                    <a:moveTo>
                      <a:pt x="302" y="1"/>
                    </a:moveTo>
                    <a:lnTo>
                      <a:pt x="202" y="51"/>
                    </a:lnTo>
                    <a:lnTo>
                      <a:pt x="152" y="152"/>
                    </a:lnTo>
                    <a:lnTo>
                      <a:pt x="51" y="453"/>
                    </a:lnTo>
                    <a:lnTo>
                      <a:pt x="1" y="554"/>
                    </a:lnTo>
                    <a:lnTo>
                      <a:pt x="1" y="604"/>
                    </a:lnTo>
                    <a:lnTo>
                      <a:pt x="51" y="604"/>
                    </a:lnTo>
                    <a:lnTo>
                      <a:pt x="152" y="654"/>
                    </a:lnTo>
                    <a:lnTo>
                      <a:pt x="453" y="654"/>
                    </a:lnTo>
                    <a:lnTo>
                      <a:pt x="554" y="755"/>
                    </a:lnTo>
                    <a:lnTo>
                      <a:pt x="554" y="906"/>
                    </a:lnTo>
                    <a:lnTo>
                      <a:pt x="604" y="1006"/>
                    </a:lnTo>
                    <a:lnTo>
                      <a:pt x="704" y="1056"/>
                    </a:lnTo>
                    <a:lnTo>
                      <a:pt x="905" y="1056"/>
                    </a:lnTo>
                    <a:lnTo>
                      <a:pt x="956" y="956"/>
                    </a:lnTo>
                    <a:lnTo>
                      <a:pt x="1006" y="855"/>
                    </a:lnTo>
                    <a:lnTo>
                      <a:pt x="1006" y="755"/>
                    </a:lnTo>
                    <a:lnTo>
                      <a:pt x="855" y="654"/>
                    </a:lnTo>
                    <a:lnTo>
                      <a:pt x="805" y="504"/>
                    </a:lnTo>
                    <a:lnTo>
                      <a:pt x="755" y="302"/>
                    </a:lnTo>
                    <a:lnTo>
                      <a:pt x="654" y="202"/>
                    </a:lnTo>
                    <a:lnTo>
                      <a:pt x="503" y="51"/>
                    </a:lnTo>
                    <a:lnTo>
                      <a:pt x="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770;p47">
                <a:extLst>
                  <a:ext uri="{FF2B5EF4-FFF2-40B4-BE49-F238E27FC236}">
                    <a16:creationId xmlns:a16="http://schemas.microsoft.com/office/drawing/2014/main" id="{05E279D0-5525-47B3-920A-1F986C7D9F7F}"/>
                  </a:ext>
                </a:extLst>
              </p:cNvPr>
              <p:cNvSpPr/>
              <p:nvPr/>
            </p:nvSpPr>
            <p:spPr>
              <a:xfrm>
                <a:off x="1871700" y="3394675"/>
                <a:ext cx="25150" cy="21375"/>
              </a:xfrm>
              <a:custGeom>
                <a:avLst/>
                <a:gdLst/>
                <a:ahLst/>
                <a:cxnLst/>
                <a:rect l="l" t="t" r="r" b="b"/>
                <a:pathLst>
                  <a:path w="1006" h="855" extrusionOk="0">
                    <a:moveTo>
                      <a:pt x="553" y="0"/>
                    </a:moveTo>
                    <a:lnTo>
                      <a:pt x="302" y="50"/>
                    </a:lnTo>
                    <a:lnTo>
                      <a:pt x="101" y="201"/>
                    </a:lnTo>
                    <a:lnTo>
                      <a:pt x="0" y="402"/>
                    </a:lnTo>
                    <a:lnTo>
                      <a:pt x="0" y="654"/>
                    </a:lnTo>
                    <a:lnTo>
                      <a:pt x="0" y="754"/>
                    </a:lnTo>
                    <a:lnTo>
                      <a:pt x="101" y="804"/>
                    </a:lnTo>
                    <a:lnTo>
                      <a:pt x="201" y="855"/>
                    </a:lnTo>
                    <a:lnTo>
                      <a:pt x="251" y="855"/>
                    </a:lnTo>
                    <a:lnTo>
                      <a:pt x="452" y="704"/>
                    </a:lnTo>
                    <a:lnTo>
                      <a:pt x="553" y="553"/>
                    </a:lnTo>
                    <a:lnTo>
                      <a:pt x="653" y="503"/>
                    </a:lnTo>
                    <a:lnTo>
                      <a:pt x="704" y="453"/>
                    </a:lnTo>
                    <a:lnTo>
                      <a:pt x="804" y="402"/>
                    </a:lnTo>
                    <a:lnTo>
                      <a:pt x="854" y="302"/>
                    </a:lnTo>
                    <a:lnTo>
                      <a:pt x="905" y="252"/>
                    </a:lnTo>
                    <a:lnTo>
                      <a:pt x="955" y="201"/>
                    </a:lnTo>
                    <a:lnTo>
                      <a:pt x="1005" y="101"/>
                    </a:lnTo>
                    <a:lnTo>
                      <a:pt x="955" y="50"/>
                    </a:lnTo>
                    <a:lnTo>
                      <a:pt x="7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771;p47">
                <a:extLst>
                  <a:ext uri="{FF2B5EF4-FFF2-40B4-BE49-F238E27FC236}">
                    <a16:creationId xmlns:a16="http://schemas.microsoft.com/office/drawing/2014/main" id="{F06C4A55-DB8F-4161-85EA-E311E6C6B6B3}"/>
                  </a:ext>
                </a:extLst>
              </p:cNvPr>
              <p:cNvSpPr/>
              <p:nvPr/>
            </p:nvSpPr>
            <p:spPr>
              <a:xfrm>
                <a:off x="1434400" y="3815625"/>
                <a:ext cx="21375" cy="26425"/>
              </a:xfrm>
              <a:custGeom>
                <a:avLst/>
                <a:gdLst/>
                <a:ahLst/>
                <a:cxnLst/>
                <a:rect l="l" t="t" r="r" b="b"/>
                <a:pathLst>
                  <a:path w="855" h="1057" extrusionOk="0">
                    <a:moveTo>
                      <a:pt x="453" y="1"/>
                    </a:moveTo>
                    <a:lnTo>
                      <a:pt x="302" y="51"/>
                    </a:lnTo>
                    <a:lnTo>
                      <a:pt x="201" y="101"/>
                    </a:lnTo>
                    <a:lnTo>
                      <a:pt x="201" y="252"/>
                    </a:lnTo>
                    <a:lnTo>
                      <a:pt x="151" y="403"/>
                    </a:lnTo>
                    <a:lnTo>
                      <a:pt x="50" y="503"/>
                    </a:lnTo>
                    <a:lnTo>
                      <a:pt x="0" y="604"/>
                    </a:lnTo>
                    <a:lnTo>
                      <a:pt x="0" y="855"/>
                    </a:lnTo>
                    <a:lnTo>
                      <a:pt x="0" y="956"/>
                    </a:lnTo>
                    <a:lnTo>
                      <a:pt x="50" y="1006"/>
                    </a:lnTo>
                    <a:lnTo>
                      <a:pt x="201" y="1056"/>
                    </a:lnTo>
                    <a:lnTo>
                      <a:pt x="302" y="1056"/>
                    </a:lnTo>
                    <a:lnTo>
                      <a:pt x="352" y="1006"/>
                    </a:lnTo>
                    <a:lnTo>
                      <a:pt x="453" y="805"/>
                    </a:lnTo>
                    <a:lnTo>
                      <a:pt x="553" y="654"/>
                    </a:lnTo>
                    <a:lnTo>
                      <a:pt x="804" y="352"/>
                    </a:lnTo>
                    <a:lnTo>
                      <a:pt x="855" y="252"/>
                    </a:lnTo>
                    <a:lnTo>
                      <a:pt x="855" y="151"/>
                    </a:lnTo>
                    <a:lnTo>
                      <a:pt x="804" y="51"/>
                    </a:lnTo>
                    <a:lnTo>
                      <a:pt x="7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772;p47">
                <a:extLst>
                  <a:ext uri="{FF2B5EF4-FFF2-40B4-BE49-F238E27FC236}">
                    <a16:creationId xmlns:a16="http://schemas.microsoft.com/office/drawing/2014/main" id="{A2876C4E-E709-489E-8076-A7287D1532D9}"/>
                  </a:ext>
                </a:extLst>
              </p:cNvPr>
              <p:cNvSpPr/>
              <p:nvPr/>
            </p:nvSpPr>
            <p:spPr>
              <a:xfrm>
                <a:off x="2055150" y="3579375"/>
                <a:ext cx="21400" cy="20150"/>
              </a:xfrm>
              <a:custGeom>
                <a:avLst/>
                <a:gdLst/>
                <a:ahLst/>
                <a:cxnLst/>
                <a:rect l="l" t="t" r="r" b="b"/>
                <a:pathLst>
                  <a:path w="856" h="806" extrusionOk="0">
                    <a:moveTo>
                      <a:pt x="553" y="1"/>
                    </a:moveTo>
                    <a:lnTo>
                      <a:pt x="453" y="51"/>
                    </a:lnTo>
                    <a:lnTo>
                      <a:pt x="352" y="152"/>
                    </a:lnTo>
                    <a:lnTo>
                      <a:pt x="202" y="202"/>
                    </a:lnTo>
                    <a:lnTo>
                      <a:pt x="101" y="252"/>
                    </a:lnTo>
                    <a:lnTo>
                      <a:pt x="1" y="353"/>
                    </a:lnTo>
                    <a:lnTo>
                      <a:pt x="1" y="453"/>
                    </a:lnTo>
                    <a:lnTo>
                      <a:pt x="51" y="504"/>
                    </a:lnTo>
                    <a:lnTo>
                      <a:pt x="101" y="604"/>
                    </a:lnTo>
                    <a:lnTo>
                      <a:pt x="202" y="604"/>
                    </a:lnTo>
                    <a:lnTo>
                      <a:pt x="352" y="654"/>
                    </a:lnTo>
                    <a:lnTo>
                      <a:pt x="453" y="755"/>
                    </a:lnTo>
                    <a:lnTo>
                      <a:pt x="654" y="805"/>
                    </a:lnTo>
                    <a:lnTo>
                      <a:pt x="754" y="805"/>
                    </a:lnTo>
                    <a:lnTo>
                      <a:pt x="805" y="755"/>
                    </a:lnTo>
                    <a:lnTo>
                      <a:pt x="855" y="554"/>
                    </a:lnTo>
                    <a:lnTo>
                      <a:pt x="855" y="403"/>
                    </a:lnTo>
                    <a:lnTo>
                      <a:pt x="805" y="303"/>
                    </a:lnTo>
                    <a:lnTo>
                      <a:pt x="604" y="51"/>
                    </a:lnTo>
                    <a:lnTo>
                      <a:pt x="5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773;p47">
                <a:extLst>
                  <a:ext uri="{FF2B5EF4-FFF2-40B4-BE49-F238E27FC236}">
                    <a16:creationId xmlns:a16="http://schemas.microsoft.com/office/drawing/2014/main" id="{079B2589-93C5-4D61-9770-30D4F6E8FF84}"/>
                  </a:ext>
                </a:extLst>
              </p:cNvPr>
              <p:cNvSpPr/>
              <p:nvPr/>
            </p:nvSpPr>
            <p:spPr>
              <a:xfrm>
                <a:off x="2104150" y="3588175"/>
                <a:ext cx="35225" cy="11350"/>
              </a:xfrm>
              <a:custGeom>
                <a:avLst/>
                <a:gdLst/>
                <a:ahLst/>
                <a:cxnLst/>
                <a:rect l="l" t="t" r="r" b="b"/>
                <a:pathLst>
                  <a:path w="1409" h="454" extrusionOk="0">
                    <a:moveTo>
                      <a:pt x="956" y="1"/>
                    </a:moveTo>
                    <a:lnTo>
                      <a:pt x="805" y="51"/>
                    </a:lnTo>
                    <a:lnTo>
                      <a:pt x="554" y="152"/>
                    </a:lnTo>
                    <a:lnTo>
                      <a:pt x="302" y="252"/>
                    </a:lnTo>
                    <a:lnTo>
                      <a:pt x="202" y="302"/>
                    </a:lnTo>
                    <a:lnTo>
                      <a:pt x="51" y="252"/>
                    </a:lnTo>
                    <a:lnTo>
                      <a:pt x="1" y="353"/>
                    </a:lnTo>
                    <a:lnTo>
                      <a:pt x="1" y="403"/>
                    </a:lnTo>
                    <a:lnTo>
                      <a:pt x="51" y="453"/>
                    </a:lnTo>
                    <a:lnTo>
                      <a:pt x="1308" y="453"/>
                    </a:lnTo>
                    <a:lnTo>
                      <a:pt x="1358" y="403"/>
                    </a:lnTo>
                    <a:lnTo>
                      <a:pt x="1408" y="302"/>
                    </a:lnTo>
                    <a:lnTo>
                      <a:pt x="1358" y="152"/>
                    </a:lnTo>
                    <a:lnTo>
                      <a:pt x="1308" y="51"/>
                    </a:lnTo>
                    <a:lnTo>
                      <a:pt x="1107" y="51"/>
                    </a:lnTo>
                    <a:lnTo>
                      <a:pt x="95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774;p47">
                <a:extLst>
                  <a:ext uri="{FF2B5EF4-FFF2-40B4-BE49-F238E27FC236}">
                    <a16:creationId xmlns:a16="http://schemas.microsoft.com/office/drawing/2014/main" id="{DFF6BFE5-841A-4043-A592-358C07789EEA}"/>
                  </a:ext>
                </a:extLst>
              </p:cNvPr>
              <p:cNvSpPr/>
              <p:nvPr/>
            </p:nvSpPr>
            <p:spPr>
              <a:xfrm>
                <a:off x="1944575" y="3643475"/>
                <a:ext cx="21375" cy="20125"/>
              </a:xfrm>
              <a:custGeom>
                <a:avLst/>
                <a:gdLst/>
                <a:ahLst/>
                <a:cxnLst/>
                <a:rect l="l" t="t" r="r" b="b"/>
                <a:pathLst>
                  <a:path w="855" h="805" extrusionOk="0">
                    <a:moveTo>
                      <a:pt x="302" y="0"/>
                    </a:moveTo>
                    <a:lnTo>
                      <a:pt x="201" y="51"/>
                    </a:lnTo>
                    <a:lnTo>
                      <a:pt x="101" y="151"/>
                    </a:lnTo>
                    <a:lnTo>
                      <a:pt x="51" y="252"/>
                    </a:lnTo>
                    <a:lnTo>
                      <a:pt x="0" y="352"/>
                    </a:lnTo>
                    <a:lnTo>
                      <a:pt x="51" y="453"/>
                    </a:lnTo>
                    <a:lnTo>
                      <a:pt x="151" y="604"/>
                    </a:lnTo>
                    <a:lnTo>
                      <a:pt x="302" y="754"/>
                    </a:lnTo>
                    <a:lnTo>
                      <a:pt x="453" y="805"/>
                    </a:lnTo>
                    <a:lnTo>
                      <a:pt x="654" y="805"/>
                    </a:lnTo>
                    <a:lnTo>
                      <a:pt x="855" y="704"/>
                    </a:lnTo>
                    <a:lnTo>
                      <a:pt x="704" y="553"/>
                    </a:lnTo>
                    <a:lnTo>
                      <a:pt x="603" y="553"/>
                    </a:lnTo>
                    <a:lnTo>
                      <a:pt x="453" y="453"/>
                    </a:lnTo>
                    <a:lnTo>
                      <a:pt x="603" y="352"/>
                    </a:lnTo>
                    <a:lnTo>
                      <a:pt x="855" y="252"/>
                    </a:lnTo>
                    <a:lnTo>
                      <a:pt x="654" y="151"/>
                    </a:lnTo>
                    <a:lnTo>
                      <a:pt x="553" y="151"/>
                    </a:lnTo>
                    <a:lnTo>
                      <a:pt x="503" y="101"/>
                    </a:lnTo>
                    <a:lnTo>
                      <a:pt x="4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775;p47">
                <a:extLst>
                  <a:ext uri="{FF2B5EF4-FFF2-40B4-BE49-F238E27FC236}">
                    <a16:creationId xmlns:a16="http://schemas.microsoft.com/office/drawing/2014/main" id="{B9AF71DB-0553-4611-8B97-3449FBF78530}"/>
                  </a:ext>
                </a:extLst>
              </p:cNvPr>
              <p:cNvSpPr/>
              <p:nvPr/>
            </p:nvSpPr>
            <p:spPr>
              <a:xfrm>
                <a:off x="1886775" y="3441150"/>
                <a:ext cx="21375" cy="21400"/>
              </a:xfrm>
              <a:custGeom>
                <a:avLst/>
                <a:gdLst/>
                <a:ahLst/>
                <a:cxnLst/>
                <a:rect l="l" t="t" r="r" b="b"/>
                <a:pathLst>
                  <a:path w="855" h="856" extrusionOk="0">
                    <a:moveTo>
                      <a:pt x="251" y="1"/>
                    </a:moveTo>
                    <a:lnTo>
                      <a:pt x="101" y="101"/>
                    </a:lnTo>
                    <a:lnTo>
                      <a:pt x="0" y="152"/>
                    </a:lnTo>
                    <a:lnTo>
                      <a:pt x="0" y="353"/>
                    </a:lnTo>
                    <a:lnTo>
                      <a:pt x="0" y="554"/>
                    </a:lnTo>
                    <a:lnTo>
                      <a:pt x="352" y="855"/>
                    </a:lnTo>
                    <a:lnTo>
                      <a:pt x="603" y="805"/>
                    </a:lnTo>
                    <a:lnTo>
                      <a:pt x="754" y="654"/>
                    </a:lnTo>
                    <a:lnTo>
                      <a:pt x="855" y="604"/>
                    </a:lnTo>
                    <a:lnTo>
                      <a:pt x="754" y="504"/>
                    </a:lnTo>
                    <a:lnTo>
                      <a:pt x="704" y="453"/>
                    </a:lnTo>
                    <a:lnTo>
                      <a:pt x="302" y="453"/>
                    </a:lnTo>
                    <a:lnTo>
                      <a:pt x="251" y="403"/>
                    </a:lnTo>
                    <a:lnTo>
                      <a:pt x="302" y="353"/>
                    </a:lnTo>
                    <a:lnTo>
                      <a:pt x="352" y="202"/>
                    </a:lnTo>
                    <a:lnTo>
                      <a:pt x="453" y="152"/>
                    </a:lnTo>
                    <a:lnTo>
                      <a:pt x="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776;p47">
                <a:extLst>
                  <a:ext uri="{FF2B5EF4-FFF2-40B4-BE49-F238E27FC236}">
                    <a16:creationId xmlns:a16="http://schemas.microsoft.com/office/drawing/2014/main" id="{4D0CFFF8-B11D-4349-841C-8CC167C2647E}"/>
                  </a:ext>
                </a:extLst>
              </p:cNvPr>
              <p:cNvSpPr/>
              <p:nvPr/>
            </p:nvSpPr>
            <p:spPr>
              <a:xfrm>
                <a:off x="1960900" y="3153400"/>
                <a:ext cx="31450" cy="15100"/>
              </a:xfrm>
              <a:custGeom>
                <a:avLst/>
                <a:gdLst/>
                <a:ahLst/>
                <a:cxnLst/>
                <a:rect l="l" t="t" r="r" b="b"/>
                <a:pathLst>
                  <a:path w="1258" h="604" extrusionOk="0">
                    <a:moveTo>
                      <a:pt x="755" y="1"/>
                    </a:moveTo>
                    <a:lnTo>
                      <a:pt x="654" y="51"/>
                    </a:lnTo>
                    <a:lnTo>
                      <a:pt x="554" y="151"/>
                    </a:lnTo>
                    <a:lnTo>
                      <a:pt x="403" y="202"/>
                    </a:lnTo>
                    <a:lnTo>
                      <a:pt x="101" y="202"/>
                    </a:lnTo>
                    <a:lnTo>
                      <a:pt x="1" y="252"/>
                    </a:lnTo>
                    <a:lnTo>
                      <a:pt x="51" y="352"/>
                    </a:lnTo>
                    <a:lnTo>
                      <a:pt x="101" y="403"/>
                    </a:lnTo>
                    <a:lnTo>
                      <a:pt x="403" y="403"/>
                    </a:lnTo>
                    <a:lnTo>
                      <a:pt x="554" y="453"/>
                    </a:lnTo>
                    <a:lnTo>
                      <a:pt x="704" y="553"/>
                    </a:lnTo>
                    <a:lnTo>
                      <a:pt x="805" y="604"/>
                    </a:lnTo>
                    <a:lnTo>
                      <a:pt x="1157" y="604"/>
                    </a:lnTo>
                    <a:lnTo>
                      <a:pt x="1257" y="503"/>
                    </a:lnTo>
                    <a:lnTo>
                      <a:pt x="7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777;p47">
                <a:extLst>
                  <a:ext uri="{FF2B5EF4-FFF2-40B4-BE49-F238E27FC236}">
                    <a16:creationId xmlns:a16="http://schemas.microsoft.com/office/drawing/2014/main" id="{99449D57-0446-41DB-97B1-A2021B46F8DD}"/>
                  </a:ext>
                </a:extLst>
              </p:cNvPr>
              <p:cNvSpPr/>
              <p:nvPr/>
            </p:nvSpPr>
            <p:spPr>
              <a:xfrm>
                <a:off x="1440675" y="3858350"/>
                <a:ext cx="25150" cy="20125"/>
              </a:xfrm>
              <a:custGeom>
                <a:avLst/>
                <a:gdLst/>
                <a:ahLst/>
                <a:cxnLst/>
                <a:rect l="l" t="t" r="r" b="b"/>
                <a:pathLst>
                  <a:path w="1006" h="805" extrusionOk="0">
                    <a:moveTo>
                      <a:pt x="704" y="0"/>
                    </a:moveTo>
                    <a:lnTo>
                      <a:pt x="553" y="101"/>
                    </a:lnTo>
                    <a:lnTo>
                      <a:pt x="352" y="202"/>
                    </a:lnTo>
                    <a:lnTo>
                      <a:pt x="151" y="302"/>
                    </a:lnTo>
                    <a:lnTo>
                      <a:pt x="51" y="453"/>
                    </a:lnTo>
                    <a:lnTo>
                      <a:pt x="1" y="503"/>
                    </a:lnTo>
                    <a:lnTo>
                      <a:pt x="252" y="805"/>
                    </a:lnTo>
                    <a:lnTo>
                      <a:pt x="403" y="553"/>
                    </a:lnTo>
                    <a:lnTo>
                      <a:pt x="453" y="453"/>
                    </a:lnTo>
                    <a:lnTo>
                      <a:pt x="453" y="403"/>
                    </a:lnTo>
                    <a:lnTo>
                      <a:pt x="553" y="453"/>
                    </a:lnTo>
                    <a:lnTo>
                      <a:pt x="704" y="604"/>
                    </a:lnTo>
                    <a:lnTo>
                      <a:pt x="1006" y="302"/>
                    </a:lnTo>
                    <a:lnTo>
                      <a:pt x="7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778;p47">
                <a:extLst>
                  <a:ext uri="{FF2B5EF4-FFF2-40B4-BE49-F238E27FC236}">
                    <a16:creationId xmlns:a16="http://schemas.microsoft.com/office/drawing/2014/main" id="{B4E71638-8FAC-4940-A568-84950CC6B3C0}"/>
                  </a:ext>
                </a:extLst>
              </p:cNvPr>
              <p:cNvSpPr/>
              <p:nvPr/>
            </p:nvSpPr>
            <p:spPr>
              <a:xfrm>
                <a:off x="2018700" y="3500225"/>
                <a:ext cx="20150" cy="15100"/>
              </a:xfrm>
              <a:custGeom>
                <a:avLst/>
                <a:gdLst/>
                <a:ahLst/>
                <a:cxnLst/>
                <a:rect l="l" t="t" r="r" b="b"/>
                <a:pathLst>
                  <a:path w="806" h="604" extrusionOk="0">
                    <a:moveTo>
                      <a:pt x="1" y="0"/>
                    </a:moveTo>
                    <a:lnTo>
                      <a:pt x="1" y="51"/>
                    </a:lnTo>
                    <a:lnTo>
                      <a:pt x="1" y="201"/>
                    </a:lnTo>
                    <a:lnTo>
                      <a:pt x="1" y="402"/>
                    </a:lnTo>
                    <a:lnTo>
                      <a:pt x="1" y="553"/>
                    </a:lnTo>
                    <a:lnTo>
                      <a:pt x="152" y="604"/>
                    </a:lnTo>
                    <a:lnTo>
                      <a:pt x="755" y="604"/>
                    </a:lnTo>
                    <a:lnTo>
                      <a:pt x="805" y="553"/>
                    </a:lnTo>
                    <a:lnTo>
                      <a:pt x="755" y="453"/>
                    </a:lnTo>
                    <a:lnTo>
                      <a:pt x="705" y="402"/>
                    </a:lnTo>
                    <a:lnTo>
                      <a:pt x="604" y="402"/>
                    </a:lnTo>
                    <a:lnTo>
                      <a:pt x="504" y="352"/>
                    </a:lnTo>
                    <a:lnTo>
                      <a:pt x="453" y="302"/>
                    </a:lnTo>
                    <a:lnTo>
                      <a:pt x="403" y="151"/>
                    </a:lnTo>
                    <a:lnTo>
                      <a:pt x="353" y="51"/>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779;p47">
                <a:extLst>
                  <a:ext uri="{FF2B5EF4-FFF2-40B4-BE49-F238E27FC236}">
                    <a16:creationId xmlns:a16="http://schemas.microsoft.com/office/drawing/2014/main" id="{9C823B4B-C1FD-4D09-8DC7-69BCA5741B6B}"/>
                  </a:ext>
                </a:extLst>
              </p:cNvPr>
              <p:cNvSpPr/>
              <p:nvPr/>
            </p:nvSpPr>
            <p:spPr>
              <a:xfrm>
                <a:off x="2023725" y="3132050"/>
                <a:ext cx="21400" cy="16350"/>
              </a:xfrm>
              <a:custGeom>
                <a:avLst/>
                <a:gdLst/>
                <a:ahLst/>
                <a:cxnLst/>
                <a:rect l="l" t="t" r="r" b="b"/>
                <a:pathLst>
                  <a:path w="856" h="654" extrusionOk="0">
                    <a:moveTo>
                      <a:pt x="504" y="0"/>
                    </a:moveTo>
                    <a:lnTo>
                      <a:pt x="303" y="251"/>
                    </a:lnTo>
                    <a:lnTo>
                      <a:pt x="51" y="452"/>
                    </a:lnTo>
                    <a:lnTo>
                      <a:pt x="1" y="503"/>
                    </a:lnTo>
                    <a:lnTo>
                      <a:pt x="101" y="603"/>
                    </a:lnTo>
                    <a:lnTo>
                      <a:pt x="152" y="603"/>
                    </a:lnTo>
                    <a:lnTo>
                      <a:pt x="303" y="654"/>
                    </a:lnTo>
                    <a:lnTo>
                      <a:pt x="403" y="654"/>
                    </a:lnTo>
                    <a:lnTo>
                      <a:pt x="554" y="603"/>
                    </a:lnTo>
                    <a:lnTo>
                      <a:pt x="705" y="452"/>
                    </a:lnTo>
                    <a:lnTo>
                      <a:pt x="855" y="302"/>
                    </a:lnTo>
                    <a:lnTo>
                      <a:pt x="855" y="151"/>
                    </a:lnTo>
                    <a:lnTo>
                      <a:pt x="755" y="50"/>
                    </a:lnTo>
                    <a:lnTo>
                      <a:pt x="6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780;p47">
                <a:extLst>
                  <a:ext uri="{FF2B5EF4-FFF2-40B4-BE49-F238E27FC236}">
                    <a16:creationId xmlns:a16="http://schemas.microsoft.com/office/drawing/2014/main" id="{BDD75CC1-4CC6-497C-92C0-79C80A4A0BE6}"/>
                  </a:ext>
                </a:extLst>
              </p:cNvPr>
              <p:cNvSpPr/>
              <p:nvPr/>
            </p:nvSpPr>
            <p:spPr>
              <a:xfrm>
                <a:off x="1981000" y="3574350"/>
                <a:ext cx="32700" cy="10100"/>
              </a:xfrm>
              <a:custGeom>
                <a:avLst/>
                <a:gdLst/>
                <a:ahLst/>
                <a:cxnLst/>
                <a:rect l="l" t="t" r="r" b="b"/>
                <a:pathLst>
                  <a:path w="1308" h="404" extrusionOk="0">
                    <a:moveTo>
                      <a:pt x="101" y="1"/>
                    </a:moveTo>
                    <a:lnTo>
                      <a:pt x="51" y="101"/>
                    </a:lnTo>
                    <a:lnTo>
                      <a:pt x="1" y="202"/>
                    </a:lnTo>
                    <a:lnTo>
                      <a:pt x="51" y="302"/>
                    </a:lnTo>
                    <a:lnTo>
                      <a:pt x="51" y="403"/>
                    </a:lnTo>
                    <a:lnTo>
                      <a:pt x="1207" y="403"/>
                    </a:lnTo>
                    <a:lnTo>
                      <a:pt x="1258" y="353"/>
                    </a:lnTo>
                    <a:lnTo>
                      <a:pt x="1308" y="252"/>
                    </a:lnTo>
                    <a:lnTo>
                      <a:pt x="1308" y="152"/>
                    </a:lnTo>
                    <a:lnTo>
                      <a:pt x="1258" y="51"/>
                    </a:lnTo>
                    <a:lnTo>
                      <a:pt x="1207" y="1"/>
                    </a:lnTo>
                    <a:lnTo>
                      <a:pt x="1107" y="51"/>
                    </a:lnTo>
                    <a:lnTo>
                      <a:pt x="906" y="152"/>
                    </a:lnTo>
                    <a:lnTo>
                      <a:pt x="705" y="202"/>
                    </a:lnTo>
                    <a:lnTo>
                      <a:pt x="453" y="152"/>
                    </a:lnTo>
                    <a:lnTo>
                      <a:pt x="252" y="101"/>
                    </a:lnTo>
                    <a:lnTo>
                      <a:pt x="1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781;p47">
                <a:extLst>
                  <a:ext uri="{FF2B5EF4-FFF2-40B4-BE49-F238E27FC236}">
                    <a16:creationId xmlns:a16="http://schemas.microsoft.com/office/drawing/2014/main" id="{0F72F140-05FA-4616-8553-48CCD4B18F86}"/>
                  </a:ext>
                </a:extLst>
              </p:cNvPr>
              <p:cNvSpPr/>
              <p:nvPr/>
            </p:nvSpPr>
            <p:spPr>
              <a:xfrm>
                <a:off x="1462025" y="3815625"/>
                <a:ext cx="25175" cy="15100"/>
              </a:xfrm>
              <a:custGeom>
                <a:avLst/>
                <a:gdLst/>
                <a:ahLst/>
                <a:cxnLst/>
                <a:rect l="l" t="t" r="r" b="b"/>
                <a:pathLst>
                  <a:path w="1007" h="604" extrusionOk="0">
                    <a:moveTo>
                      <a:pt x="51" y="1"/>
                    </a:moveTo>
                    <a:lnTo>
                      <a:pt x="1" y="51"/>
                    </a:lnTo>
                    <a:lnTo>
                      <a:pt x="1" y="101"/>
                    </a:lnTo>
                    <a:lnTo>
                      <a:pt x="51" y="151"/>
                    </a:lnTo>
                    <a:lnTo>
                      <a:pt x="152" y="302"/>
                    </a:lnTo>
                    <a:lnTo>
                      <a:pt x="152" y="503"/>
                    </a:lnTo>
                    <a:lnTo>
                      <a:pt x="303" y="604"/>
                    </a:lnTo>
                    <a:lnTo>
                      <a:pt x="353" y="503"/>
                    </a:lnTo>
                    <a:lnTo>
                      <a:pt x="453" y="453"/>
                    </a:lnTo>
                    <a:lnTo>
                      <a:pt x="604" y="403"/>
                    </a:lnTo>
                    <a:lnTo>
                      <a:pt x="956" y="403"/>
                    </a:lnTo>
                    <a:lnTo>
                      <a:pt x="1006" y="302"/>
                    </a:lnTo>
                    <a:lnTo>
                      <a:pt x="956" y="252"/>
                    </a:lnTo>
                    <a:lnTo>
                      <a:pt x="755" y="202"/>
                    </a:lnTo>
                    <a:lnTo>
                      <a:pt x="554" y="101"/>
                    </a:lnTo>
                    <a:lnTo>
                      <a:pt x="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782;p47">
                <a:extLst>
                  <a:ext uri="{FF2B5EF4-FFF2-40B4-BE49-F238E27FC236}">
                    <a16:creationId xmlns:a16="http://schemas.microsoft.com/office/drawing/2014/main" id="{13F74BC8-5AF2-4D90-989B-CEC74EF68C7C}"/>
                  </a:ext>
                </a:extLst>
              </p:cNvPr>
              <p:cNvSpPr/>
              <p:nvPr/>
            </p:nvSpPr>
            <p:spPr>
              <a:xfrm>
                <a:off x="1619100" y="3774150"/>
                <a:ext cx="15125" cy="20150"/>
              </a:xfrm>
              <a:custGeom>
                <a:avLst/>
                <a:gdLst/>
                <a:ahLst/>
                <a:cxnLst/>
                <a:rect l="l" t="t" r="r" b="b"/>
                <a:pathLst>
                  <a:path w="605" h="806" extrusionOk="0">
                    <a:moveTo>
                      <a:pt x="102" y="1"/>
                    </a:moveTo>
                    <a:lnTo>
                      <a:pt x="1" y="51"/>
                    </a:lnTo>
                    <a:lnTo>
                      <a:pt x="1" y="353"/>
                    </a:lnTo>
                    <a:lnTo>
                      <a:pt x="1" y="503"/>
                    </a:lnTo>
                    <a:lnTo>
                      <a:pt x="102" y="604"/>
                    </a:lnTo>
                    <a:lnTo>
                      <a:pt x="252" y="755"/>
                    </a:lnTo>
                    <a:lnTo>
                      <a:pt x="303" y="805"/>
                    </a:lnTo>
                    <a:lnTo>
                      <a:pt x="453" y="654"/>
                    </a:lnTo>
                    <a:lnTo>
                      <a:pt x="604" y="503"/>
                    </a:lnTo>
                    <a:lnTo>
                      <a:pt x="554" y="453"/>
                    </a:lnTo>
                    <a:lnTo>
                      <a:pt x="453" y="353"/>
                    </a:lnTo>
                    <a:lnTo>
                      <a:pt x="403" y="252"/>
                    </a:lnTo>
                    <a:lnTo>
                      <a:pt x="403" y="101"/>
                    </a:lnTo>
                    <a:lnTo>
                      <a:pt x="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783;p47">
                <a:extLst>
                  <a:ext uri="{FF2B5EF4-FFF2-40B4-BE49-F238E27FC236}">
                    <a16:creationId xmlns:a16="http://schemas.microsoft.com/office/drawing/2014/main" id="{996E89D8-8D84-4129-98D1-87FF99CF8156}"/>
                  </a:ext>
                </a:extLst>
              </p:cNvPr>
              <p:cNvSpPr/>
              <p:nvPr/>
            </p:nvSpPr>
            <p:spPr>
              <a:xfrm>
                <a:off x="1792525" y="3389650"/>
                <a:ext cx="21375" cy="10075"/>
              </a:xfrm>
              <a:custGeom>
                <a:avLst/>
                <a:gdLst/>
                <a:ahLst/>
                <a:cxnLst/>
                <a:rect l="l" t="t" r="r" b="b"/>
                <a:pathLst>
                  <a:path w="855" h="403" extrusionOk="0">
                    <a:moveTo>
                      <a:pt x="654" y="0"/>
                    </a:moveTo>
                    <a:lnTo>
                      <a:pt x="51" y="50"/>
                    </a:lnTo>
                    <a:lnTo>
                      <a:pt x="0" y="101"/>
                    </a:lnTo>
                    <a:lnTo>
                      <a:pt x="0" y="201"/>
                    </a:lnTo>
                    <a:lnTo>
                      <a:pt x="0" y="302"/>
                    </a:lnTo>
                    <a:lnTo>
                      <a:pt x="51" y="352"/>
                    </a:lnTo>
                    <a:lnTo>
                      <a:pt x="201" y="402"/>
                    </a:lnTo>
                    <a:lnTo>
                      <a:pt x="654" y="402"/>
                    </a:lnTo>
                    <a:lnTo>
                      <a:pt x="805" y="352"/>
                    </a:lnTo>
                    <a:lnTo>
                      <a:pt x="855" y="201"/>
                    </a:lnTo>
                    <a:lnTo>
                      <a:pt x="805" y="50"/>
                    </a:lnTo>
                    <a:lnTo>
                      <a:pt x="7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784;p47">
                <a:extLst>
                  <a:ext uri="{FF2B5EF4-FFF2-40B4-BE49-F238E27FC236}">
                    <a16:creationId xmlns:a16="http://schemas.microsoft.com/office/drawing/2014/main" id="{6DA0F9F6-69A9-428D-9E5A-383D0A74E389}"/>
                  </a:ext>
                </a:extLst>
              </p:cNvPr>
              <p:cNvSpPr/>
              <p:nvPr/>
            </p:nvSpPr>
            <p:spPr>
              <a:xfrm>
                <a:off x="1998600" y="3153400"/>
                <a:ext cx="20125" cy="20125"/>
              </a:xfrm>
              <a:custGeom>
                <a:avLst/>
                <a:gdLst/>
                <a:ahLst/>
                <a:cxnLst/>
                <a:rect l="l" t="t" r="r" b="b"/>
                <a:pathLst>
                  <a:path w="805" h="805" extrusionOk="0">
                    <a:moveTo>
                      <a:pt x="453" y="1"/>
                    </a:moveTo>
                    <a:lnTo>
                      <a:pt x="353" y="101"/>
                    </a:lnTo>
                    <a:lnTo>
                      <a:pt x="202" y="202"/>
                    </a:lnTo>
                    <a:lnTo>
                      <a:pt x="51" y="202"/>
                    </a:lnTo>
                    <a:lnTo>
                      <a:pt x="1" y="352"/>
                    </a:lnTo>
                    <a:lnTo>
                      <a:pt x="101" y="403"/>
                    </a:lnTo>
                    <a:lnTo>
                      <a:pt x="151" y="553"/>
                    </a:lnTo>
                    <a:lnTo>
                      <a:pt x="202" y="654"/>
                    </a:lnTo>
                    <a:lnTo>
                      <a:pt x="202" y="755"/>
                    </a:lnTo>
                    <a:lnTo>
                      <a:pt x="302" y="805"/>
                    </a:lnTo>
                    <a:lnTo>
                      <a:pt x="353" y="704"/>
                    </a:lnTo>
                    <a:lnTo>
                      <a:pt x="353" y="604"/>
                    </a:lnTo>
                    <a:lnTo>
                      <a:pt x="403" y="503"/>
                    </a:lnTo>
                    <a:lnTo>
                      <a:pt x="503" y="352"/>
                    </a:lnTo>
                    <a:lnTo>
                      <a:pt x="654" y="202"/>
                    </a:lnTo>
                    <a:lnTo>
                      <a:pt x="805" y="51"/>
                    </a:lnTo>
                    <a:lnTo>
                      <a:pt x="7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785;p47">
                <a:extLst>
                  <a:ext uri="{FF2B5EF4-FFF2-40B4-BE49-F238E27FC236}">
                    <a16:creationId xmlns:a16="http://schemas.microsoft.com/office/drawing/2014/main" id="{16AB87D9-CDAB-4EA4-904D-EB732A5EC6F3}"/>
                  </a:ext>
                </a:extLst>
              </p:cNvPr>
              <p:cNvSpPr/>
              <p:nvPr/>
            </p:nvSpPr>
            <p:spPr>
              <a:xfrm>
                <a:off x="1751050" y="3242625"/>
                <a:ext cx="20125" cy="15100"/>
              </a:xfrm>
              <a:custGeom>
                <a:avLst/>
                <a:gdLst/>
                <a:ahLst/>
                <a:cxnLst/>
                <a:rect l="l" t="t" r="r" b="b"/>
                <a:pathLst>
                  <a:path w="805" h="604" extrusionOk="0">
                    <a:moveTo>
                      <a:pt x="503" y="0"/>
                    </a:moveTo>
                    <a:lnTo>
                      <a:pt x="453" y="51"/>
                    </a:lnTo>
                    <a:lnTo>
                      <a:pt x="403" y="101"/>
                    </a:lnTo>
                    <a:lnTo>
                      <a:pt x="202" y="201"/>
                    </a:lnTo>
                    <a:lnTo>
                      <a:pt x="1" y="302"/>
                    </a:lnTo>
                    <a:lnTo>
                      <a:pt x="101" y="453"/>
                    </a:lnTo>
                    <a:lnTo>
                      <a:pt x="202" y="553"/>
                    </a:lnTo>
                    <a:lnTo>
                      <a:pt x="353" y="603"/>
                    </a:lnTo>
                    <a:lnTo>
                      <a:pt x="503" y="603"/>
                    </a:lnTo>
                    <a:lnTo>
                      <a:pt x="654" y="453"/>
                    </a:lnTo>
                    <a:lnTo>
                      <a:pt x="805" y="302"/>
                    </a:lnTo>
                    <a:lnTo>
                      <a:pt x="604" y="101"/>
                    </a:lnTo>
                    <a:lnTo>
                      <a:pt x="5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786;p47">
                <a:extLst>
                  <a:ext uri="{FF2B5EF4-FFF2-40B4-BE49-F238E27FC236}">
                    <a16:creationId xmlns:a16="http://schemas.microsoft.com/office/drawing/2014/main" id="{F6FA246C-3E33-4695-A0E8-F3F704043C6D}"/>
                  </a:ext>
                </a:extLst>
              </p:cNvPr>
              <p:cNvSpPr/>
              <p:nvPr/>
            </p:nvSpPr>
            <p:spPr>
              <a:xfrm>
                <a:off x="1982275" y="3452475"/>
                <a:ext cx="15100" cy="26400"/>
              </a:xfrm>
              <a:custGeom>
                <a:avLst/>
                <a:gdLst/>
                <a:ahLst/>
                <a:cxnLst/>
                <a:rect l="l" t="t" r="r" b="b"/>
                <a:pathLst>
                  <a:path w="604" h="1056" extrusionOk="0">
                    <a:moveTo>
                      <a:pt x="503" y="0"/>
                    </a:moveTo>
                    <a:lnTo>
                      <a:pt x="402" y="101"/>
                    </a:lnTo>
                    <a:lnTo>
                      <a:pt x="302" y="201"/>
                    </a:lnTo>
                    <a:lnTo>
                      <a:pt x="201" y="453"/>
                    </a:lnTo>
                    <a:lnTo>
                      <a:pt x="151" y="704"/>
                    </a:lnTo>
                    <a:lnTo>
                      <a:pt x="101" y="855"/>
                    </a:lnTo>
                    <a:lnTo>
                      <a:pt x="0" y="955"/>
                    </a:lnTo>
                    <a:lnTo>
                      <a:pt x="50" y="1006"/>
                    </a:lnTo>
                    <a:lnTo>
                      <a:pt x="101" y="1056"/>
                    </a:lnTo>
                    <a:lnTo>
                      <a:pt x="302" y="1006"/>
                    </a:lnTo>
                    <a:lnTo>
                      <a:pt x="402" y="955"/>
                    </a:lnTo>
                    <a:lnTo>
                      <a:pt x="352" y="754"/>
                    </a:lnTo>
                    <a:lnTo>
                      <a:pt x="453" y="553"/>
                    </a:lnTo>
                    <a:lnTo>
                      <a:pt x="603" y="201"/>
                    </a:lnTo>
                    <a:lnTo>
                      <a:pt x="603" y="101"/>
                    </a:lnTo>
                    <a:lnTo>
                      <a:pt x="6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787;p47">
                <a:extLst>
                  <a:ext uri="{FF2B5EF4-FFF2-40B4-BE49-F238E27FC236}">
                    <a16:creationId xmlns:a16="http://schemas.microsoft.com/office/drawing/2014/main" id="{A3CAC52E-8A26-4561-94C9-0DD4F37688F7}"/>
                  </a:ext>
                </a:extLst>
              </p:cNvPr>
              <p:cNvSpPr/>
              <p:nvPr/>
            </p:nvSpPr>
            <p:spPr>
              <a:xfrm>
                <a:off x="1949600" y="3584425"/>
                <a:ext cx="16350" cy="21375"/>
              </a:xfrm>
              <a:custGeom>
                <a:avLst/>
                <a:gdLst/>
                <a:ahLst/>
                <a:cxnLst/>
                <a:rect l="l" t="t" r="r" b="b"/>
                <a:pathLst>
                  <a:path w="654" h="855" extrusionOk="0">
                    <a:moveTo>
                      <a:pt x="553" y="0"/>
                    </a:moveTo>
                    <a:lnTo>
                      <a:pt x="352" y="151"/>
                    </a:lnTo>
                    <a:lnTo>
                      <a:pt x="252" y="201"/>
                    </a:lnTo>
                    <a:lnTo>
                      <a:pt x="151" y="201"/>
                    </a:lnTo>
                    <a:lnTo>
                      <a:pt x="51" y="251"/>
                    </a:lnTo>
                    <a:lnTo>
                      <a:pt x="51" y="352"/>
                    </a:lnTo>
                    <a:lnTo>
                      <a:pt x="0" y="603"/>
                    </a:lnTo>
                    <a:lnTo>
                      <a:pt x="51" y="754"/>
                    </a:lnTo>
                    <a:lnTo>
                      <a:pt x="151" y="854"/>
                    </a:lnTo>
                    <a:lnTo>
                      <a:pt x="604" y="352"/>
                    </a:lnTo>
                    <a:lnTo>
                      <a:pt x="654" y="251"/>
                    </a:lnTo>
                    <a:lnTo>
                      <a:pt x="654" y="151"/>
                    </a:lnTo>
                    <a:lnTo>
                      <a:pt x="604" y="50"/>
                    </a:lnTo>
                    <a:lnTo>
                      <a:pt x="5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788;p47">
                <a:extLst>
                  <a:ext uri="{FF2B5EF4-FFF2-40B4-BE49-F238E27FC236}">
                    <a16:creationId xmlns:a16="http://schemas.microsoft.com/office/drawing/2014/main" id="{F06C3750-09B2-46BF-9999-547CB40D1116}"/>
                  </a:ext>
                </a:extLst>
              </p:cNvPr>
              <p:cNvSpPr/>
              <p:nvPr/>
            </p:nvSpPr>
            <p:spPr>
              <a:xfrm>
                <a:off x="2028750" y="3457500"/>
                <a:ext cx="26425" cy="11325"/>
              </a:xfrm>
              <a:custGeom>
                <a:avLst/>
                <a:gdLst/>
                <a:ahLst/>
                <a:cxnLst/>
                <a:rect l="l" t="t" r="r" b="b"/>
                <a:pathLst>
                  <a:path w="1057" h="453" extrusionOk="0">
                    <a:moveTo>
                      <a:pt x="1" y="0"/>
                    </a:moveTo>
                    <a:lnTo>
                      <a:pt x="1" y="101"/>
                    </a:lnTo>
                    <a:lnTo>
                      <a:pt x="152" y="252"/>
                    </a:lnTo>
                    <a:lnTo>
                      <a:pt x="303" y="402"/>
                    </a:lnTo>
                    <a:lnTo>
                      <a:pt x="504" y="453"/>
                    </a:lnTo>
                    <a:lnTo>
                      <a:pt x="906" y="453"/>
                    </a:lnTo>
                    <a:lnTo>
                      <a:pt x="1006" y="402"/>
                    </a:lnTo>
                    <a:lnTo>
                      <a:pt x="1057" y="302"/>
                    </a:lnTo>
                    <a:lnTo>
                      <a:pt x="956" y="252"/>
                    </a:lnTo>
                    <a:lnTo>
                      <a:pt x="604" y="201"/>
                    </a:lnTo>
                    <a:lnTo>
                      <a:pt x="453" y="151"/>
                    </a:lnTo>
                    <a:lnTo>
                      <a:pt x="3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89;p47">
                <a:extLst>
                  <a:ext uri="{FF2B5EF4-FFF2-40B4-BE49-F238E27FC236}">
                    <a16:creationId xmlns:a16="http://schemas.microsoft.com/office/drawing/2014/main" id="{B248692D-D82B-43DF-8C0A-1C8FF3E2277D}"/>
                  </a:ext>
                </a:extLst>
              </p:cNvPr>
              <p:cNvSpPr/>
              <p:nvPr/>
            </p:nvSpPr>
            <p:spPr>
              <a:xfrm>
                <a:off x="1960900" y="3610800"/>
                <a:ext cx="15100" cy="13850"/>
              </a:xfrm>
              <a:custGeom>
                <a:avLst/>
                <a:gdLst/>
                <a:ahLst/>
                <a:cxnLst/>
                <a:rect l="l" t="t" r="r" b="b"/>
                <a:pathLst>
                  <a:path w="604" h="554" extrusionOk="0">
                    <a:moveTo>
                      <a:pt x="252" y="1"/>
                    </a:moveTo>
                    <a:lnTo>
                      <a:pt x="152" y="151"/>
                    </a:lnTo>
                    <a:lnTo>
                      <a:pt x="51" y="252"/>
                    </a:lnTo>
                    <a:lnTo>
                      <a:pt x="1" y="302"/>
                    </a:lnTo>
                    <a:lnTo>
                      <a:pt x="51" y="352"/>
                    </a:lnTo>
                    <a:lnTo>
                      <a:pt x="152" y="453"/>
                    </a:lnTo>
                    <a:lnTo>
                      <a:pt x="353" y="553"/>
                    </a:lnTo>
                    <a:lnTo>
                      <a:pt x="503" y="403"/>
                    </a:lnTo>
                    <a:lnTo>
                      <a:pt x="604" y="302"/>
                    </a:lnTo>
                    <a:lnTo>
                      <a:pt x="604" y="151"/>
                    </a:lnTo>
                    <a:lnTo>
                      <a:pt x="554" y="51"/>
                    </a:lnTo>
                    <a:lnTo>
                      <a:pt x="4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790;p47">
                <a:extLst>
                  <a:ext uri="{FF2B5EF4-FFF2-40B4-BE49-F238E27FC236}">
                    <a16:creationId xmlns:a16="http://schemas.microsoft.com/office/drawing/2014/main" id="{CC72F3CF-C6F0-4E6D-9385-E8FC38A5C468}"/>
                  </a:ext>
                </a:extLst>
              </p:cNvPr>
              <p:cNvSpPr/>
              <p:nvPr/>
            </p:nvSpPr>
            <p:spPr>
              <a:xfrm>
                <a:off x="1888025" y="3336875"/>
                <a:ext cx="20125" cy="11325"/>
              </a:xfrm>
              <a:custGeom>
                <a:avLst/>
                <a:gdLst/>
                <a:ahLst/>
                <a:cxnLst/>
                <a:rect l="l" t="t" r="r" b="b"/>
                <a:pathLst>
                  <a:path w="805" h="453" extrusionOk="0">
                    <a:moveTo>
                      <a:pt x="704" y="0"/>
                    </a:moveTo>
                    <a:lnTo>
                      <a:pt x="654" y="50"/>
                    </a:lnTo>
                    <a:lnTo>
                      <a:pt x="503" y="201"/>
                    </a:lnTo>
                    <a:lnTo>
                      <a:pt x="51" y="201"/>
                    </a:lnTo>
                    <a:lnTo>
                      <a:pt x="0" y="302"/>
                    </a:lnTo>
                    <a:lnTo>
                      <a:pt x="51" y="352"/>
                    </a:lnTo>
                    <a:lnTo>
                      <a:pt x="51" y="402"/>
                    </a:lnTo>
                    <a:lnTo>
                      <a:pt x="151" y="452"/>
                    </a:lnTo>
                    <a:lnTo>
                      <a:pt x="302" y="402"/>
                    </a:lnTo>
                    <a:lnTo>
                      <a:pt x="704" y="402"/>
                    </a:lnTo>
                    <a:lnTo>
                      <a:pt x="754" y="352"/>
                    </a:lnTo>
                    <a:lnTo>
                      <a:pt x="805" y="251"/>
                    </a:lnTo>
                    <a:lnTo>
                      <a:pt x="805" y="151"/>
                    </a:lnTo>
                    <a:lnTo>
                      <a:pt x="754" y="101"/>
                    </a:lnTo>
                    <a:lnTo>
                      <a:pt x="7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791;p47">
                <a:extLst>
                  <a:ext uri="{FF2B5EF4-FFF2-40B4-BE49-F238E27FC236}">
                    <a16:creationId xmlns:a16="http://schemas.microsoft.com/office/drawing/2014/main" id="{1F72C763-261A-420B-9C8C-ABA7B6F7B0BF}"/>
                  </a:ext>
                </a:extLst>
              </p:cNvPr>
              <p:cNvSpPr/>
              <p:nvPr/>
            </p:nvSpPr>
            <p:spPr>
              <a:xfrm>
                <a:off x="1602775" y="3790500"/>
                <a:ext cx="10075" cy="20125"/>
              </a:xfrm>
              <a:custGeom>
                <a:avLst/>
                <a:gdLst/>
                <a:ahLst/>
                <a:cxnLst/>
                <a:rect l="l" t="t" r="r" b="b"/>
                <a:pathLst>
                  <a:path w="403" h="805" extrusionOk="0">
                    <a:moveTo>
                      <a:pt x="101" y="0"/>
                    </a:moveTo>
                    <a:lnTo>
                      <a:pt x="1" y="51"/>
                    </a:lnTo>
                    <a:lnTo>
                      <a:pt x="1" y="704"/>
                    </a:lnTo>
                    <a:lnTo>
                      <a:pt x="1" y="804"/>
                    </a:lnTo>
                    <a:lnTo>
                      <a:pt x="101" y="804"/>
                    </a:lnTo>
                    <a:lnTo>
                      <a:pt x="202" y="704"/>
                    </a:lnTo>
                    <a:lnTo>
                      <a:pt x="403" y="503"/>
                    </a:lnTo>
                    <a:lnTo>
                      <a:pt x="252" y="252"/>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792;p47">
                <a:extLst>
                  <a:ext uri="{FF2B5EF4-FFF2-40B4-BE49-F238E27FC236}">
                    <a16:creationId xmlns:a16="http://schemas.microsoft.com/office/drawing/2014/main" id="{457EB009-EF6D-4C35-ADF1-FB229368FA13}"/>
                  </a:ext>
                </a:extLst>
              </p:cNvPr>
              <p:cNvSpPr/>
              <p:nvPr/>
            </p:nvSpPr>
            <p:spPr>
              <a:xfrm>
                <a:off x="1934525" y="3457500"/>
                <a:ext cx="10075" cy="16350"/>
              </a:xfrm>
              <a:custGeom>
                <a:avLst/>
                <a:gdLst/>
                <a:ahLst/>
                <a:cxnLst/>
                <a:rect l="l" t="t" r="r" b="b"/>
                <a:pathLst>
                  <a:path w="403" h="654" extrusionOk="0">
                    <a:moveTo>
                      <a:pt x="302" y="0"/>
                    </a:moveTo>
                    <a:lnTo>
                      <a:pt x="151" y="151"/>
                    </a:lnTo>
                    <a:lnTo>
                      <a:pt x="101" y="252"/>
                    </a:lnTo>
                    <a:lnTo>
                      <a:pt x="0" y="402"/>
                    </a:lnTo>
                    <a:lnTo>
                      <a:pt x="0" y="503"/>
                    </a:lnTo>
                    <a:lnTo>
                      <a:pt x="50" y="553"/>
                    </a:lnTo>
                    <a:lnTo>
                      <a:pt x="101" y="604"/>
                    </a:lnTo>
                    <a:lnTo>
                      <a:pt x="201" y="654"/>
                    </a:lnTo>
                    <a:lnTo>
                      <a:pt x="302" y="654"/>
                    </a:lnTo>
                    <a:lnTo>
                      <a:pt x="352" y="604"/>
                    </a:lnTo>
                    <a:lnTo>
                      <a:pt x="402" y="503"/>
                    </a:lnTo>
                    <a:lnTo>
                      <a:pt x="402" y="201"/>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793;p47">
                <a:extLst>
                  <a:ext uri="{FF2B5EF4-FFF2-40B4-BE49-F238E27FC236}">
                    <a16:creationId xmlns:a16="http://schemas.microsoft.com/office/drawing/2014/main" id="{DC1C3497-6C7D-4302-B98A-9F2978833989}"/>
                  </a:ext>
                </a:extLst>
              </p:cNvPr>
              <p:cNvSpPr/>
              <p:nvPr/>
            </p:nvSpPr>
            <p:spPr>
              <a:xfrm>
                <a:off x="2087825" y="3115700"/>
                <a:ext cx="18875" cy="10075"/>
              </a:xfrm>
              <a:custGeom>
                <a:avLst/>
                <a:gdLst/>
                <a:ahLst/>
                <a:cxnLst/>
                <a:rect l="l" t="t" r="r" b="b"/>
                <a:pathLst>
                  <a:path w="755" h="403" extrusionOk="0">
                    <a:moveTo>
                      <a:pt x="101" y="1"/>
                    </a:moveTo>
                    <a:lnTo>
                      <a:pt x="0" y="101"/>
                    </a:lnTo>
                    <a:lnTo>
                      <a:pt x="51" y="202"/>
                    </a:lnTo>
                    <a:lnTo>
                      <a:pt x="201" y="202"/>
                    </a:lnTo>
                    <a:lnTo>
                      <a:pt x="302" y="252"/>
                    </a:lnTo>
                    <a:lnTo>
                      <a:pt x="503" y="403"/>
                    </a:lnTo>
                    <a:lnTo>
                      <a:pt x="604" y="403"/>
                    </a:lnTo>
                    <a:lnTo>
                      <a:pt x="754" y="353"/>
                    </a:lnTo>
                    <a:lnTo>
                      <a:pt x="704" y="202"/>
                    </a:lnTo>
                    <a:lnTo>
                      <a:pt x="553" y="51"/>
                    </a:lnTo>
                    <a:lnTo>
                      <a:pt x="4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794;p47">
                <a:extLst>
                  <a:ext uri="{FF2B5EF4-FFF2-40B4-BE49-F238E27FC236}">
                    <a16:creationId xmlns:a16="http://schemas.microsoft.com/office/drawing/2014/main" id="{B06A647C-00C4-4793-8575-322A78E58533}"/>
                  </a:ext>
                </a:extLst>
              </p:cNvPr>
              <p:cNvSpPr/>
              <p:nvPr/>
            </p:nvSpPr>
            <p:spPr>
              <a:xfrm>
                <a:off x="1797550" y="3715100"/>
                <a:ext cx="21375" cy="10075"/>
              </a:xfrm>
              <a:custGeom>
                <a:avLst/>
                <a:gdLst/>
                <a:ahLst/>
                <a:cxnLst/>
                <a:rect l="l" t="t" r="r" b="b"/>
                <a:pathLst>
                  <a:path w="855" h="403" extrusionOk="0">
                    <a:moveTo>
                      <a:pt x="352" y="0"/>
                    </a:moveTo>
                    <a:lnTo>
                      <a:pt x="151" y="51"/>
                    </a:lnTo>
                    <a:lnTo>
                      <a:pt x="51" y="51"/>
                    </a:lnTo>
                    <a:lnTo>
                      <a:pt x="0" y="151"/>
                    </a:lnTo>
                    <a:lnTo>
                      <a:pt x="0" y="252"/>
                    </a:lnTo>
                    <a:lnTo>
                      <a:pt x="0" y="352"/>
                    </a:lnTo>
                    <a:lnTo>
                      <a:pt x="101" y="403"/>
                    </a:lnTo>
                    <a:lnTo>
                      <a:pt x="201" y="352"/>
                    </a:lnTo>
                    <a:lnTo>
                      <a:pt x="252" y="302"/>
                    </a:lnTo>
                    <a:lnTo>
                      <a:pt x="302" y="252"/>
                    </a:lnTo>
                    <a:lnTo>
                      <a:pt x="704" y="252"/>
                    </a:lnTo>
                    <a:lnTo>
                      <a:pt x="754" y="201"/>
                    </a:lnTo>
                    <a:lnTo>
                      <a:pt x="855" y="101"/>
                    </a:lnTo>
                    <a:lnTo>
                      <a:pt x="855" y="51"/>
                    </a:lnTo>
                    <a:lnTo>
                      <a:pt x="75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795;p47">
                <a:extLst>
                  <a:ext uri="{FF2B5EF4-FFF2-40B4-BE49-F238E27FC236}">
                    <a16:creationId xmlns:a16="http://schemas.microsoft.com/office/drawing/2014/main" id="{5AFC334A-6B95-4420-95C9-30CF0433CA22}"/>
                  </a:ext>
                </a:extLst>
              </p:cNvPr>
              <p:cNvSpPr/>
              <p:nvPr/>
            </p:nvSpPr>
            <p:spPr>
              <a:xfrm>
                <a:off x="1945825" y="3615825"/>
                <a:ext cx="8825" cy="15100"/>
              </a:xfrm>
              <a:custGeom>
                <a:avLst/>
                <a:gdLst/>
                <a:ahLst/>
                <a:cxnLst/>
                <a:rect l="l" t="t" r="r" b="b"/>
                <a:pathLst>
                  <a:path w="353" h="604" extrusionOk="0">
                    <a:moveTo>
                      <a:pt x="51" y="1"/>
                    </a:moveTo>
                    <a:lnTo>
                      <a:pt x="1" y="51"/>
                    </a:lnTo>
                    <a:lnTo>
                      <a:pt x="1" y="554"/>
                    </a:lnTo>
                    <a:lnTo>
                      <a:pt x="51" y="604"/>
                    </a:lnTo>
                    <a:lnTo>
                      <a:pt x="252" y="604"/>
                    </a:lnTo>
                    <a:lnTo>
                      <a:pt x="352" y="554"/>
                    </a:lnTo>
                    <a:lnTo>
                      <a:pt x="352" y="403"/>
                    </a:lnTo>
                    <a:lnTo>
                      <a:pt x="302" y="252"/>
                    </a:lnTo>
                    <a:lnTo>
                      <a:pt x="202"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796;p47">
                <a:extLst>
                  <a:ext uri="{FF2B5EF4-FFF2-40B4-BE49-F238E27FC236}">
                    <a16:creationId xmlns:a16="http://schemas.microsoft.com/office/drawing/2014/main" id="{57387727-9914-4D2E-B2CE-9D43090FECED}"/>
                  </a:ext>
                </a:extLst>
              </p:cNvPr>
              <p:cNvSpPr/>
              <p:nvPr/>
            </p:nvSpPr>
            <p:spPr>
              <a:xfrm>
                <a:off x="2170750" y="3604525"/>
                <a:ext cx="16375" cy="15100"/>
              </a:xfrm>
              <a:custGeom>
                <a:avLst/>
                <a:gdLst/>
                <a:ahLst/>
                <a:cxnLst/>
                <a:rect l="l" t="t" r="r" b="b"/>
                <a:pathLst>
                  <a:path w="655" h="604" extrusionOk="0">
                    <a:moveTo>
                      <a:pt x="202" y="0"/>
                    </a:moveTo>
                    <a:lnTo>
                      <a:pt x="101" y="50"/>
                    </a:lnTo>
                    <a:lnTo>
                      <a:pt x="1" y="151"/>
                    </a:lnTo>
                    <a:lnTo>
                      <a:pt x="503" y="603"/>
                    </a:lnTo>
                    <a:lnTo>
                      <a:pt x="654" y="553"/>
                    </a:lnTo>
                    <a:lnTo>
                      <a:pt x="654" y="453"/>
                    </a:lnTo>
                    <a:lnTo>
                      <a:pt x="604" y="302"/>
                    </a:lnTo>
                    <a:lnTo>
                      <a:pt x="503" y="151"/>
                    </a:lnTo>
                    <a:lnTo>
                      <a:pt x="353" y="50"/>
                    </a:lnTo>
                    <a:lnTo>
                      <a:pt x="2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797;p47">
                <a:extLst>
                  <a:ext uri="{FF2B5EF4-FFF2-40B4-BE49-F238E27FC236}">
                    <a16:creationId xmlns:a16="http://schemas.microsoft.com/office/drawing/2014/main" id="{A0839017-8323-464A-95D1-14279394C8C8}"/>
                  </a:ext>
                </a:extLst>
              </p:cNvPr>
              <p:cNvSpPr/>
              <p:nvPr/>
            </p:nvSpPr>
            <p:spPr>
              <a:xfrm>
                <a:off x="1982275" y="3510275"/>
                <a:ext cx="13850" cy="11325"/>
              </a:xfrm>
              <a:custGeom>
                <a:avLst/>
                <a:gdLst/>
                <a:ahLst/>
                <a:cxnLst/>
                <a:rect l="l" t="t" r="r" b="b"/>
                <a:pathLst>
                  <a:path w="554" h="453" extrusionOk="0">
                    <a:moveTo>
                      <a:pt x="151" y="0"/>
                    </a:moveTo>
                    <a:lnTo>
                      <a:pt x="50" y="51"/>
                    </a:lnTo>
                    <a:lnTo>
                      <a:pt x="0" y="202"/>
                    </a:lnTo>
                    <a:lnTo>
                      <a:pt x="0" y="352"/>
                    </a:lnTo>
                    <a:lnTo>
                      <a:pt x="0" y="403"/>
                    </a:lnTo>
                    <a:lnTo>
                      <a:pt x="50" y="453"/>
                    </a:lnTo>
                    <a:lnTo>
                      <a:pt x="101" y="403"/>
                    </a:lnTo>
                    <a:lnTo>
                      <a:pt x="151" y="453"/>
                    </a:lnTo>
                    <a:lnTo>
                      <a:pt x="503" y="453"/>
                    </a:lnTo>
                    <a:lnTo>
                      <a:pt x="553" y="403"/>
                    </a:lnTo>
                    <a:lnTo>
                      <a:pt x="503" y="252"/>
                    </a:lnTo>
                    <a:lnTo>
                      <a:pt x="402" y="101"/>
                    </a:lnTo>
                    <a:lnTo>
                      <a:pt x="302"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798;p47">
                <a:extLst>
                  <a:ext uri="{FF2B5EF4-FFF2-40B4-BE49-F238E27FC236}">
                    <a16:creationId xmlns:a16="http://schemas.microsoft.com/office/drawing/2014/main" id="{613013D8-1FA7-4026-8272-70C909ECCA46}"/>
                  </a:ext>
                </a:extLst>
              </p:cNvPr>
              <p:cNvSpPr/>
              <p:nvPr/>
            </p:nvSpPr>
            <p:spPr>
              <a:xfrm>
                <a:off x="1635450" y="3084300"/>
                <a:ext cx="18875" cy="5050"/>
              </a:xfrm>
              <a:custGeom>
                <a:avLst/>
                <a:gdLst/>
                <a:ahLst/>
                <a:cxnLst/>
                <a:rect l="l" t="t" r="r" b="b"/>
                <a:pathLst>
                  <a:path w="755" h="202" extrusionOk="0">
                    <a:moveTo>
                      <a:pt x="101" y="0"/>
                    </a:moveTo>
                    <a:lnTo>
                      <a:pt x="51" y="50"/>
                    </a:lnTo>
                    <a:lnTo>
                      <a:pt x="0" y="151"/>
                    </a:lnTo>
                    <a:lnTo>
                      <a:pt x="51" y="201"/>
                    </a:lnTo>
                    <a:lnTo>
                      <a:pt x="704" y="201"/>
                    </a:lnTo>
                    <a:lnTo>
                      <a:pt x="754" y="151"/>
                    </a:lnTo>
                    <a:lnTo>
                      <a:pt x="754" y="50"/>
                    </a:lnTo>
                    <a:lnTo>
                      <a:pt x="7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799;p47">
                <a:extLst>
                  <a:ext uri="{FF2B5EF4-FFF2-40B4-BE49-F238E27FC236}">
                    <a16:creationId xmlns:a16="http://schemas.microsoft.com/office/drawing/2014/main" id="{42C49005-3C24-40CC-9166-D6AFE46A836B}"/>
                  </a:ext>
                </a:extLst>
              </p:cNvPr>
              <p:cNvSpPr/>
              <p:nvPr/>
            </p:nvSpPr>
            <p:spPr>
              <a:xfrm>
                <a:off x="1250925" y="3100625"/>
                <a:ext cx="20125" cy="5050"/>
              </a:xfrm>
              <a:custGeom>
                <a:avLst/>
                <a:gdLst/>
                <a:ahLst/>
                <a:cxnLst/>
                <a:rect l="l" t="t" r="r" b="b"/>
                <a:pathLst>
                  <a:path w="805" h="202" extrusionOk="0">
                    <a:moveTo>
                      <a:pt x="202" y="1"/>
                    </a:moveTo>
                    <a:lnTo>
                      <a:pt x="1" y="51"/>
                    </a:lnTo>
                    <a:lnTo>
                      <a:pt x="151" y="202"/>
                    </a:lnTo>
                    <a:lnTo>
                      <a:pt x="704" y="202"/>
                    </a:lnTo>
                    <a:lnTo>
                      <a:pt x="805" y="101"/>
                    </a:lnTo>
                    <a:lnTo>
                      <a:pt x="7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800;p47">
                <a:extLst>
                  <a:ext uri="{FF2B5EF4-FFF2-40B4-BE49-F238E27FC236}">
                    <a16:creationId xmlns:a16="http://schemas.microsoft.com/office/drawing/2014/main" id="{A5E47C3E-84D4-4690-8628-435613B2D25B}"/>
                  </a:ext>
                </a:extLst>
              </p:cNvPr>
              <p:cNvSpPr/>
              <p:nvPr/>
            </p:nvSpPr>
            <p:spPr>
              <a:xfrm>
                <a:off x="1051125" y="3110675"/>
                <a:ext cx="20125" cy="5050"/>
              </a:xfrm>
              <a:custGeom>
                <a:avLst/>
                <a:gdLst/>
                <a:ahLst/>
                <a:cxnLst/>
                <a:rect l="l" t="t" r="r" b="b"/>
                <a:pathLst>
                  <a:path w="805" h="202" extrusionOk="0">
                    <a:moveTo>
                      <a:pt x="101" y="1"/>
                    </a:moveTo>
                    <a:lnTo>
                      <a:pt x="51" y="51"/>
                    </a:lnTo>
                    <a:lnTo>
                      <a:pt x="1" y="151"/>
                    </a:lnTo>
                    <a:lnTo>
                      <a:pt x="101" y="202"/>
                    </a:lnTo>
                    <a:lnTo>
                      <a:pt x="704" y="202"/>
                    </a:lnTo>
                    <a:lnTo>
                      <a:pt x="755" y="151"/>
                    </a:lnTo>
                    <a:lnTo>
                      <a:pt x="805" y="51"/>
                    </a:lnTo>
                    <a:lnTo>
                      <a:pt x="7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801;p47">
                <a:extLst>
                  <a:ext uri="{FF2B5EF4-FFF2-40B4-BE49-F238E27FC236}">
                    <a16:creationId xmlns:a16="http://schemas.microsoft.com/office/drawing/2014/main" id="{26C7E351-76B7-4ED0-A17B-8CFDF0496931}"/>
                  </a:ext>
                </a:extLst>
              </p:cNvPr>
              <p:cNvSpPr/>
              <p:nvPr/>
            </p:nvSpPr>
            <p:spPr>
              <a:xfrm>
                <a:off x="809875" y="3120725"/>
                <a:ext cx="13825" cy="11350"/>
              </a:xfrm>
              <a:custGeom>
                <a:avLst/>
                <a:gdLst/>
                <a:ahLst/>
                <a:cxnLst/>
                <a:rect l="l" t="t" r="r" b="b"/>
                <a:pathLst>
                  <a:path w="553" h="454" extrusionOk="0">
                    <a:moveTo>
                      <a:pt x="352" y="1"/>
                    </a:moveTo>
                    <a:lnTo>
                      <a:pt x="251" y="51"/>
                    </a:lnTo>
                    <a:lnTo>
                      <a:pt x="151" y="101"/>
                    </a:lnTo>
                    <a:lnTo>
                      <a:pt x="0" y="302"/>
                    </a:lnTo>
                    <a:lnTo>
                      <a:pt x="0" y="353"/>
                    </a:lnTo>
                    <a:lnTo>
                      <a:pt x="50" y="453"/>
                    </a:lnTo>
                    <a:lnTo>
                      <a:pt x="201" y="403"/>
                    </a:lnTo>
                    <a:lnTo>
                      <a:pt x="352" y="353"/>
                    </a:lnTo>
                    <a:lnTo>
                      <a:pt x="503" y="202"/>
                    </a:lnTo>
                    <a:lnTo>
                      <a:pt x="553" y="101"/>
                    </a:lnTo>
                    <a:lnTo>
                      <a:pt x="3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802;p47">
                <a:extLst>
                  <a:ext uri="{FF2B5EF4-FFF2-40B4-BE49-F238E27FC236}">
                    <a16:creationId xmlns:a16="http://schemas.microsoft.com/office/drawing/2014/main" id="{2080B992-0003-448D-A432-6A052B1B31E1}"/>
                  </a:ext>
                </a:extLst>
              </p:cNvPr>
              <p:cNvSpPr/>
              <p:nvPr/>
            </p:nvSpPr>
            <p:spPr>
              <a:xfrm>
                <a:off x="2019975" y="3163450"/>
                <a:ext cx="18875" cy="5050"/>
              </a:xfrm>
              <a:custGeom>
                <a:avLst/>
                <a:gdLst/>
                <a:ahLst/>
                <a:cxnLst/>
                <a:rect l="l" t="t" r="r" b="b"/>
                <a:pathLst>
                  <a:path w="755" h="202" extrusionOk="0">
                    <a:moveTo>
                      <a:pt x="50" y="1"/>
                    </a:moveTo>
                    <a:lnTo>
                      <a:pt x="0" y="51"/>
                    </a:lnTo>
                    <a:lnTo>
                      <a:pt x="0" y="151"/>
                    </a:lnTo>
                    <a:lnTo>
                      <a:pt x="50" y="202"/>
                    </a:lnTo>
                    <a:lnTo>
                      <a:pt x="654" y="202"/>
                    </a:lnTo>
                    <a:lnTo>
                      <a:pt x="704" y="151"/>
                    </a:lnTo>
                    <a:lnTo>
                      <a:pt x="754" y="51"/>
                    </a:lnTo>
                    <a:lnTo>
                      <a:pt x="7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803;p47">
                <a:extLst>
                  <a:ext uri="{FF2B5EF4-FFF2-40B4-BE49-F238E27FC236}">
                    <a16:creationId xmlns:a16="http://schemas.microsoft.com/office/drawing/2014/main" id="{F766A1ED-EC75-48B6-B4F1-F51D2A17BA7C}"/>
                  </a:ext>
                </a:extLst>
              </p:cNvPr>
              <p:cNvSpPr/>
              <p:nvPr/>
            </p:nvSpPr>
            <p:spPr>
              <a:xfrm>
                <a:off x="1919450" y="3374550"/>
                <a:ext cx="10075" cy="13850"/>
              </a:xfrm>
              <a:custGeom>
                <a:avLst/>
                <a:gdLst/>
                <a:ahLst/>
                <a:cxnLst/>
                <a:rect l="l" t="t" r="r" b="b"/>
                <a:pathLst>
                  <a:path w="403" h="554" extrusionOk="0">
                    <a:moveTo>
                      <a:pt x="251" y="1"/>
                    </a:moveTo>
                    <a:lnTo>
                      <a:pt x="101" y="152"/>
                    </a:lnTo>
                    <a:lnTo>
                      <a:pt x="0" y="303"/>
                    </a:lnTo>
                    <a:lnTo>
                      <a:pt x="50" y="353"/>
                    </a:lnTo>
                    <a:lnTo>
                      <a:pt x="201" y="504"/>
                    </a:lnTo>
                    <a:lnTo>
                      <a:pt x="302" y="554"/>
                    </a:lnTo>
                    <a:lnTo>
                      <a:pt x="402" y="403"/>
                    </a:lnTo>
                    <a:lnTo>
                      <a:pt x="402" y="303"/>
                    </a:lnTo>
                    <a:lnTo>
                      <a:pt x="402" y="102"/>
                    </a:lnTo>
                    <a:lnTo>
                      <a:pt x="302" y="51"/>
                    </a:lnTo>
                    <a:lnTo>
                      <a:pt x="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804;p47">
                <a:extLst>
                  <a:ext uri="{FF2B5EF4-FFF2-40B4-BE49-F238E27FC236}">
                    <a16:creationId xmlns:a16="http://schemas.microsoft.com/office/drawing/2014/main" id="{0015C4FC-571C-409D-AE5B-B15779EC991F}"/>
                  </a:ext>
                </a:extLst>
              </p:cNvPr>
              <p:cNvSpPr/>
              <p:nvPr/>
            </p:nvSpPr>
            <p:spPr>
              <a:xfrm>
                <a:off x="1835250" y="3389650"/>
                <a:ext cx="15100" cy="10075"/>
              </a:xfrm>
              <a:custGeom>
                <a:avLst/>
                <a:gdLst/>
                <a:ahLst/>
                <a:cxnLst/>
                <a:rect l="l" t="t" r="r" b="b"/>
                <a:pathLst>
                  <a:path w="604" h="403" extrusionOk="0">
                    <a:moveTo>
                      <a:pt x="503" y="0"/>
                    </a:moveTo>
                    <a:lnTo>
                      <a:pt x="402" y="50"/>
                    </a:lnTo>
                    <a:lnTo>
                      <a:pt x="352" y="151"/>
                    </a:lnTo>
                    <a:lnTo>
                      <a:pt x="252" y="201"/>
                    </a:lnTo>
                    <a:lnTo>
                      <a:pt x="101" y="201"/>
                    </a:lnTo>
                    <a:lnTo>
                      <a:pt x="0" y="352"/>
                    </a:lnTo>
                    <a:lnTo>
                      <a:pt x="101" y="402"/>
                    </a:lnTo>
                    <a:lnTo>
                      <a:pt x="453" y="402"/>
                    </a:lnTo>
                    <a:lnTo>
                      <a:pt x="553" y="352"/>
                    </a:lnTo>
                    <a:lnTo>
                      <a:pt x="604" y="201"/>
                    </a:lnTo>
                    <a:lnTo>
                      <a:pt x="553" y="50"/>
                    </a:lnTo>
                    <a:lnTo>
                      <a:pt x="5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805;p47">
                <a:extLst>
                  <a:ext uri="{FF2B5EF4-FFF2-40B4-BE49-F238E27FC236}">
                    <a16:creationId xmlns:a16="http://schemas.microsoft.com/office/drawing/2014/main" id="{950A61C5-8531-4274-8F4B-ADCE0739B2BE}"/>
                  </a:ext>
                </a:extLst>
              </p:cNvPr>
              <p:cNvSpPr/>
              <p:nvPr/>
            </p:nvSpPr>
            <p:spPr>
              <a:xfrm>
                <a:off x="1891800" y="3404725"/>
                <a:ext cx="21375" cy="6300"/>
              </a:xfrm>
              <a:custGeom>
                <a:avLst/>
                <a:gdLst/>
                <a:ahLst/>
                <a:cxnLst/>
                <a:rect l="l" t="t" r="r" b="b"/>
                <a:pathLst>
                  <a:path w="855" h="252" extrusionOk="0">
                    <a:moveTo>
                      <a:pt x="101" y="0"/>
                    </a:moveTo>
                    <a:lnTo>
                      <a:pt x="0" y="51"/>
                    </a:lnTo>
                    <a:lnTo>
                      <a:pt x="50" y="101"/>
                    </a:lnTo>
                    <a:lnTo>
                      <a:pt x="101" y="201"/>
                    </a:lnTo>
                    <a:lnTo>
                      <a:pt x="201" y="252"/>
                    </a:lnTo>
                    <a:lnTo>
                      <a:pt x="503" y="252"/>
                    </a:lnTo>
                    <a:lnTo>
                      <a:pt x="754" y="201"/>
                    </a:lnTo>
                    <a:lnTo>
                      <a:pt x="855" y="151"/>
                    </a:lnTo>
                    <a:lnTo>
                      <a:pt x="804" y="51"/>
                    </a:lnTo>
                    <a:lnTo>
                      <a:pt x="704" y="5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806;p47">
                <a:extLst>
                  <a:ext uri="{FF2B5EF4-FFF2-40B4-BE49-F238E27FC236}">
                    <a16:creationId xmlns:a16="http://schemas.microsoft.com/office/drawing/2014/main" id="{37B31EC0-A161-4C7A-AB7E-933FC6792F56}"/>
                  </a:ext>
                </a:extLst>
              </p:cNvPr>
              <p:cNvSpPr/>
              <p:nvPr/>
            </p:nvSpPr>
            <p:spPr>
              <a:xfrm>
                <a:off x="1866650" y="3422325"/>
                <a:ext cx="10100" cy="15100"/>
              </a:xfrm>
              <a:custGeom>
                <a:avLst/>
                <a:gdLst/>
                <a:ahLst/>
                <a:cxnLst/>
                <a:rect l="l" t="t" r="r" b="b"/>
                <a:pathLst>
                  <a:path w="404" h="604" extrusionOk="0">
                    <a:moveTo>
                      <a:pt x="353" y="0"/>
                    </a:moveTo>
                    <a:lnTo>
                      <a:pt x="202" y="50"/>
                    </a:lnTo>
                    <a:lnTo>
                      <a:pt x="202" y="151"/>
                    </a:lnTo>
                    <a:lnTo>
                      <a:pt x="202" y="201"/>
                    </a:lnTo>
                    <a:lnTo>
                      <a:pt x="101" y="352"/>
                    </a:lnTo>
                    <a:lnTo>
                      <a:pt x="1" y="452"/>
                    </a:lnTo>
                    <a:lnTo>
                      <a:pt x="1" y="603"/>
                    </a:lnTo>
                    <a:lnTo>
                      <a:pt x="403" y="603"/>
                    </a:lnTo>
                    <a:lnTo>
                      <a:pt x="403" y="50"/>
                    </a:lnTo>
                    <a:lnTo>
                      <a:pt x="3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807;p47">
                <a:extLst>
                  <a:ext uri="{FF2B5EF4-FFF2-40B4-BE49-F238E27FC236}">
                    <a16:creationId xmlns:a16="http://schemas.microsoft.com/office/drawing/2014/main" id="{C7646956-7032-43E8-9370-C7B6E6D77706}"/>
                  </a:ext>
                </a:extLst>
              </p:cNvPr>
              <p:cNvSpPr/>
              <p:nvPr/>
            </p:nvSpPr>
            <p:spPr>
              <a:xfrm>
                <a:off x="1913150" y="3442425"/>
                <a:ext cx="11350" cy="15100"/>
              </a:xfrm>
              <a:custGeom>
                <a:avLst/>
                <a:gdLst/>
                <a:ahLst/>
                <a:cxnLst/>
                <a:rect l="l" t="t" r="r" b="b"/>
                <a:pathLst>
                  <a:path w="454" h="604" extrusionOk="0">
                    <a:moveTo>
                      <a:pt x="101" y="0"/>
                    </a:moveTo>
                    <a:lnTo>
                      <a:pt x="51" y="101"/>
                    </a:lnTo>
                    <a:lnTo>
                      <a:pt x="1" y="302"/>
                    </a:lnTo>
                    <a:lnTo>
                      <a:pt x="1" y="453"/>
                    </a:lnTo>
                    <a:lnTo>
                      <a:pt x="101" y="603"/>
                    </a:lnTo>
                    <a:lnTo>
                      <a:pt x="202" y="553"/>
                    </a:lnTo>
                    <a:lnTo>
                      <a:pt x="252" y="302"/>
                    </a:lnTo>
                    <a:lnTo>
                      <a:pt x="302" y="252"/>
                    </a:lnTo>
                    <a:lnTo>
                      <a:pt x="453" y="201"/>
                    </a:lnTo>
                    <a:lnTo>
                      <a:pt x="403" y="101"/>
                    </a:lnTo>
                    <a:lnTo>
                      <a:pt x="353" y="50"/>
                    </a:lnTo>
                    <a:lnTo>
                      <a:pt x="2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808;p47">
                <a:extLst>
                  <a:ext uri="{FF2B5EF4-FFF2-40B4-BE49-F238E27FC236}">
                    <a16:creationId xmlns:a16="http://schemas.microsoft.com/office/drawing/2014/main" id="{61FBE5D1-90D8-4E92-82C0-26EF12AFA6FD}"/>
                  </a:ext>
                </a:extLst>
              </p:cNvPr>
              <p:cNvSpPr/>
              <p:nvPr/>
            </p:nvSpPr>
            <p:spPr>
              <a:xfrm>
                <a:off x="2003625" y="3488900"/>
                <a:ext cx="15100" cy="11350"/>
              </a:xfrm>
              <a:custGeom>
                <a:avLst/>
                <a:gdLst/>
                <a:ahLst/>
                <a:cxnLst/>
                <a:rect l="l" t="t" r="r" b="b"/>
                <a:pathLst>
                  <a:path w="604" h="454" extrusionOk="0">
                    <a:moveTo>
                      <a:pt x="152" y="1"/>
                    </a:moveTo>
                    <a:lnTo>
                      <a:pt x="1" y="102"/>
                    </a:lnTo>
                    <a:lnTo>
                      <a:pt x="101" y="202"/>
                    </a:lnTo>
                    <a:lnTo>
                      <a:pt x="202" y="252"/>
                    </a:lnTo>
                    <a:lnTo>
                      <a:pt x="302" y="303"/>
                    </a:lnTo>
                    <a:lnTo>
                      <a:pt x="503" y="453"/>
                    </a:lnTo>
                    <a:lnTo>
                      <a:pt x="604" y="453"/>
                    </a:lnTo>
                    <a:lnTo>
                      <a:pt x="604" y="353"/>
                    </a:lnTo>
                    <a:lnTo>
                      <a:pt x="604" y="202"/>
                    </a:lnTo>
                    <a:lnTo>
                      <a:pt x="554" y="102"/>
                    </a:lnTo>
                    <a:lnTo>
                      <a:pt x="453" y="5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809;p47">
                <a:extLst>
                  <a:ext uri="{FF2B5EF4-FFF2-40B4-BE49-F238E27FC236}">
                    <a16:creationId xmlns:a16="http://schemas.microsoft.com/office/drawing/2014/main" id="{EAA26815-8AD5-4AAB-AA35-9EF9C15F6E83}"/>
                  </a:ext>
                </a:extLst>
              </p:cNvPr>
              <p:cNvSpPr/>
              <p:nvPr/>
            </p:nvSpPr>
            <p:spPr>
              <a:xfrm>
                <a:off x="2086575" y="3585675"/>
                <a:ext cx="6300" cy="18875"/>
              </a:xfrm>
              <a:custGeom>
                <a:avLst/>
                <a:gdLst/>
                <a:ahLst/>
                <a:cxnLst/>
                <a:rect l="l" t="t" r="r" b="b"/>
                <a:pathLst>
                  <a:path w="252" h="755" extrusionOk="0">
                    <a:moveTo>
                      <a:pt x="101" y="0"/>
                    </a:moveTo>
                    <a:lnTo>
                      <a:pt x="0" y="51"/>
                    </a:lnTo>
                    <a:lnTo>
                      <a:pt x="0" y="654"/>
                    </a:lnTo>
                    <a:lnTo>
                      <a:pt x="50" y="704"/>
                    </a:lnTo>
                    <a:lnTo>
                      <a:pt x="151" y="754"/>
                    </a:lnTo>
                    <a:lnTo>
                      <a:pt x="201" y="654"/>
                    </a:lnTo>
                    <a:lnTo>
                      <a:pt x="251" y="453"/>
                    </a:lnTo>
                    <a:lnTo>
                      <a:pt x="201"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810;p47">
                <a:extLst>
                  <a:ext uri="{FF2B5EF4-FFF2-40B4-BE49-F238E27FC236}">
                    <a16:creationId xmlns:a16="http://schemas.microsoft.com/office/drawing/2014/main" id="{96E8E7BF-C41B-43A8-8C96-6B7BF70496D4}"/>
                  </a:ext>
                </a:extLst>
              </p:cNvPr>
              <p:cNvSpPr/>
              <p:nvPr/>
            </p:nvSpPr>
            <p:spPr>
              <a:xfrm>
                <a:off x="2144375" y="3625875"/>
                <a:ext cx="11325" cy="11350"/>
              </a:xfrm>
              <a:custGeom>
                <a:avLst/>
                <a:gdLst/>
                <a:ahLst/>
                <a:cxnLst/>
                <a:rect l="l" t="t" r="r" b="b"/>
                <a:pathLst>
                  <a:path w="453" h="454" extrusionOk="0">
                    <a:moveTo>
                      <a:pt x="151" y="1"/>
                    </a:moveTo>
                    <a:lnTo>
                      <a:pt x="101" y="51"/>
                    </a:lnTo>
                    <a:lnTo>
                      <a:pt x="51" y="101"/>
                    </a:lnTo>
                    <a:lnTo>
                      <a:pt x="0" y="252"/>
                    </a:lnTo>
                    <a:lnTo>
                      <a:pt x="0" y="302"/>
                    </a:lnTo>
                    <a:lnTo>
                      <a:pt x="51" y="353"/>
                    </a:lnTo>
                    <a:lnTo>
                      <a:pt x="201" y="453"/>
                    </a:lnTo>
                    <a:lnTo>
                      <a:pt x="302" y="453"/>
                    </a:lnTo>
                    <a:lnTo>
                      <a:pt x="352" y="403"/>
                    </a:lnTo>
                    <a:lnTo>
                      <a:pt x="402" y="302"/>
                    </a:lnTo>
                    <a:lnTo>
                      <a:pt x="453" y="152"/>
                    </a:lnTo>
                    <a:lnTo>
                      <a:pt x="352" y="10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811;p47">
                <a:extLst>
                  <a:ext uri="{FF2B5EF4-FFF2-40B4-BE49-F238E27FC236}">
                    <a16:creationId xmlns:a16="http://schemas.microsoft.com/office/drawing/2014/main" id="{99A9028D-5A05-4F40-B958-214C4BB5E8E2}"/>
                  </a:ext>
                </a:extLst>
              </p:cNvPr>
              <p:cNvSpPr/>
              <p:nvPr/>
            </p:nvSpPr>
            <p:spPr>
              <a:xfrm>
                <a:off x="2033800" y="3684950"/>
                <a:ext cx="16350" cy="10075"/>
              </a:xfrm>
              <a:custGeom>
                <a:avLst/>
                <a:gdLst/>
                <a:ahLst/>
                <a:cxnLst/>
                <a:rect l="l" t="t" r="r" b="b"/>
                <a:pathLst>
                  <a:path w="654" h="403" extrusionOk="0">
                    <a:moveTo>
                      <a:pt x="151" y="0"/>
                    </a:moveTo>
                    <a:lnTo>
                      <a:pt x="101" y="50"/>
                    </a:lnTo>
                    <a:lnTo>
                      <a:pt x="50" y="101"/>
                    </a:lnTo>
                    <a:lnTo>
                      <a:pt x="0" y="302"/>
                    </a:lnTo>
                    <a:lnTo>
                      <a:pt x="50" y="402"/>
                    </a:lnTo>
                    <a:lnTo>
                      <a:pt x="503" y="402"/>
                    </a:lnTo>
                    <a:lnTo>
                      <a:pt x="603" y="352"/>
                    </a:lnTo>
                    <a:lnTo>
                      <a:pt x="653" y="251"/>
                    </a:lnTo>
                    <a:lnTo>
                      <a:pt x="553" y="201"/>
                    </a:lnTo>
                    <a:lnTo>
                      <a:pt x="352" y="151"/>
                    </a:lnTo>
                    <a:lnTo>
                      <a:pt x="251" y="10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812;p47">
                <a:extLst>
                  <a:ext uri="{FF2B5EF4-FFF2-40B4-BE49-F238E27FC236}">
                    <a16:creationId xmlns:a16="http://schemas.microsoft.com/office/drawing/2014/main" id="{C887D1FB-CD5E-492A-88F2-42074DAF1B1F}"/>
                  </a:ext>
                </a:extLst>
              </p:cNvPr>
              <p:cNvSpPr/>
              <p:nvPr/>
            </p:nvSpPr>
            <p:spPr>
              <a:xfrm>
                <a:off x="1929500" y="3710075"/>
                <a:ext cx="20125" cy="5050"/>
              </a:xfrm>
              <a:custGeom>
                <a:avLst/>
                <a:gdLst/>
                <a:ahLst/>
                <a:cxnLst/>
                <a:rect l="l" t="t" r="r" b="b"/>
                <a:pathLst>
                  <a:path w="805" h="202" extrusionOk="0">
                    <a:moveTo>
                      <a:pt x="201" y="0"/>
                    </a:moveTo>
                    <a:lnTo>
                      <a:pt x="0" y="101"/>
                    </a:lnTo>
                    <a:lnTo>
                      <a:pt x="151" y="201"/>
                    </a:lnTo>
                    <a:lnTo>
                      <a:pt x="704" y="201"/>
                    </a:lnTo>
                    <a:lnTo>
                      <a:pt x="804" y="151"/>
                    </a:lnTo>
                    <a:lnTo>
                      <a:pt x="7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813;p47">
                <a:extLst>
                  <a:ext uri="{FF2B5EF4-FFF2-40B4-BE49-F238E27FC236}">
                    <a16:creationId xmlns:a16="http://schemas.microsoft.com/office/drawing/2014/main" id="{7E6FFAE2-3F10-4ED7-A0EA-A34A4E615B34}"/>
                  </a:ext>
                </a:extLst>
              </p:cNvPr>
              <p:cNvSpPr/>
              <p:nvPr/>
            </p:nvSpPr>
            <p:spPr>
              <a:xfrm>
                <a:off x="1792525" y="3779175"/>
                <a:ext cx="15100" cy="10075"/>
              </a:xfrm>
              <a:custGeom>
                <a:avLst/>
                <a:gdLst/>
                <a:ahLst/>
                <a:cxnLst/>
                <a:rect l="l" t="t" r="r" b="b"/>
                <a:pathLst>
                  <a:path w="604" h="403" extrusionOk="0">
                    <a:moveTo>
                      <a:pt x="302" y="1"/>
                    </a:moveTo>
                    <a:lnTo>
                      <a:pt x="201" y="101"/>
                    </a:lnTo>
                    <a:lnTo>
                      <a:pt x="151" y="152"/>
                    </a:lnTo>
                    <a:lnTo>
                      <a:pt x="51" y="252"/>
                    </a:lnTo>
                    <a:lnTo>
                      <a:pt x="0" y="302"/>
                    </a:lnTo>
                    <a:lnTo>
                      <a:pt x="0" y="403"/>
                    </a:lnTo>
                    <a:lnTo>
                      <a:pt x="503" y="403"/>
                    </a:lnTo>
                    <a:lnTo>
                      <a:pt x="604" y="353"/>
                    </a:lnTo>
                    <a:lnTo>
                      <a:pt x="453" y="101"/>
                    </a:lnTo>
                    <a:lnTo>
                      <a:pt x="3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814;p47">
                <a:extLst>
                  <a:ext uri="{FF2B5EF4-FFF2-40B4-BE49-F238E27FC236}">
                    <a16:creationId xmlns:a16="http://schemas.microsoft.com/office/drawing/2014/main" id="{D0780773-6DD3-4453-84A2-85CF4EE3977A}"/>
                  </a:ext>
                </a:extLst>
              </p:cNvPr>
              <p:cNvSpPr/>
              <p:nvPr/>
            </p:nvSpPr>
            <p:spPr>
              <a:xfrm>
                <a:off x="2150650" y="3784200"/>
                <a:ext cx="15100" cy="10100"/>
              </a:xfrm>
              <a:custGeom>
                <a:avLst/>
                <a:gdLst/>
                <a:ahLst/>
                <a:cxnLst/>
                <a:rect l="l" t="t" r="r" b="b"/>
                <a:pathLst>
                  <a:path w="604" h="404" extrusionOk="0">
                    <a:moveTo>
                      <a:pt x="302" y="1"/>
                    </a:moveTo>
                    <a:lnTo>
                      <a:pt x="202" y="101"/>
                    </a:lnTo>
                    <a:lnTo>
                      <a:pt x="1" y="303"/>
                    </a:lnTo>
                    <a:lnTo>
                      <a:pt x="151" y="403"/>
                    </a:lnTo>
                    <a:lnTo>
                      <a:pt x="302" y="403"/>
                    </a:lnTo>
                    <a:lnTo>
                      <a:pt x="403" y="303"/>
                    </a:lnTo>
                    <a:lnTo>
                      <a:pt x="604" y="101"/>
                    </a:lnTo>
                    <a:lnTo>
                      <a:pt x="503" y="51"/>
                    </a:lnTo>
                    <a:lnTo>
                      <a:pt x="4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815;p47">
                <a:extLst>
                  <a:ext uri="{FF2B5EF4-FFF2-40B4-BE49-F238E27FC236}">
                    <a16:creationId xmlns:a16="http://schemas.microsoft.com/office/drawing/2014/main" id="{5BCB292B-116A-4C0A-9D22-E4E31421E1A4}"/>
                  </a:ext>
                </a:extLst>
              </p:cNvPr>
              <p:cNvSpPr/>
              <p:nvPr/>
            </p:nvSpPr>
            <p:spPr>
              <a:xfrm>
                <a:off x="1482150" y="3799300"/>
                <a:ext cx="11325" cy="16350"/>
              </a:xfrm>
              <a:custGeom>
                <a:avLst/>
                <a:gdLst/>
                <a:ahLst/>
                <a:cxnLst/>
                <a:rect l="l" t="t" r="r" b="b"/>
                <a:pathLst>
                  <a:path w="453" h="654" extrusionOk="0">
                    <a:moveTo>
                      <a:pt x="101" y="0"/>
                    </a:moveTo>
                    <a:lnTo>
                      <a:pt x="50" y="101"/>
                    </a:lnTo>
                    <a:lnTo>
                      <a:pt x="0" y="201"/>
                    </a:lnTo>
                    <a:lnTo>
                      <a:pt x="0" y="352"/>
                    </a:lnTo>
                    <a:lnTo>
                      <a:pt x="101" y="452"/>
                    </a:lnTo>
                    <a:lnTo>
                      <a:pt x="302" y="654"/>
                    </a:lnTo>
                    <a:lnTo>
                      <a:pt x="453" y="452"/>
                    </a:lnTo>
                    <a:lnTo>
                      <a:pt x="402" y="352"/>
                    </a:lnTo>
                    <a:lnTo>
                      <a:pt x="302" y="2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816;p47">
                <a:extLst>
                  <a:ext uri="{FF2B5EF4-FFF2-40B4-BE49-F238E27FC236}">
                    <a16:creationId xmlns:a16="http://schemas.microsoft.com/office/drawing/2014/main" id="{DB7CF00B-8BEC-4E6D-B191-6E2395352BD9}"/>
                  </a:ext>
                </a:extLst>
              </p:cNvPr>
              <p:cNvSpPr/>
              <p:nvPr/>
            </p:nvSpPr>
            <p:spPr>
              <a:xfrm>
                <a:off x="857625" y="3120725"/>
                <a:ext cx="13825" cy="6325"/>
              </a:xfrm>
              <a:custGeom>
                <a:avLst/>
                <a:gdLst/>
                <a:ahLst/>
                <a:cxnLst/>
                <a:rect l="l" t="t" r="r" b="b"/>
                <a:pathLst>
                  <a:path w="553" h="253" extrusionOk="0">
                    <a:moveTo>
                      <a:pt x="50" y="1"/>
                    </a:moveTo>
                    <a:lnTo>
                      <a:pt x="0" y="101"/>
                    </a:lnTo>
                    <a:lnTo>
                      <a:pt x="0" y="152"/>
                    </a:lnTo>
                    <a:lnTo>
                      <a:pt x="50" y="202"/>
                    </a:lnTo>
                    <a:lnTo>
                      <a:pt x="151" y="252"/>
                    </a:lnTo>
                    <a:lnTo>
                      <a:pt x="452" y="252"/>
                    </a:lnTo>
                    <a:lnTo>
                      <a:pt x="553" y="152"/>
                    </a:lnTo>
                    <a:lnTo>
                      <a:pt x="503" y="101"/>
                    </a:lnTo>
                    <a:lnTo>
                      <a:pt x="452" y="51"/>
                    </a:lnTo>
                    <a:lnTo>
                      <a:pt x="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817;p47">
                <a:extLst>
                  <a:ext uri="{FF2B5EF4-FFF2-40B4-BE49-F238E27FC236}">
                    <a16:creationId xmlns:a16="http://schemas.microsoft.com/office/drawing/2014/main" id="{A6C56783-413D-49FF-B1B6-4307B009F236}"/>
                  </a:ext>
                </a:extLst>
              </p:cNvPr>
              <p:cNvSpPr/>
              <p:nvPr/>
            </p:nvSpPr>
            <p:spPr>
              <a:xfrm>
                <a:off x="1840275" y="3411000"/>
                <a:ext cx="10075" cy="10075"/>
              </a:xfrm>
              <a:custGeom>
                <a:avLst/>
                <a:gdLst/>
                <a:ahLst/>
                <a:cxnLst/>
                <a:rect l="l" t="t" r="r" b="b"/>
                <a:pathLst>
                  <a:path w="403" h="403" extrusionOk="0">
                    <a:moveTo>
                      <a:pt x="101" y="1"/>
                    </a:moveTo>
                    <a:lnTo>
                      <a:pt x="0" y="51"/>
                    </a:lnTo>
                    <a:lnTo>
                      <a:pt x="0" y="151"/>
                    </a:lnTo>
                    <a:lnTo>
                      <a:pt x="252" y="403"/>
                    </a:lnTo>
                    <a:lnTo>
                      <a:pt x="403" y="403"/>
                    </a:lnTo>
                    <a:lnTo>
                      <a:pt x="403" y="302"/>
                    </a:lnTo>
                    <a:lnTo>
                      <a:pt x="403" y="151"/>
                    </a:lnTo>
                    <a:lnTo>
                      <a:pt x="352" y="51"/>
                    </a:lnTo>
                    <a:lnTo>
                      <a:pt x="3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818;p47">
                <a:extLst>
                  <a:ext uri="{FF2B5EF4-FFF2-40B4-BE49-F238E27FC236}">
                    <a16:creationId xmlns:a16="http://schemas.microsoft.com/office/drawing/2014/main" id="{336A0E23-8692-4636-AA9E-93D7437781C2}"/>
                  </a:ext>
                </a:extLst>
              </p:cNvPr>
              <p:cNvSpPr/>
              <p:nvPr/>
            </p:nvSpPr>
            <p:spPr>
              <a:xfrm>
                <a:off x="783475" y="3127025"/>
                <a:ext cx="13850" cy="5050"/>
              </a:xfrm>
              <a:custGeom>
                <a:avLst/>
                <a:gdLst/>
                <a:ahLst/>
                <a:cxnLst/>
                <a:rect l="l" t="t" r="r" b="b"/>
                <a:pathLst>
                  <a:path w="554" h="202" extrusionOk="0">
                    <a:moveTo>
                      <a:pt x="51" y="0"/>
                    </a:moveTo>
                    <a:lnTo>
                      <a:pt x="1" y="50"/>
                    </a:lnTo>
                    <a:lnTo>
                      <a:pt x="51" y="151"/>
                    </a:lnTo>
                    <a:lnTo>
                      <a:pt x="101" y="201"/>
                    </a:lnTo>
                    <a:lnTo>
                      <a:pt x="503" y="201"/>
                    </a:lnTo>
                    <a:lnTo>
                      <a:pt x="553" y="101"/>
                    </a:lnTo>
                    <a:lnTo>
                      <a:pt x="503" y="50"/>
                    </a:lnTo>
                    <a:lnTo>
                      <a:pt x="4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819;p47">
                <a:extLst>
                  <a:ext uri="{FF2B5EF4-FFF2-40B4-BE49-F238E27FC236}">
                    <a16:creationId xmlns:a16="http://schemas.microsoft.com/office/drawing/2014/main" id="{68B4DC3D-D57A-416F-9D0D-0EAE064AF60B}"/>
                  </a:ext>
                </a:extLst>
              </p:cNvPr>
              <p:cNvSpPr/>
              <p:nvPr/>
            </p:nvSpPr>
            <p:spPr>
              <a:xfrm>
                <a:off x="1914400" y="3478850"/>
                <a:ext cx="10100" cy="10075"/>
              </a:xfrm>
              <a:custGeom>
                <a:avLst/>
                <a:gdLst/>
                <a:ahLst/>
                <a:cxnLst/>
                <a:rect l="l" t="t" r="r" b="b"/>
                <a:pathLst>
                  <a:path w="404" h="403" extrusionOk="0">
                    <a:moveTo>
                      <a:pt x="152" y="1"/>
                    </a:moveTo>
                    <a:lnTo>
                      <a:pt x="1" y="101"/>
                    </a:lnTo>
                    <a:lnTo>
                      <a:pt x="1" y="202"/>
                    </a:lnTo>
                    <a:lnTo>
                      <a:pt x="1" y="353"/>
                    </a:lnTo>
                    <a:lnTo>
                      <a:pt x="51" y="403"/>
                    </a:lnTo>
                    <a:lnTo>
                      <a:pt x="403" y="10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820;p47">
                <a:extLst>
                  <a:ext uri="{FF2B5EF4-FFF2-40B4-BE49-F238E27FC236}">
                    <a16:creationId xmlns:a16="http://schemas.microsoft.com/office/drawing/2014/main" id="{ED9E7919-843A-41F3-8DA7-A6075C4BC452}"/>
                  </a:ext>
                </a:extLst>
              </p:cNvPr>
              <p:cNvSpPr/>
              <p:nvPr/>
            </p:nvSpPr>
            <p:spPr>
              <a:xfrm>
                <a:off x="1851575" y="3079275"/>
                <a:ext cx="13850" cy="5050"/>
              </a:xfrm>
              <a:custGeom>
                <a:avLst/>
                <a:gdLst/>
                <a:ahLst/>
                <a:cxnLst/>
                <a:rect l="l" t="t" r="r" b="b"/>
                <a:pathLst>
                  <a:path w="554" h="202" extrusionOk="0">
                    <a:moveTo>
                      <a:pt x="51" y="0"/>
                    </a:moveTo>
                    <a:lnTo>
                      <a:pt x="1" y="50"/>
                    </a:lnTo>
                    <a:lnTo>
                      <a:pt x="1" y="151"/>
                    </a:lnTo>
                    <a:lnTo>
                      <a:pt x="51" y="201"/>
                    </a:lnTo>
                    <a:lnTo>
                      <a:pt x="453" y="201"/>
                    </a:lnTo>
                    <a:lnTo>
                      <a:pt x="503" y="151"/>
                    </a:lnTo>
                    <a:lnTo>
                      <a:pt x="554" y="50"/>
                    </a:lnTo>
                    <a:lnTo>
                      <a:pt x="45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821;p47">
                <a:extLst>
                  <a:ext uri="{FF2B5EF4-FFF2-40B4-BE49-F238E27FC236}">
                    <a16:creationId xmlns:a16="http://schemas.microsoft.com/office/drawing/2014/main" id="{394A6D3F-E3B5-4A3D-8B02-F0D7CF8CEAC0}"/>
                  </a:ext>
                </a:extLst>
              </p:cNvPr>
              <p:cNvSpPr/>
              <p:nvPr/>
            </p:nvSpPr>
            <p:spPr>
              <a:xfrm>
                <a:off x="1913150" y="3578125"/>
                <a:ext cx="10075" cy="10075"/>
              </a:xfrm>
              <a:custGeom>
                <a:avLst/>
                <a:gdLst/>
                <a:ahLst/>
                <a:cxnLst/>
                <a:rect l="l" t="t" r="r" b="b"/>
                <a:pathLst>
                  <a:path w="403" h="403" extrusionOk="0">
                    <a:moveTo>
                      <a:pt x="202" y="1"/>
                    </a:moveTo>
                    <a:lnTo>
                      <a:pt x="1" y="151"/>
                    </a:lnTo>
                    <a:lnTo>
                      <a:pt x="101" y="202"/>
                    </a:lnTo>
                    <a:lnTo>
                      <a:pt x="202" y="353"/>
                    </a:lnTo>
                    <a:lnTo>
                      <a:pt x="353" y="403"/>
                    </a:lnTo>
                    <a:lnTo>
                      <a:pt x="403" y="252"/>
                    </a:lnTo>
                    <a:lnTo>
                      <a:pt x="403" y="151"/>
                    </a:lnTo>
                    <a:lnTo>
                      <a:pt x="302" y="51"/>
                    </a:lnTo>
                    <a:lnTo>
                      <a:pt x="2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822;p47">
                <a:extLst>
                  <a:ext uri="{FF2B5EF4-FFF2-40B4-BE49-F238E27FC236}">
                    <a16:creationId xmlns:a16="http://schemas.microsoft.com/office/drawing/2014/main" id="{48867B28-EA33-41B1-A21D-3F38849F8ED7}"/>
                  </a:ext>
                </a:extLst>
              </p:cNvPr>
              <p:cNvSpPr/>
              <p:nvPr/>
            </p:nvSpPr>
            <p:spPr>
              <a:xfrm>
                <a:off x="2013675" y="3615825"/>
                <a:ext cx="10075" cy="8825"/>
              </a:xfrm>
              <a:custGeom>
                <a:avLst/>
                <a:gdLst/>
                <a:ahLst/>
                <a:cxnLst/>
                <a:rect l="l" t="t" r="r" b="b"/>
                <a:pathLst>
                  <a:path w="403" h="353" extrusionOk="0">
                    <a:moveTo>
                      <a:pt x="152" y="1"/>
                    </a:moveTo>
                    <a:lnTo>
                      <a:pt x="51" y="51"/>
                    </a:lnTo>
                    <a:lnTo>
                      <a:pt x="1" y="101"/>
                    </a:lnTo>
                    <a:lnTo>
                      <a:pt x="51" y="151"/>
                    </a:lnTo>
                    <a:lnTo>
                      <a:pt x="202" y="302"/>
                    </a:lnTo>
                    <a:lnTo>
                      <a:pt x="353" y="352"/>
                    </a:lnTo>
                    <a:lnTo>
                      <a:pt x="403" y="202"/>
                    </a:lnTo>
                    <a:lnTo>
                      <a:pt x="403" y="101"/>
                    </a:lnTo>
                    <a:lnTo>
                      <a:pt x="353" y="5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823;p47">
                <a:extLst>
                  <a:ext uri="{FF2B5EF4-FFF2-40B4-BE49-F238E27FC236}">
                    <a16:creationId xmlns:a16="http://schemas.microsoft.com/office/drawing/2014/main" id="{409611FA-FB21-4601-A381-B3AED41EA27E}"/>
                  </a:ext>
                </a:extLst>
              </p:cNvPr>
              <p:cNvSpPr/>
              <p:nvPr/>
            </p:nvSpPr>
            <p:spPr>
              <a:xfrm>
                <a:off x="1982275" y="3089325"/>
                <a:ext cx="8825" cy="11325"/>
              </a:xfrm>
              <a:custGeom>
                <a:avLst/>
                <a:gdLst/>
                <a:ahLst/>
                <a:cxnLst/>
                <a:rect l="l" t="t" r="r" b="b"/>
                <a:pathLst>
                  <a:path w="353" h="453" extrusionOk="0">
                    <a:moveTo>
                      <a:pt x="201" y="0"/>
                    </a:moveTo>
                    <a:lnTo>
                      <a:pt x="101" y="50"/>
                    </a:lnTo>
                    <a:lnTo>
                      <a:pt x="0" y="50"/>
                    </a:lnTo>
                    <a:lnTo>
                      <a:pt x="0" y="151"/>
                    </a:lnTo>
                    <a:lnTo>
                      <a:pt x="0" y="352"/>
                    </a:lnTo>
                    <a:lnTo>
                      <a:pt x="0" y="453"/>
                    </a:lnTo>
                    <a:lnTo>
                      <a:pt x="101" y="453"/>
                    </a:lnTo>
                    <a:lnTo>
                      <a:pt x="352" y="151"/>
                    </a:lnTo>
                    <a:lnTo>
                      <a:pt x="352" y="101"/>
                    </a:lnTo>
                    <a:lnTo>
                      <a:pt x="2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824;p47">
                <a:extLst>
                  <a:ext uri="{FF2B5EF4-FFF2-40B4-BE49-F238E27FC236}">
                    <a16:creationId xmlns:a16="http://schemas.microsoft.com/office/drawing/2014/main" id="{F12FB8E5-A1C6-424E-AE96-3ED0CE31AD20}"/>
                  </a:ext>
                </a:extLst>
              </p:cNvPr>
              <p:cNvSpPr/>
              <p:nvPr/>
            </p:nvSpPr>
            <p:spPr>
              <a:xfrm>
                <a:off x="2023725" y="3689975"/>
                <a:ext cx="10100" cy="10075"/>
              </a:xfrm>
              <a:custGeom>
                <a:avLst/>
                <a:gdLst/>
                <a:ahLst/>
                <a:cxnLst/>
                <a:rect l="l" t="t" r="r" b="b"/>
                <a:pathLst>
                  <a:path w="404" h="403" extrusionOk="0">
                    <a:moveTo>
                      <a:pt x="152" y="0"/>
                    </a:moveTo>
                    <a:lnTo>
                      <a:pt x="51" y="50"/>
                    </a:lnTo>
                    <a:lnTo>
                      <a:pt x="1" y="151"/>
                    </a:lnTo>
                    <a:lnTo>
                      <a:pt x="51" y="302"/>
                    </a:lnTo>
                    <a:lnTo>
                      <a:pt x="152" y="352"/>
                    </a:lnTo>
                    <a:lnTo>
                      <a:pt x="303" y="402"/>
                    </a:lnTo>
                    <a:lnTo>
                      <a:pt x="353" y="352"/>
                    </a:lnTo>
                    <a:lnTo>
                      <a:pt x="403" y="302"/>
                    </a:lnTo>
                    <a:lnTo>
                      <a:pt x="403" y="201"/>
                    </a:lnTo>
                    <a:lnTo>
                      <a:pt x="353" y="151"/>
                    </a:lnTo>
                    <a:lnTo>
                      <a:pt x="252" y="151"/>
                    </a:lnTo>
                    <a:lnTo>
                      <a:pt x="2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25;p47">
                <a:extLst>
                  <a:ext uri="{FF2B5EF4-FFF2-40B4-BE49-F238E27FC236}">
                    <a16:creationId xmlns:a16="http://schemas.microsoft.com/office/drawing/2014/main" id="{74D92FAF-C141-49C1-A7A2-D08423619CF4}"/>
                  </a:ext>
                </a:extLst>
              </p:cNvPr>
              <p:cNvSpPr/>
              <p:nvPr/>
            </p:nvSpPr>
            <p:spPr>
              <a:xfrm>
                <a:off x="593725" y="3137075"/>
                <a:ext cx="8825" cy="10075"/>
              </a:xfrm>
              <a:custGeom>
                <a:avLst/>
                <a:gdLst/>
                <a:ahLst/>
                <a:cxnLst/>
                <a:rect l="l" t="t" r="r" b="b"/>
                <a:pathLst>
                  <a:path w="353" h="403" extrusionOk="0">
                    <a:moveTo>
                      <a:pt x="151" y="0"/>
                    </a:moveTo>
                    <a:lnTo>
                      <a:pt x="1" y="101"/>
                    </a:lnTo>
                    <a:lnTo>
                      <a:pt x="1" y="201"/>
                    </a:lnTo>
                    <a:lnTo>
                      <a:pt x="1" y="352"/>
                    </a:lnTo>
                    <a:lnTo>
                      <a:pt x="101" y="402"/>
                    </a:lnTo>
                    <a:lnTo>
                      <a:pt x="252" y="251"/>
                    </a:lnTo>
                    <a:lnTo>
                      <a:pt x="353" y="50"/>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26;p47">
                <a:extLst>
                  <a:ext uri="{FF2B5EF4-FFF2-40B4-BE49-F238E27FC236}">
                    <a16:creationId xmlns:a16="http://schemas.microsoft.com/office/drawing/2014/main" id="{9ECE337A-2666-47AB-919F-2B61004D30C2}"/>
                  </a:ext>
                </a:extLst>
              </p:cNvPr>
              <p:cNvSpPr/>
              <p:nvPr/>
            </p:nvSpPr>
            <p:spPr>
              <a:xfrm>
                <a:off x="1776175" y="3252675"/>
                <a:ext cx="11350" cy="10075"/>
              </a:xfrm>
              <a:custGeom>
                <a:avLst/>
                <a:gdLst/>
                <a:ahLst/>
                <a:cxnLst/>
                <a:rect l="l" t="t" r="r" b="b"/>
                <a:pathLst>
                  <a:path w="454" h="403" extrusionOk="0">
                    <a:moveTo>
                      <a:pt x="202" y="0"/>
                    </a:moveTo>
                    <a:lnTo>
                      <a:pt x="101" y="51"/>
                    </a:lnTo>
                    <a:lnTo>
                      <a:pt x="51" y="151"/>
                    </a:lnTo>
                    <a:lnTo>
                      <a:pt x="1" y="302"/>
                    </a:lnTo>
                    <a:lnTo>
                      <a:pt x="101" y="403"/>
                    </a:lnTo>
                    <a:lnTo>
                      <a:pt x="252" y="252"/>
                    </a:lnTo>
                    <a:lnTo>
                      <a:pt x="453" y="101"/>
                    </a:lnTo>
                    <a:lnTo>
                      <a:pt x="353" y="51"/>
                    </a:lnTo>
                    <a:lnTo>
                      <a:pt x="2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27;p47">
                <a:extLst>
                  <a:ext uri="{FF2B5EF4-FFF2-40B4-BE49-F238E27FC236}">
                    <a16:creationId xmlns:a16="http://schemas.microsoft.com/office/drawing/2014/main" id="{F6A66F1B-3709-4A5F-93EF-7C43125C2C54}"/>
                  </a:ext>
                </a:extLst>
              </p:cNvPr>
              <p:cNvSpPr/>
              <p:nvPr/>
            </p:nvSpPr>
            <p:spPr>
              <a:xfrm>
                <a:off x="1645500" y="3795525"/>
                <a:ext cx="10075" cy="10075"/>
              </a:xfrm>
              <a:custGeom>
                <a:avLst/>
                <a:gdLst/>
                <a:ahLst/>
                <a:cxnLst/>
                <a:rect l="l" t="t" r="r" b="b"/>
                <a:pathLst>
                  <a:path w="403" h="403" extrusionOk="0">
                    <a:moveTo>
                      <a:pt x="352" y="0"/>
                    </a:moveTo>
                    <a:lnTo>
                      <a:pt x="202" y="51"/>
                    </a:lnTo>
                    <a:lnTo>
                      <a:pt x="51" y="201"/>
                    </a:lnTo>
                    <a:lnTo>
                      <a:pt x="1" y="302"/>
                    </a:lnTo>
                    <a:lnTo>
                      <a:pt x="51" y="352"/>
                    </a:lnTo>
                    <a:lnTo>
                      <a:pt x="151" y="402"/>
                    </a:lnTo>
                    <a:lnTo>
                      <a:pt x="252" y="402"/>
                    </a:lnTo>
                    <a:lnTo>
                      <a:pt x="352" y="352"/>
                    </a:lnTo>
                    <a:lnTo>
                      <a:pt x="403" y="302"/>
                    </a:lnTo>
                    <a:lnTo>
                      <a:pt x="403" y="151"/>
                    </a:lnTo>
                    <a:lnTo>
                      <a:pt x="3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28;p47">
                <a:extLst>
                  <a:ext uri="{FF2B5EF4-FFF2-40B4-BE49-F238E27FC236}">
                    <a16:creationId xmlns:a16="http://schemas.microsoft.com/office/drawing/2014/main" id="{CD70A2E7-542C-42C8-BA81-7185ECA63042}"/>
                  </a:ext>
                </a:extLst>
              </p:cNvPr>
              <p:cNvSpPr/>
              <p:nvPr/>
            </p:nvSpPr>
            <p:spPr>
              <a:xfrm>
                <a:off x="1825200" y="3079275"/>
                <a:ext cx="8825" cy="5050"/>
              </a:xfrm>
              <a:custGeom>
                <a:avLst/>
                <a:gdLst/>
                <a:ahLst/>
                <a:cxnLst/>
                <a:rect l="l" t="t" r="r" b="b"/>
                <a:pathLst>
                  <a:path w="353" h="202" extrusionOk="0">
                    <a:moveTo>
                      <a:pt x="51" y="0"/>
                    </a:moveTo>
                    <a:lnTo>
                      <a:pt x="0" y="50"/>
                    </a:lnTo>
                    <a:lnTo>
                      <a:pt x="0" y="151"/>
                    </a:lnTo>
                    <a:lnTo>
                      <a:pt x="51" y="201"/>
                    </a:lnTo>
                    <a:lnTo>
                      <a:pt x="252" y="201"/>
                    </a:lnTo>
                    <a:lnTo>
                      <a:pt x="352" y="151"/>
                    </a:lnTo>
                    <a:lnTo>
                      <a:pt x="352" y="50"/>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29;p47">
                <a:extLst>
                  <a:ext uri="{FF2B5EF4-FFF2-40B4-BE49-F238E27FC236}">
                    <a16:creationId xmlns:a16="http://schemas.microsoft.com/office/drawing/2014/main" id="{5AF77B0F-E0DB-47E9-88C7-7714AAB213AC}"/>
                  </a:ext>
                </a:extLst>
              </p:cNvPr>
              <p:cNvSpPr/>
              <p:nvPr/>
            </p:nvSpPr>
            <p:spPr>
              <a:xfrm>
                <a:off x="1678175" y="3084300"/>
                <a:ext cx="7550" cy="6300"/>
              </a:xfrm>
              <a:custGeom>
                <a:avLst/>
                <a:gdLst/>
                <a:ahLst/>
                <a:cxnLst/>
                <a:rect l="l" t="t" r="r" b="b"/>
                <a:pathLst>
                  <a:path w="302" h="252" extrusionOk="0">
                    <a:moveTo>
                      <a:pt x="51" y="0"/>
                    </a:moveTo>
                    <a:lnTo>
                      <a:pt x="0" y="101"/>
                    </a:lnTo>
                    <a:lnTo>
                      <a:pt x="51" y="151"/>
                    </a:lnTo>
                    <a:lnTo>
                      <a:pt x="101" y="251"/>
                    </a:lnTo>
                    <a:lnTo>
                      <a:pt x="302" y="151"/>
                    </a:lnTo>
                    <a:lnTo>
                      <a:pt x="302" y="50"/>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30;p47">
                <a:extLst>
                  <a:ext uri="{FF2B5EF4-FFF2-40B4-BE49-F238E27FC236}">
                    <a16:creationId xmlns:a16="http://schemas.microsoft.com/office/drawing/2014/main" id="{FB709E25-BD32-4B51-A441-CA042331B7E8}"/>
                  </a:ext>
                </a:extLst>
              </p:cNvPr>
              <p:cNvSpPr/>
              <p:nvPr/>
            </p:nvSpPr>
            <p:spPr>
              <a:xfrm>
                <a:off x="1813875" y="3095600"/>
                <a:ext cx="10075" cy="5050"/>
              </a:xfrm>
              <a:custGeom>
                <a:avLst/>
                <a:gdLst/>
                <a:ahLst/>
                <a:cxnLst/>
                <a:rect l="l" t="t" r="r" b="b"/>
                <a:pathLst>
                  <a:path w="403" h="202" extrusionOk="0">
                    <a:moveTo>
                      <a:pt x="51" y="0"/>
                    </a:moveTo>
                    <a:lnTo>
                      <a:pt x="1" y="101"/>
                    </a:lnTo>
                    <a:lnTo>
                      <a:pt x="51" y="151"/>
                    </a:lnTo>
                    <a:lnTo>
                      <a:pt x="252" y="202"/>
                    </a:lnTo>
                    <a:lnTo>
                      <a:pt x="353" y="151"/>
                    </a:lnTo>
                    <a:lnTo>
                      <a:pt x="403" y="51"/>
                    </a:lnTo>
                    <a:lnTo>
                      <a:pt x="4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831;p47">
                <a:extLst>
                  <a:ext uri="{FF2B5EF4-FFF2-40B4-BE49-F238E27FC236}">
                    <a16:creationId xmlns:a16="http://schemas.microsoft.com/office/drawing/2014/main" id="{2919D171-736F-42C8-B07C-2C6DED02EBC3}"/>
                  </a:ext>
                </a:extLst>
              </p:cNvPr>
              <p:cNvSpPr/>
              <p:nvPr/>
            </p:nvSpPr>
            <p:spPr>
              <a:xfrm>
                <a:off x="2030025" y="3105650"/>
                <a:ext cx="8825" cy="5050"/>
              </a:xfrm>
              <a:custGeom>
                <a:avLst/>
                <a:gdLst/>
                <a:ahLst/>
                <a:cxnLst/>
                <a:rect l="l" t="t" r="r" b="b"/>
                <a:pathLst>
                  <a:path w="353" h="202" extrusionOk="0">
                    <a:moveTo>
                      <a:pt x="151" y="1"/>
                    </a:moveTo>
                    <a:lnTo>
                      <a:pt x="51" y="51"/>
                    </a:lnTo>
                    <a:lnTo>
                      <a:pt x="0" y="151"/>
                    </a:lnTo>
                    <a:lnTo>
                      <a:pt x="51" y="202"/>
                    </a:lnTo>
                    <a:lnTo>
                      <a:pt x="252" y="202"/>
                    </a:lnTo>
                    <a:lnTo>
                      <a:pt x="352" y="151"/>
                    </a:lnTo>
                    <a:lnTo>
                      <a:pt x="352"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832;p47">
                <a:extLst>
                  <a:ext uri="{FF2B5EF4-FFF2-40B4-BE49-F238E27FC236}">
                    <a16:creationId xmlns:a16="http://schemas.microsoft.com/office/drawing/2014/main" id="{DA2ECFAF-B501-4E3E-AD22-C19789F46577}"/>
                  </a:ext>
                </a:extLst>
              </p:cNvPr>
              <p:cNvSpPr/>
              <p:nvPr/>
            </p:nvSpPr>
            <p:spPr>
              <a:xfrm>
                <a:off x="1088825" y="3110675"/>
                <a:ext cx="8825" cy="6300"/>
              </a:xfrm>
              <a:custGeom>
                <a:avLst/>
                <a:gdLst/>
                <a:ahLst/>
                <a:cxnLst/>
                <a:rect l="l" t="t" r="r" b="b"/>
                <a:pathLst>
                  <a:path w="353" h="252" extrusionOk="0">
                    <a:moveTo>
                      <a:pt x="51" y="1"/>
                    </a:moveTo>
                    <a:lnTo>
                      <a:pt x="1" y="101"/>
                    </a:lnTo>
                    <a:lnTo>
                      <a:pt x="51" y="151"/>
                    </a:lnTo>
                    <a:lnTo>
                      <a:pt x="151" y="252"/>
                    </a:lnTo>
                    <a:lnTo>
                      <a:pt x="352" y="151"/>
                    </a:lnTo>
                    <a:lnTo>
                      <a:pt x="352" y="5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833;p47">
                <a:extLst>
                  <a:ext uri="{FF2B5EF4-FFF2-40B4-BE49-F238E27FC236}">
                    <a16:creationId xmlns:a16="http://schemas.microsoft.com/office/drawing/2014/main" id="{65DC06C2-8172-4219-9090-B3B32C63C402}"/>
                  </a:ext>
                </a:extLst>
              </p:cNvPr>
              <p:cNvSpPr/>
              <p:nvPr/>
            </p:nvSpPr>
            <p:spPr>
              <a:xfrm>
                <a:off x="877725" y="3120725"/>
                <a:ext cx="8825" cy="6325"/>
              </a:xfrm>
              <a:custGeom>
                <a:avLst/>
                <a:gdLst/>
                <a:ahLst/>
                <a:cxnLst/>
                <a:rect l="l" t="t" r="r" b="b"/>
                <a:pathLst>
                  <a:path w="353" h="253" extrusionOk="0">
                    <a:moveTo>
                      <a:pt x="151" y="1"/>
                    </a:moveTo>
                    <a:lnTo>
                      <a:pt x="101" y="51"/>
                    </a:lnTo>
                    <a:lnTo>
                      <a:pt x="0" y="101"/>
                    </a:lnTo>
                    <a:lnTo>
                      <a:pt x="0" y="152"/>
                    </a:lnTo>
                    <a:lnTo>
                      <a:pt x="101" y="202"/>
                    </a:lnTo>
                    <a:lnTo>
                      <a:pt x="201" y="252"/>
                    </a:lnTo>
                    <a:lnTo>
                      <a:pt x="302" y="202"/>
                    </a:lnTo>
                    <a:lnTo>
                      <a:pt x="352" y="152"/>
                    </a:lnTo>
                    <a:lnTo>
                      <a:pt x="352" y="101"/>
                    </a:lnTo>
                    <a:lnTo>
                      <a:pt x="302"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834;p47">
                <a:extLst>
                  <a:ext uri="{FF2B5EF4-FFF2-40B4-BE49-F238E27FC236}">
                    <a16:creationId xmlns:a16="http://schemas.microsoft.com/office/drawing/2014/main" id="{CB50B698-3ABF-4F31-B05A-FB597208406A}"/>
                  </a:ext>
                </a:extLst>
              </p:cNvPr>
              <p:cNvSpPr/>
              <p:nvPr/>
            </p:nvSpPr>
            <p:spPr>
              <a:xfrm>
                <a:off x="2114200" y="3120725"/>
                <a:ext cx="8825" cy="6325"/>
              </a:xfrm>
              <a:custGeom>
                <a:avLst/>
                <a:gdLst/>
                <a:ahLst/>
                <a:cxnLst/>
                <a:rect l="l" t="t" r="r" b="b"/>
                <a:pathLst>
                  <a:path w="353" h="253" extrusionOk="0">
                    <a:moveTo>
                      <a:pt x="202" y="1"/>
                    </a:moveTo>
                    <a:lnTo>
                      <a:pt x="101" y="51"/>
                    </a:lnTo>
                    <a:lnTo>
                      <a:pt x="1" y="101"/>
                    </a:lnTo>
                    <a:lnTo>
                      <a:pt x="1" y="152"/>
                    </a:lnTo>
                    <a:lnTo>
                      <a:pt x="51" y="202"/>
                    </a:lnTo>
                    <a:lnTo>
                      <a:pt x="152" y="252"/>
                    </a:lnTo>
                    <a:lnTo>
                      <a:pt x="252" y="202"/>
                    </a:lnTo>
                    <a:lnTo>
                      <a:pt x="353" y="152"/>
                    </a:lnTo>
                    <a:lnTo>
                      <a:pt x="353" y="101"/>
                    </a:lnTo>
                    <a:lnTo>
                      <a:pt x="303" y="51"/>
                    </a:lnTo>
                    <a:lnTo>
                      <a:pt x="2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835;p47">
                <a:extLst>
                  <a:ext uri="{FF2B5EF4-FFF2-40B4-BE49-F238E27FC236}">
                    <a16:creationId xmlns:a16="http://schemas.microsoft.com/office/drawing/2014/main" id="{3D573AF5-0DBE-4018-B475-D0AD59CFF1F7}"/>
                  </a:ext>
                </a:extLst>
              </p:cNvPr>
              <p:cNvSpPr/>
              <p:nvPr/>
            </p:nvSpPr>
            <p:spPr>
              <a:xfrm>
                <a:off x="755825" y="3127025"/>
                <a:ext cx="12600" cy="5050"/>
              </a:xfrm>
              <a:custGeom>
                <a:avLst/>
                <a:gdLst/>
                <a:ahLst/>
                <a:cxnLst/>
                <a:rect l="l" t="t" r="r" b="b"/>
                <a:pathLst>
                  <a:path w="504" h="202" extrusionOk="0">
                    <a:moveTo>
                      <a:pt x="101" y="0"/>
                    </a:moveTo>
                    <a:lnTo>
                      <a:pt x="1" y="101"/>
                    </a:lnTo>
                    <a:lnTo>
                      <a:pt x="101" y="151"/>
                    </a:lnTo>
                    <a:lnTo>
                      <a:pt x="151" y="201"/>
                    </a:lnTo>
                    <a:lnTo>
                      <a:pt x="302" y="151"/>
                    </a:lnTo>
                    <a:lnTo>
                      <a:pt x="503" y="101"/>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836;p47">
                <a:extLst>
                  <a:ext uri="{FF2B5EF4-FFF2-40B4-BE49-F238E27FC236}">
                    <a16:creationId xmlns:a16="http://schemas.microsoft.com/office/drawing/2014/main" id="{3F7131D1-8221-4376-842F-320E29AEE929}"/>
                  </a:ext>
                </a:extLst>
              </p:cNvPr>
              <p:cNvSpPr/>
              <p:nvPr/>
            </p:nvSpPr>
            <p:spPr>
              <a:xfrm>
                <a:off x="724425" y="3132050"/>
                <a:ext cx="10075" cy="5050"/>
              </a:xfrm>
              <a:custGeom>
                <a:avLst/>
                <a:gdLst/>
                <a:ahLst/>
                <a:cxnLst/>
                <a:rect l="l" t="t" r="r" b="b"/>
                <a:pathLst>
                  <a:path w="403" h="202" extrusionOk="0">
                    <a:moveTo>
                      <a:pt x="151" y="0"/>
                    </a:moveTo>
                    <a:lnTo>
                      <a:pt x="0" y="101"/>
                    </a:lnTo>
                    <a:lnTo>
                      <a:pt x="101" y="151"/>
                    </a:lnTo>
                    <a:lnTo>
                      <a:pt x="151" y="201"/>
                    </a:lnTo>
                    <a:lnTo>
                      <a:pt x="302" y="151"/>
                    </a:lnTo>
                    <a:lnTo>
                      <a:pt x="402" y="10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837;p47">
                <a:extLst>
                  <a:ext uri="{FF2B5EF4-FFF2-40B4-BE49-F238E27FC236}">
                    <a16:creationId xmlns:a16="http://schemas.microsoft.com/office/drawing/2014/main" id="{143250B3-22AE-451E-A342-9159A1626AA5}"/>
                  </a:ext>
                </a:extLst>
              </p:cNvPr>
              <p:cNvSpPr/>
              <p:nvPr/>
            </p:nvSpPr>
            <p:spPr>
              <a:xfrm>
                <a:off x="387650" y="3147125"/>
                <a:ext cx="11325" cy="5050"/>
              </a:xfrm>
              <a:custGeom>
                <a:avLst/>
                <a:gdLst/>
                <a:ahLst/>
                <a:cxnLst/>
                <a:rect l="l" t="t" r="r" b="b"/>
                <a:pathLst>
                  <a:path w="453" h="202" extrusionOk="0">
                    <a:moveTo>
                      <a:pt x="151" y="0"/>
                    </a:moveTo>
                    <a:lnTo>
                      <a:pt x="101" y="51"/>
                    </a:lnTo>
                    <a:lnTo>
                      <a:pt x="0" y="101"/>
                    </a:lnTo>
                    <a:lnTo>
                      <a:pt x="101" y="201"/>
                    </a:lnTo>
                    <a:lnTo>
                      <a:pt x="302" y="201"/>
                    </a:lnTo>
                    <a:lnTo>
                      <a:pt x="453" y="101"/>
                    </a:lnTo>
                    <a:lnTo>
                      <a:pt x="302"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838;p47">
                <a:extLst>
                  <a:ext uri="{FF2B5EF4-FFF2-40B4-BE49-F238E27FC236}">
                    <a16:creationId xmlns:a16="http://schemas.microsoft.com/office/drawing/2014/main" id="{DC2B8FFD-2E78-42EA-98BE-C09D7E73CA2A}"/>
                  </a:ext>
                </a:extLst>
              </p:cNvPr>
              <p:cNvSpPr/>
              <p:nvPr/>
            </p:nvSpPr>
            <p:spPr>
              <a:xfrm>
                <a:off x="393925" y="3163450"/>
                <a:ext cx="8825" cy="5050"/>
              </a:xfrm>
              <a:custGeom>
                <a:avLst/>
                <a:gdLst/>
                <a:ahLst/>
                <a:cxnLst/>
                <a:rect l="l" t="t" r="r" b="b"/>
                <a:pathLst>
                  <a:path w="353" h="202" extrusionOk="0">
                    <a:moveTo>
                      <a:pt x="51" y="1"/>
                    </a:moveTo>
                    <a:lnTo>
                      <a:pt x="1" y="51"/>
                    </a:lnTo>
                    <a:lnTo>
                      <a:pt x="51" y="151"/>
                    </a:lnTo>
                    <a:lnTo>
                      <a:pt x="152" y="202"/>
                    </a:lnTo>
                    <a:lnTo>
                      <a:pt x="353" y="151"/>
                    </a:lnTo>
                    <a:lnTo>
                      <a:pt x="353" y="5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839;p47">
                <a:extLst>
                  <a:ext uri="{FF2B5EF4-FFF2-40B4-BE49-F238E27FC236}">
                    <a16:creationId xmlns:a16="http://schemas.microsoft.com/office/drawing/2014/main" id="{CA038F43-4A19-419F-8170-54AE080D9BF8}"/>
                  </a:ext>
                </a:extLst>
              </p:cNvPr>
              <p:cNvSpPr/>
              <p:nvPr/>
            </p:nvSpPr>
            <p:spPr>
              <a:xfrm>
                <a:off x="2040075" y="3204925"/>
                <a:ext cx="10075" cy="6300"/>
              </a:xfrm>
              <a:custGeom>
                <a:avLst/>
                <a:gdLst/>
                <a:ahLst/>
                <a:cxnLst/>
                <a:rect l="l" t="t" r="r" b="b"/>
                <a:pathLst>
                  <a:path w="403" h="252" extrusionOk="0">
                    <a:moveTo>
                      <a:pt x="101" y="0"/>
                    </a:moveTo>
                    <a:lnTo>
                      <a:pt x="51" y="51"/>
                    </a:lnTo>
                    <a:lnTo>
                      <a:pt x="0" y="151"/>
                    </a:lnTo>
                    <a:lnTo>
                      <a:pt x="51" y="201"/>
                    </a:lnTo>
                    <a:lnTo>
                      <a:pt x="252" y="252"/>
                    </a:lnTo>
                    <a:lnTo>
                      <a:pt x="352" y="201"/>
                    </a:lnTo>
                    <a:lnTo>
                      <a:pt x="402" y="101"/>
                    </a:lnTo>
                    <a:lnTo>
                      <a:pt x="4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40;p47">
                <a:extLst>
                  <a:ext uri="{FF2B5EF4-FFF2-40B4-BE49-F238E27FC236}">
                    <a16:creationId xmlns:a16="http://schemas.microsoft.com/office/drawing/2014/main" id="{F4704D74-3B00-4D82-B378-A220CF9998C2}"/>
                  </a:ext>
                </a:extLst>
              </p:cNvPr>
              <p:cNvSpPr/>
              <p:nvPr/>
            </p:nvSpPr>
            <p:spPr>
              <a:xfrm>
                <a:off x="1845300" y="3336875"/>
                <a:ext cx="8825" cy="5050"/>
              </a:xfrm>
              <a:custGeom>
                <a:avLst/>
                <a:gdLst/>
                <a:ahLst/>
                <a:cxnLst/>
                <a:rect l="l" t="t" r="r" b="b"/>
                <a:pathLst>
                  <a:path w="353" h="202" extrusionOk="0">
                    <a:moveTo>
                      <a:pt x="101" y="0"/>
                    </a:moveTo>
                    <a:lnTo>
                      <a:pt x="0" y="50"/>
                    </a:lnTo>
                    <a:lnTo>
                      <a:pt x="51" y="151"/>
                    </a:lnTo>
                    <a:lnTo>
                      <a:pt x="101" y="201"/>
                    </a:lnTo>
                    <a:lnTo>
                      <a:pt x="302" y="201"/>
                    </a:lnTo>
                    <a:lnTo>
                      <a:pt x="352" y="151"/>
                    </a:lnTo>
                    <a:lnTo>
                      <a:pt x="352" y="50"/>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41;p47">
                <a:extLst>
                  <a:ext uri="{FF2B5EF4-FFF2-40B4-BE49-F238E27FC236}">
                    <a16:creationId xmlns:a16="http://schemas.microsoft.com/office/drawing/2014/main" id="{9778967D-E5BE-4EE9-A661-1896679A0BC4}"/>
                  </a:ext>
                </a:extLst>
              </p:cNvPr>
              <p:cNvSpPr/>
              <p:nvPr/>
            </p:nvSpPr>
            <p:spPr>
              <a:xfrm>
                <a:off x="1940800" y="3368275"/>
                <a:ext cx="8825" cy="6300"/>
              </a:xfrm>
              <a:custGeom>
                <a:avLst/>
                <a:gdLst/>
                <a:ahLst/>
                <a:cxnLst/>
                <a:rect l="l" t="t" r="r" b="b"/>
                <a:pathLst>
                  <a:path w="353" h="252" extrusionOk="0">
                    <a:moveTo>
                      <a:pt x="151" y="1"/>
                    </a:moveTo>
                    <a:lnTo>
                      <a:pt x="51" y="51"/>
                    </a:lnTo>
                    <a:lnTo>
                      <a:pt x="1" y="151"/>
                    </a:lnTo>
                    <a:lnTo>
                      <a:pt x="51" y="202"/>
                    </a:lnTo>
                    <a:lnTo>
                      <a:pt x="151" y="252"/>
                    </a:lnTo>
                    <a:lnTo>
                      <a:pt x="252" y="202"/>
                    </a:lnTo>
                    <a:lnTo>
                      <a:pt x="352" y="151"/>
                    </a:lnTo>
                    <a:lnTo>
                      <a:pt x="352" y="10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842;p47">
                <a:extLst>
                  <a:ext uri="{FF2B5EF4-FFF2-40B4-BE49-F238E27FC236}">
                    <a16:creationId xmlns:a16="http://schemas.microsoft.com/office/drawing/2014/main" id="{399B3BA0-1493-4531-8064-CC80DA47ED40}"/>
                  </a:ext>
                </a:extLst>
              </p:cNvPr>
              <p:cNvSpPr/>
              <p:nvPr/>
            </p:nvSpPr>
            <p:spPr>
              <a:xfrm>
                <a:off x="1893050" y="3373300"/>
                <a:ext cx="3800" cy="11350"/>
              </a:xfrm>
              <a:custGeom>
                <a:avLst/>
                <a:gdLst/>
                <a:ahLst/>
                <a:cxnLst/>
                <a:rect l="l" t="t" r="r" b="b"/>
                <a:pathLst>
                  <a:path w="152" h="454" extrusionOk="0">
                    <a:moveTo>
                      <a:pt x="101" y="1"/>
                    </a:moveTo>
                    <a:lnTo>
                      <a:pt x="0" y="101"/>
                    </a:lnTo>
                    <a:lnTo>
                      <a:pt x="0" y="152"/>
                    </a:lnTo>
                    <a:lnTo>
                      <a:pt x="0" y="302"/>
                    </a:lnTo>
                    <a:lnTo>
                      <a:pt x="101" y="453"/>
                    </a:lnTo>
                    <a:lnTo>
                      <a:pt x="151" y="302"/>
                    </a:lnTo>
                    <a:lnTo>
                      <a:pt x="151" y="152"/>
                    </a:lnTo>
                    <a:lnTo>
                      <a:pt x="151"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843;p47">
                <a:extLst>
                  <a:ext uri="{FF2B5EF4-FFF2-40B4-BE49-F238E27FC236}">
                    <a16:creationId xmlns:a16="http://schemas.microsoft.com/office/drawing/2014/main" id="{3C9683B8-3560-46ED-A1C7-6FACC9D58A0A}"/>
                  </a:ext>
                </a:extLst>
              </p:cNvPr>
              <p:cNvSpPr/>
              <p:nvPr/>
            </p:nvSpPr>
            <p:spPr>
              <a:xfrm>
                <a:off x="1945825" y="3447450"/>
                <a:ext cx="10075" cy="5050"/>
              </a:xfrm>
              <a:custGeom>
                <a:avLst/>
                <a:gdLst/>
                <a:ahLst/>
                <a:cxnLst/>
                <a:rect l="l" t="t" r="r" b="b"/>
                <a:pathLst>
                  <a:path w="403" h="202" extrusionOk="0">
                    <a:moveTo>
                      <a:pt x="151" y="0"/>
                    </a:moveTo>
                    <a:lnTo>
                      <a:pt x="1" y="101"/>
                    </a:lnTo>
                    <a:lnTo>
                      <a:pt x="51" y="151"/>
                    </a:lnTo>
                    <a:lnTo>
                      <a:pt x="101" y="201"/>
                    </a:lnTo>
                    <a:lnTo>
                      <a:pt x="403" y="201"/>
                    </a:lnTo>
                    <a:lnTo>
                      <a:pt x="403" y="101"/>
                    </a:lnTo>
                    <a:lnTo>
                      <a:pt x="302"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844;p47">
                <a:extLst>
                  <a:ext uri="{FF2B5EF4-FFF2-40B4-BE49-F238E27FC236}">
                    <a16:creationId xmlns:a16="http://schemas.microsoft.com/office/drawing/2014/main" id="{B89078ED-45DC-4697-9872-E9AF69A08B21}"/>
                  </a:ext>
                </a:extLst>
              </p:cNvPr>
              <p:cNvSpPr/>
              <p:nvPr/>
            </p:nvSpPr>
            <p:spPr>
              <a:xfrm>
                <a:off x="1929500" y="3610800"/>
                <a:ext cx="5050" cy="8825"/>
              </a:xfrm>
              <a:custGeom>
                <a:avLst/>
                <a:gdLst/>
                <a:ahLst/>
                <a:cxnLst/>
                <a:rect l="l" t="t" r="r" b="b"/>
                <a:pathLst>
                  <a:path w="202" h="353" extrusionOk="0">
                    <a:moveTo>
                      <a:pt x="101" y="1"/>
                    </a:moveTo>
                    <a:lnTo>
                      <a:pt x="50" y="51"/>
                    </a:lnTo>
                    <a:lnTo>
                      <a:pt x="0" y="101"/>
                    </a:lnTo>
                    <a:lnTo>
                      <a:pt x="0" y="202"/>
                    </a:lnTo>
                    <a:lnTo>
                      <a:pt x="0" y="302"/>
                    </a:lnTo>
                    <a:lnTo>
                      <a:pt x="50" y="352"/>
                    </a:lnTo>
                    <a:lnTo>
                      <a:pt x="151" y="302"/>
                    </a:lnTo>
                    <a:lnTo>
                      <a:pt x="201" y="202"/>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845;p47">
                <a:extLst>
                  <a:ext uri="{FF2B5EF4-FFF2-40B4-BE49-F238E27FC236}">
                    <a16:creationId xmlns:a16="http://schemas.microsoft.com/office/drawing/2014/main" id="{19DEFC9E-572A-46B1-B503-AF45468AD47D}"/>
                  </a:ext>
                </a:extLst>
              </p:cNvPr>
              <p:cNvSpPr/>
              <p:nvPr/>
            </p:nvSpPr>
            <p:spPr>
              <a:xfrm>
                <a:off x="2066450" y="3625875"/>
                <a:ext cx="8825" cy="6325"/>
              </a:xfrm>
              <a:custGeom>
                <a:avLst/>
                <a:gdLst/>
                <a:ahLst/>
                <a:cxnLst/>
                <a:rect l="l" t="t" r="r" b="b"/>
                <a:pathLst>
                  <a:path w="353" h="253" extrusionOk="0">
                    <a:moveTo>
                      <a:pt x="101" y="1"/>
                    </a:moveTo>
                    <a:lnTo>
                      <a:pt x="1" y="101"/>
                    </a:lnTo>
                    <a:lnTo>
                      <a:pt x="51" y="152"/>
                    </a:lnTo>
                    <a:lnTo>
                      <a:pt x="152" y="252"/>
                    </a:lnTo>
                    <a:lnTo>
                      <a:pt x="353" y="152"/>
                    </a:lnTo>
                    <a:lnTo>
                      <a:pt x="353" y="101"/>
                    </a:lnTo>
                    <a:lnTo>
                      <a:pt x="3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846;p47">
                <a:extLst>
                  <a:ext uri="{FF2B5EF4-FFF2-40B4-BE49-F238E27FC236}">
                    <a16:creationId xmlns:a16="http://schemas.microsoft.com/office/drawing/2014/main" id="{1393C72C-67D7-4DA9-B82A-67D23B08465F}"/>
                  </a:ext>
                </a:extLst>
              </p:cNvPr>
              <p:cNvSpPr/>
              <p:nvPr/>
            </p:nvSpPr>
            <p:spPr>
              <a:xfrm>
                <a:off x="2087825" y="3625875"/>
                <a:ext cx="8825" cy="6325"/>
              </a:xfrm>
              <a:custGeom>
                <a:avLst/>
                <a:gdLst/>
                <a:ahLst/>
                <a:cxnLst/>
                <a:rect l="l" t="t" r="r" b="b"/>
                <a:pathLst>
                  <a:path w="353" h="253" extrusionOk="0">
                    <a:moveTo>
                      <a:pt x="51" y="1"/>
                    </a:moveTo>
                    <a:lnTo>
                      <a:pt x="0" y="101"/>
                    </a:lnTo>
                    <a:lnTo>
                      <a:pt x="51" y="152"/>
                    </a:lnTo>
                    <a:lnTo>
                      <a:pt x="151" y="252"/>
                    </a:lnTo>
                    <a:lnTo>
                      <a:pt x="352" y="152"/>
                    </a:lnTo>
                    <a:lnTo>
                      <a:pt x="352" y="10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847;p47">
                <a:extLst>
                  <a:ext uri="{FF2B5EF4-FFF2-40B4-BE49-F238E27FC236}">
                    <a16:creationId xmlns:a16="http://schemas.microsoft.com/office/drawing/2014/main" id="{DFB62812-1407-4D16-A948-BA0894AF0140}"/>
                  </a:ext>
                </a:extLst>
              </p:cNvPr>
              <p:cNvSpPr/>
              <p:nvPr/>
            </p:nvSpPr>
            <p:spPr>
              <a:xfrm>
                <a:off x="1883000" y="3642225"/>
                <a:ext cx="8825" cy="5050"/>
              </a:xfrm>
              <a:custGeom>
                <a:avLst/>
                <a:gdLst/>
                <a:ahLst/>
                <a:cxnLst/>
                <a:rect l="l" t="t" r="r" b="b"/>
                <a:pathLst>
                  <a:path w="353" h="202" extrusionOk="0">
                    <a:moveTo>
                      <a:pt x="51" y="0"/>
                    </a:moveTo>
                    <a:lnTo>
                      <a:pt x="0" y="50"/>
                    </a:lnTo>
                    <a:lnTo>
                      <a:pt x="0" y="151"/>
                    </a:lnTo>
                    <a:lnTo>
                      <a:pt x="51" y="201"/>
                    </a:lnTo>
                    <a:lnTo>
                      <a:pt x="252" y="201"/>
                    </a:lnTo>
                    <a:lnTo>
                      <a:pt x="352" y="151"/>
                    </a:lnTo>
                    <a:lnTo>
                      <a:pt x="352" y="50"/>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848;p47">
                <a:extLst>
                  <a:ext uri="{FF2B5EF4-FFF2-40B4-BE49-F238E27FC236}">
                    <a16:creationId xmlns:a16="http://schemas.microsoft.com/office/drawing/2014/main" id="{9C162202-6354-49E1-9321-5022B98BD060}"/>
                  </a:ext>
                </a:extLst>
              </p:cNvPr>
              <p:cNvSpPr/>
              <p:nvPr/>
            </p:nvSpPr>
            <p:spPr>
              <a:xfrm>
                <a:off x="1929500" y="3643475"/>
                <a:ext cx="5050" cy="8825"/>
              </a:xfrm>
              <a:custGeom>
                <a:avLst/>
                <a:gdLst/>
                <a:ahLst/>
                <a:cxnLst/>
                <a:rect l="l" t="t" r="r" b="b"/>
                <a:pathLst>
                  <a:path w="202" h="353" extrusionOk="0">
                    <a:moveTo>
                      <a:pt x="50" y="0"/>
                    </a:moveTo>
                    <a:lnTo>
                      <a:pt x="0" y="51"/>
                    </a:lnTo>
                    <a:lnTo>
                      <a:pt x="0" y="151"/>
                    </a:lnTo>
                    <a:lnTo>
                      <a:pt x="0" y="252"/>
                    </a:lnTo>
                    <a:lnTo>
                      <a:pt x="50" y="302"/>
                    </a:lnTo>
                    <a:lnTo>
                      <a:pt x="101" y="352"/>
                    </a:lnTo>
                    <a:lnTo>
                      <a:pt x="201" y="252"/>
                    </a:lnTo>
                    <a:lnTo>
                      <a:pt x="201" y="151"/>
                    </a:lnTo>
                    <a:lnTo>
                      <a:pt x="201"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849;p47">
                <a:extLst>
                  <a:ext uri="{FF2B5EF4-FFF2-40B4-BE49-F238E27FC236}">
                    <a16:creationId xmlns:a16="http://schemas.microsoft.com/office/drawing/2014/main" id="{BA8749C0-F137-43B2-9258-8256F42E98F1}"/>
                  </a:ext>
                </a:extLst>
              </p:cNvPr>
              <p:cNvSpPr/>
              <p:nvPr/>
            </p:nvSpPr>
            <p:spPr>
              <a:xfrm>
                <a:off x="1908125" y="3663575"/>
                <a:ext cx="5050" cy="10075"/>
              </a:xfrm>
              <a:custGeom>
                <a:avLst/>
                <a:gdLst/>
                <a:ahLst/>
                <a:cxnLst/>
                <a:rect l="l" t="t" r="r" b="b"/>
                <a:pathLst>
                  <a:path w="202" h="403" extrusionOk="0">
                    <a:moveTo>
                      <a:pt x="101" y="1"/>
                    </a:moveTo>
                    <a:lnTo>
                      <a:pt x="1" y="151"/>
                    </a:lnTo>
                    <a:lnTo>
                      <a:pt x="101" y="403"/>
                    </a:lnTo>
                    <a:lnTo>
                      <a:pt x="151" y="252"/>
                    </a:lnTo>
                    <a:lnTo>
                      <a:pt x="202" y="151"/>
                    </a:lnTo>
                    <a:lnTo>
                      <a:pt x="151"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850;p47">
                <a:extLst>
                  <a:ext uri="{FF2B5EF4-FFF2-40B4-BE49-F238E27FC236}">
                    <a16:creationId xmlns:a16="http://schemas.microsoft.com/office/drawing/2014/main" id="{A2BB7869-64E5-4D54-BCA3-31681AA1442A}"/>
                  </a:ext>
                </a:extLst>
              </p:cNvPr>
              <p:cNvSpPr/>
              <p:nvPr/>
            </p:nvSpPr>
            <p:spPr>
              <a:xfrm>
                <a:off x="2192125" y="3752800"/>
                <a:ext cx="10075" cy="5050"/>
              </a:xfrm>
              <a:custGeom>
                <a:avLst/>
                <a:gdLst/>
                <a:ahLst/>
                <a:cxnLst/>
                <a:rect l="l" t="t" r="r" b="b"/>
                <a:pathLst>
                  <a:path w="403" h="202" extrusionOk="0">
                    <a:moveTo>
                      <a:pt x="252" y="0"/>
                    </a:moveTo>
                    <a:lnTo>
                      <a:pt x="151" y="51"/>
                    </a:lnTo>
                    <a:lnTo>
                      <a:pt x="0" y="101"/>
                    </a:lnTo>
                    <a:lnTo>
                      <a:pt x="252" y="201"/>
                    </a:lnTo>
                    <a:lnTo>
                      <a:pt x="402" y="101"/>
                    </a:lnTo>
                    <a:lnTo>
                      <a:pt x="352" y="51"/>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851;p47">
                <a:extLst>
                  <a:ext uri="{FF2B5EF4-FFF2-40B4-BE49-F238E27FC236}">
                    <a16:creationId xmlns:a16="http://schemas.microsoft.com/office/drawing/2014/main" id="{43E238B6-B08A-4242-8232-CD75810025AC}"/>
                  </a:ext>
                </a:extLst>
              </p:cNvPr>
              <p:cNvSpPr/>
              <p:nvPr/>
            </p:nvSpPr>
            <p:spPr>
              <a:xfrm>
                <a:off x="2139350" y="3779175"/>
                <a:ext cx="6300" cy="8825"/>
              </a:xfrm>
              <a:custGeom>
                <a:avLst/>
                <a:gdLst/>
                <a:ahLst/>
                <a:cxnLst/>
                <a:rect l="l" t="t" r="r" b="b"/>
                <a:pathLst>
                  <a:path w="252" h="353" extrusionOk="0">
                    <a:moveTo>
                      <a:pt x="101" y="1"/>
                    </a:moveTo>
                    <a:lnTo>
                      <a:pt x="0" y="101"/>
                    </a:lnTo>
                    <a:lnTo>
                      <a:pt x="0" y="202"/>
                    </a:lnTo>
                    <a:lnTo>
                      <a:pt x="0" y="302"/>
                    </a:lnTo>
                    <a:lnTo>
                      <a:pt x="101" y="353"/>
                    </a:lnTo>
                    <a:lnTo>
                      <a:pt x="151" y="353"/>
                    </a:lnTo>
                    <a:lnTo>
                      <a:pt x="201" y="302"/>
                    </a:lnTo>
                    <a:lnTo>
                      <a:pt x="252" y="202"/>
                    </a:lnTo>
                    <a:lnTo>
                      <a:pt x="201" y="10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852;p47">
                <a:extLst>
                  <a:ext uri="{FF2B5EF4-FFF2-40B4-BE49-F238E27FC236}">
                    <a16:creationId xmlns:a16="http://schemas.microsoft.com/office/drawing/2014/main" id="{55EDA7E4-2E05-499E-AB16-DFC95403A1CC}"/>
                  </a:ext>
                </a:extLst>
              </p:cNvPr>
              <p:cNvSpPr/>
              <p:nvPr/>
            </p:nvSpPr>
            <p:spPr>
              <a:xfrm>
                <a:off x="1514825" y="3784200"/>
                <a:ext cx="8800" cy="5050"/>
              </a:xfrm>
              <a:custGeom>
                <a:avLst/>
                <a:gdLst/>
                <a:ahLst/>
                <a:cxnLst/>
                <a:rect l="l" t="t" r="r" b="b"/>
                <a:pathLst>
                  <a:path w="352" h="202" extrusionOk="0">
                    <a:moveTo>
                      <a:pt x="151" y="1"/>
                    </a:moveTo>
                    <a:lnTo>
                      <a:pt x="50" y="51"/>
                    </a:lnTo>
                    <a:lnTo>
                      <a:pt x="0" y="152"/>
                    </a:lnTo>
                    <a:lnTo>
                      <a:pt x="50" y="202"/>
                    </a:lnTo>
                    <a:lnTo>
                      <a:pt x="251" y="202"/>
                    </a:lnTo>
                    <a:lnTo>
                      <a:pt x="352" y="152"/>
                    </a:lnTo>
                    <a:lnTo>
                      <a:pt x="352"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853;p47">
                <a:extLst>
                  <a:ext uri="{FF2B5EF4-FFF2-40B4-BE49-F238E27FC236}">
                    <a16:creationId xmlns:a16="http://schemas.microsoft.com/office/drawing/2014/main" id="{BFC2B7CA-4B56-40AF-9070-8FA8FA73EA2A}"/>
                  </a:ext>
                </a:extLst>
              </p:cNvPr>
              <p:cNvSpPr/>
              <p:nvPr/>
            </p:nvSpPr>
            <p:spPr>
              <a:xfrm>
                <a:off x="1782475" y="3815625"/>
                <a:ext cx="10075" cy="5050"/>
              </a:xfrm>
              <a:custGeom>
                <a:avLst/>
                <a:gdLst/>
                <a:ahLst/>
                <a:cxnLst/>
                <a:rect l="l" t="t" r="r" b="b"/>
                <a:pathLst>
                  <a:path w="403" h="202" extrusionOk="0">
                    <a:moveTo>
                      <a:pt x="0" y="1"/>
                    </a:moveTo>
                    <a:lnTo>
                      <a:pt x="0" y="101"/>
                    </a:lnTo>
                    <a:lnTo>
                      <a:pt x="51" y="151"/>
                    </a:lnTo>
                    <a:lnTo>
                      <a:pt x="151" y="202"/>
                    </a:lnTo>
                    <a:lnTo>
                      <a:pt x="352" y="202"/>
                    </a:lnTo>
                    <a:lnTo>
                      <a:pt x="402" y="101"/>
                    </a:lnTo>
                    <a:lnTo>
                      <a:pt x="352"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854;p47">
                <a:extLst>
                  <a:ext uri="{FF2B5EF4-FFF2-40B4-BE49-F238E27FC236}">
                    <a16:creationId xmlns:a16="http://schemas.microsoft.com/office/drawing/2014/main" id="{1CC1C153-8B5B-4E25-812A-418150846A3D}"/>
                  </a:ext>
                </a:extLst>
              </p:cNvPr>
              <p:cNvSpPr/>
              <p:nvPr/>
            </p:nvSpPr>
            <p:spPr>
              <a:xfrm>
                <a:off x="1477125" y="3831950"/>
                <a:ext cx="5050" cy="8825"/>
              </a:xfrm>
              <a:custGeom>
                <a:avLst/>
                <a:gdLst/>
                <a:ahLst/>
                <a:cxnLst/>
                <a:rect l="l" t="t" r="r" b="b"/>
                <a:pathLst>
                  <a:path w="202" h="353" extrusionOk="0">
                    <a:moveTo>
                      <a:pt x="50" y="1"/>
                    </a:moveTo>
                    <a:lnTo>
                      <a:pt x="0" y="101"/>
                    </a:lnTo>
                    <a:lnTo>
                      <a:pt x="0" y="202"/>
                    </a:lnTo>
                    <a:lnTo>
                      <a:pt x="0" y="303"/>
                    </a:lnTo>
                    <a:lnTo>
                      <a:pt x="50" y="353"/>
                    </a:lnTo>
                    <a:lnTo>
                      <a:pt x="151" y="303"/>
                    </a:lnTo>
                    <a:lnTo>
                      <a:pt x="201" y="202"/>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855;p47">
                <a:extLst>
                  <a:ext uri="{FF2B5EF4-FFF2-40B4-BE49-F238E27FC236}">
                    <a16:creationId xmlns:a16="http://schemas.microsoft.com/office/drawing/2014/main" id="{F6EC93E6-C9BE-45C9-A4B3-798A7FC87A3F}"/>
                  </a:ext>
                </a:extLst>
              </p:cNvPr>
              <p:cNvSpPr/>
              <p:nvPr/>
            </p:nvSpPr>
            <p:spPr>
              <a:xfrm>
                <a:off x="1465800" y="3837000"/>
                <a:ext cx="5050" cy="10075"/>
              </a:xfrm>
              <a:custGeom>
                <a:avLst/>
                <a:gdLst/>
                <a:ahLst/>
                <a:cxnLst/>
                <a:rect l="l" t="t" r="r" b="b"/>
                <a:pathLst>
                  <a:path w="202" h="403" extrusionOk="0">
                    <a:moveTo>
                      <a:pt x="101" y="0"/>
                    </a:moveTo>
                    <a:lnTo>
                      <a:pt x="51" y="50"/>
                    </a:lnTo>
                    <a:lnTo>
                      <a:pt x="1" y="251"/>
                    </a:lnTo>
                    <a:lnTo>
                      <a:pt x="51" y="352"/>
                    </a:lnTo>
                    <a:lnTo>
                      <a:pt x="152" y="402"/>
                    </a:lnTo>
                    <a:lnTo>
                      <a:pt x="202" y="402"/>
                    </a:lnTo>
                    <a:lnTo>
                      <a:pt x="202" y="101"/>
                    </a:lnTo>
                    <a:lnTo>
                      <a:pt x="202" y="50"/>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856;p47">
                <a:extLst>
                  <a:ext uri="{FF2B5EF4-FFF2-40B4-BE49-F238E27FC236}">
                    <a16:creationId xmlns:a16="http://schemas.microsoft.com/office/drawing/2014/main" id="{A948188D-3094-4942-B6F4-D088B392EE77}"/>
                  </a:ext>
                </a:extLst>
              </p:cNvPr>
              <p:cNvSpPr/>
              <p:nvPr/>
            </p:nvSpPr>
            <p:spPr>
              <a:xfrm>
                <a:off x="440425" y="3911125"/>
                <a:ext cx="6300" cy="8825"/>
              </a:xfrm>
              <a:custGeom>
                <a:avLst/>
                <a:gdLst/>
                <a:ahLst/>
                <a:cxnLst/>
                <a:rect l="l" t="t" r="r" b="b"/>
                <a:pathLst>
                  <a:path w="252" h="353" extrusionOk="0">
                    <a:moveTo>
                      <a:pt x="101" y="1"/>
                    </a:moveTo>
                    <a:lnTo>
                      <a:pt x="0" y="51"/>
                    </a:lnTo>
                    <a:lnTo>
                      <a:pt x="0" y="151"/>
                    </a:lnTo>
                    <a:lnTo>
                      <a:pt x="0" y="252"/>
                    </a:lnTo>
                    <a:lnTo>
                      <a:pt x="51" y="352"/>
                    </a:lnTo>
                    <a:lnTo>
                      <a:pt x="151" y="352"/>
                    </a:lnTo>
                    <a:lnTo>
                      <a:pt x="252" y="151"/>
                    </a:lnTo>
                    <a:lnTo>
                      <a:pt x="151"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857;p47">
                <a:extLst>
                  <a:ext uri="{FF2B5EF4-FFF2-40B4-BE49-F238E27FC236}">
                    <a16:creationId xmlns:a16="http://schemas.microsoft.com/office/drawing/2014/main" id="{7EA6D962-59A4-48D2-85A6-B9808A80C6EA}"/>
                  </a:ext>
                </a:extLst>
              </p:cNvPr>
              <p:cNvSpPr/>
              <p:nvPr/>
            </p:nvSpPr>
            <p:spPr>
              <a:xfrm>
                <a:off x="1602775" y="3085550"/>
                <a:ext cx="5050" cy="3800"/>
              </a:xfrm>
              <a:custGeom>
                <a:avLst/>
                <a:gdLst/>
                <a:ahLst/>
                <a:cxnLst/>
                <a:rect l="l" t="t" r="r" b="b"/>
                <a:pathLst>
                  <a:path w="202" h="152" extrusionOk="0">
                    <a:moveTo>
                      <a:pt x="151" y="0"/>
                    </a:moveTo>
                    <a:lnTo>
                      <a:pt x="1" y="51"/>
                    </a:lnTo>
                    <a:lnTo>
                      <a:pt x="101" y="151"/>
                    </a:lnTo>
                    <a:lnTo>
                      <a:pt x="202" y="5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858;p47">
                <a:extLst>
                  <a:ext uri="{FF2B5EF4-FFF2-40B4-BE49-F238E27FC236}">
                    <a16:creationId xmlns:a16="http://schemas.microsoft.com/office/drawing/2014/main" id="{5A5AB90D-D884-4603-8EDE-0F7BAD97B020}"/>
                  </a:ext>
                </a:extLst>
              </p:cNvPr>
              <p:cNvSpPr/>
              <p:nvPr/>
            </p:nvSpPr>
            <p:spPr>
              <a:xfrm>
                <a:off x="1229575" y="3100625"/>
                <a:ext cx="5050" cy="3800"/>
              </a:xfrm>
              <a:custGeom>
                <a:avLst/>
                <a:gdLst/>
                <a:ahLst/>
                <a:cxnLst/>
                <a:rect l="l" t="t" r="r" b="b"/>
                <a:pathLst>
                  <a:path w="202" h="152" extrusionOk="0">
                    <a:moveTo>
                      <a:pt x="50" y="1"/>
                    </a:moveTo>
                    <a:lnTo>
                      <a:pt x="0" y="101"/>
                    </a:lnTo>
                    <a:lnTo>
                      <a:pt x="151" y="151"/>
                    </a:lnTo>
                    <a:lnTo>
                      <a:pt x="201" y="101"/>
                    </a:lnTo>
                    <a:lnTo>
                      <a:pt x="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859;p47">
                <a:extLst>
                  <a:ext uri="{FF2B5EF4-FFF2-40B4-BE49-F238E27FC236}">
                    <a16:creationId xmlns:a16="http://schemas.microsoft.com/office/drawing/2014/main" id="{8868801B-DC27-4DDB-A47D-9F2AF8B0E7DF}"/>
                  </a:ext>
                </a:extLst>
              </p:cNvPr>
              <p:cNvSpPr/>
              <p:nvPr/>
            </p:nvSpPr>
            <p:spPr>
              <a:xfrm>
                <a:off x="1975975" y="3100625"/>
                <a:ext cx="6325" cy="5050"/>
              </a:xfrm>
              <a:custGeom>
                <a:avLst/>
                <a:gdLst/>
                <a:ahLst/>
                <a:cxnLst/>
                <a:rect l="l" t="t" r="r" b="b"/>
                <a:pathLst>
                  <a:path w="253" h="202" extrusionOk="0">
                    <a:moveTo>
                      <a:pt x="152" y="1"/>
                    </a:moveTo>
                    <a:lnTo>
                      <a:pt x="51" y="51"/>
                    </a:lnTo>
                    <a:lnTo>
                      <a:pt x="51" y="101"/>
                    </a:lnTo>
                    <a:lnTo>
                      <a:pt x="1" y="202"/>
                    </a:lnTo>
                    <a:lnTo>
                      <a:pt x="101" y="202"/>
                    </a:lnTo>
                    <a:lnTo>
                      <a:pt x="202" y="151"/>
                    </a:lnTo>
                    <a:lnTo>
                      <a:pt x="202" y="10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860;p47">
                <a:extLst>
                  <a:ext uri="{FF2B5EF4-FFF2-40B4-BE49-F238E27FC236}">
                    <a16:creationId xmlns:a16="http://schemas.microsoft.com/office/drawing/2014/main" id="{2990F5BE-0BC5-4BAF-ABE0-D32C664F9523}"/>
                  </a:ext>
                </a:extLst>
              </p:cNvPr>
              <p:cNvSpPr/>
              <p:nvPr/>
            </p:nvSpPr>
            <p:spPr>
              <a:xfrm>
                <a:off x="1183075" y="3105650"/>
                <a:ext cx="3800" cy="5050"/>
              </a:xfrm>
              <a:custGeom>
                <a:avLst/>
                <a:gdLst/>
                <a:ahLst/>
                <a:cxnLst/>
                <a:rect l="l" t="t" r="r" b="b"/>
                <a:pathLst>
                  <a:path w="152" h="202" extrusionOk="0">
                    <a:moveTo>
                      <a:pt x="51" y="1"/>
                    </a:moveTo>
                    <a:lnTo>
                      <a:pt x="0" y="151"/>
                    </a:lnTo>
                    <a:lnTo>
                      <a:pt x="51" y="202"/>
                    </a:lnTo>
                    <a:lnTo>
                      <a:pt x="151"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861;p47">
                <a:extLst>
                  <a:ext uri="{FF2B5EF4-FFF2-40B4-BE49-F238E27FC236}">
                    <a16:creationId xmlns:a16="http://schemas.microsoft.com/office/drawing/2014/main" id="{76C1FE75-4FB5-4E80-A1CB-317C773C3B75}"/>
                  </a:ext>
                </a:extLst>
              </p:cNvPr>
              <p:cNvSpPr/>
              <p:nvPr/>
            </p:nvSpPr>
            <p:spPr>
              <a:xfrm>
                <a:off x="1787500" y="3105650"/>
                <a:ext cx="3800" cy="5050"/>
              </a:xfrm>
              <a:custGeom>
                <a:avLst/>
                <a:gdLst/>
                <a:ahLst/>
                <a:cxnLst/>
                <a:rect l="l" t="t" r="r" b="b"/>
                <a:pathLst>
                  <a:path w="152" h="202" extrusionOk="0">
                    <a:moveTo>
                      <a:pt x="101" y="1"/>
                    </a:moveTo>
                    <a:lnTo>
                      <a:pt x="0" y="101"/>
                    </a:lnTo>
                    <a:lnTo>
                      <a:pt x="0" y="202"/>
                    </a:lnTo>
                    <a:lnTo>
                      <a:pt x="101" y="202"/>
                    </a:lnTo>
                    <a:lnTo>
                      <a:pt x="151"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862;p47">
                <a:extLst>
                  <a:ext uri="{FF2B5EF4-FFF2-40B4-BE49-F238E27FC236}">
                    <a16:creationId xmlns:a16="http://schemas.microsoft.com/office/drawing/2014/main" id="{98D6652F-16AC-4713-9B49-7D866EBCE57B}"/>
                  </a:ext>
                </a:extLst>
              </p:cNvPr>
              <p:cNvSpPr/>
              <p:nvPr/>
            </p:nvSpPr>
            <p:spPr>
              <a:xfrm>
                <a:off x="2092850" y="3105650"/>
                <a:ext cx="3800" cy="5050"/>
              </a:xfrm>
              <a:custGeom>
                <a:avLst/>
                <a:gdLst/>
                <a:ahLst/>
                <a:cxnLst/>
                <a:rect l="l" t="t" r="r" b="b"/>
                <a:pathLst>
                  <a:path w="152" h="202" extrusionOk="0">
                    <a:moveTo>
                      <a:pt x="101" y="1"/>
                    </a:moveTo>
                    <a:lnTo>
                      <a:pt x="0" y="51"/>
                    </a:lnTo>
                    <a:lnTo>
                      <a:pt x="101" y="202"/>
                    </a:lnTo>
                    <a:lnTo>
                      <a:pt x="151"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863;p47">
                <a:extLst>
                  <a:ext uri="{FF2B5EF4-FFF2-40B4-BE49-F238E27FC236}">
                    <a16:creationId xmlns:a16="http://schemas.microsoft.com/office/drawing/2014/main" id="{5FA2DC8D-ED99-4F3D-A26A-2E88947E84C6}"/>
                  </a:ext>
                </a:extLst>
              </p:cNvPr>
              <p:cNvSpPr/>
              <p:nvPr/>
            </p:nvSpPr>
            <p:spPr>
              <a:xfrm>
                <a:off x="831225" y="3120725"/>
                <a:ext cx="2550" cy="6325"/>
              </a:xfrm>
              <a:custGeom>
                <a:avLst/>
                <a:gdLst/>
                <a:ahLst/>
                <a:cxnLst/>
                <a:rect l="l" t="t" r="r" b="b"/>
                <a:pathLst>
                  <a:path w="102" h="253" extrusionOk="0">
                    <a:moveTo>
                      <a:pt x="51" y="1"/>
                    </a:moveTo>
                    <a:lnTo>
                      <a:pt x="1" y="101"/>
                    </a:lnTo>
                    <a:lnTo>
                      <a:pt x="51" y="252"/>
                    </a:lnTo>
                    <a:lnTo>
                      <a:pt x="101" y="152"/>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864;p47">
                <a:extLst>
                  <a:ext uri="{FF2B5EF4-FFF2-40B4-BE49-F238E27FC236}">
                    <a16:creationId xmlns:a16="http://schemas.microsoft.com/office/drawing/2014/main" id="{3A4BE717-A0F8-4929-A602-1746C610B601}"/>
                  </a:ext>
                </a:extLst>
              </p:cNvPr>
              <p:cNvSpPr/>
              <p:nvPr/>
            </p:nvSpPr>
            <p:spPr>
              <a:xfrm>
                <a:off x="577400" y="3138325"/>
                <a:ext cx="5050" cy="3800"/>
              </a:xfrm>
              <a:custGeom>
                <a:avLst/>
                <a:gdLst/>
                <a:ahLst/>
                <a:cxnLst/>
                <a:rect l="l" t="t" r="r" b="b"/>
                <a:pathLst>
                  <a:path w="202" h="152" extrusionOk="0">
                    <a:moveTo>
                      <a:pt x="51" y="0"/>
                    </a:moveTo>
                    <a:lnTo>
                      <a:pt x="0" y="51"/>
                    </a:lnTo>
                    <a:lnTo>
                      <a:pt x="151" y="151"/>
                    </a:lnTo>
                    <a:lnTo>
                      <a:pt x="201" y="51"/>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865;p47">
                <a:extLst>
                  <a:ext uri="{FF2B5EF4-FFF2-40B4-BE49-F238E27FC236}">
                    <a16:creationId xmlns:a16="http://schemas.microsoft.com/office/drawing/2014/main" id="{7412E49A-4F77-46E8-A084-BA007D6A47D3}"/>
                  </a:ext>
                </a:extLst>
              </p:cNvPr>
              <p:cNvSpPr/>
              <p:nvPr/>
            </p:nvSpPr>
            <p:spPr>
              <a:xfrm>
                <a:off x="1945825" y="3137075"/>
                <a:ext cx="3800" cy="5050"/>
              </a:xfrm>
              <a:custGeom>
                <a:avLst/>
                <a:gdLst/>
                <a:ahLst/>
                <a:cxnLst/>
                <a:rect l="l" t="t" r="r" b="b"/>
                <a:pathLst>
                  <a:path w="152" h="202" extrusionOk="0">
                    <a:moveTo>
                      <a:pt x="51" y="0"/>
                    </a:moveTo>
                    <a:lnTo>
                      <a:pt x="1" y="151"/>
                    </a:lnTo>
                    <a:lnTo>
                      <a:pt x="51" y="201"/>
                    </a:lnTo>
                    <a:lnTo>
                      <a:pt x="151" y="50"/>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866;p47">
                <a:extLst>
                  <a:ext uri="{FF2B5EF4-FFF2-40B4-BE49-F238E27FC236}">
                    <a16:creationId xmlns:a16="http://schemas.microsoft.com/office/drawing/2014/main" id="{3C6973B1-2E00-4D1A-B2E4-0BFAF076C46C}"/>
                  </a:ext>
                </a:extLst>
              </p:cNvPr>
              <p:cNvSpPr/>
              <p:nvPr/>
            </p:nvSpPr>
            <p:spPr>
              <a:xfrm>
                <a:off x="415300" y="3163450"/>
                <a:ext cx="3775" cy="5050"/>
              </a:xfrm>
              <a:custGeom>
                <a:avLst/>
                <a:gdLst/>
                <a:ahLst/>
                <a:cxnLst/>
                <a:rect l="l" t="t" r="r" b="b"/>
                <a:pathLst>
                  <a:path w="151" h="202" extrusionOk="0">
                    <a:moveTo>
                      <a:pt x="50" y="1"/>
                    </a:moveTo>
                    <a:lnTo>
                      <a:pt x="0" y="51"/>
                    </a:lnTo>
                    <a:lnTo>
                      <a:pt x="50" y="202"/>
                    </a:lnTo>
                    <a:lnTo>
                      <a:pt x="151" y="151"/>
                    </a:lnTo>
                    <a:lnTo>
                      <a:pt x="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867;p47">
                <a:extLst>
                  <a:ext uri="{FF2B5EF4-FFF2-40B4-BE49-F238E27FC236}">
                    <a16:creationId xmlns:a16="http://schemas.microsoft.com/office/drawing/2014/main" id="{46C24F9D-D72B-483E-A284-320167AA7B91}"/>
                  </a:ext>
                </a:extLst>
              </p:cNvPr>
              <p:cNvSpPr/>
              <p:nvPr/>
            </p:nvSpPr>
            <p:spPr>
              <a:xfrm>
                <a:off x="1361500" y="3163450"/>
                <a:ext cx="3800" cy="5050"/>
              </a:xfrm>
              <a:custGeom>
                <a:avLst/>
                <a:gdLst/>
                <a:ahLst/>
                <a:cxnLst/>
                <a:rect l="l" t="t" r="r" b="b"/>
                <a:pathLst>
                  <a:path w="152" h="202" extrusionOk="0">
                    <a:moveTo>
                      <a:pt x="1" y="1"/>
                    </a:moveTo>
                    <a:lnTo>
                      <a:pt x="1" y="101"/>
                    </a:lnTo>
                    <a:lnTo>
                      <a:pt x="101" y="202"/>
                    </a:lnTo>
                    <a:lnTo>
                      <a:pt x="152" y="10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868;p47">
                <a:extLst>
                  <a:ext uri="{FF2B5EF4-FFF2-40B4-BE49-F238E27FC236}">
                    <a16:creationId xmlns:a16="http://schemas.microsoft.com/office/drawing/2014/main" id="{A6DB2DAD-99CB-4D89-9678-1382407637E4}"/>
                  </a:ext>
                </a:extLst>
              </p:cNvPr>
              <p:cNvSpPr/>
              <p:nvPr/>
            </p:nvSpPr>
            <p:spPr>
              <a:xfrm>
                <a:off x="2081550" y="3169750"/>
                <a:ext cx="5050" cy="2525"/>
              </a:xfrm>
              <a:custGeom>
                <a:avLst/>
                <a:gdLst/>
                <a:ahLst/>
                <a:cxnLst/>
                <a:rect l="l" t="t" r="r" b="b"/>
                <a:pathLst>
                  <a:path w="202" h="101" extrusionOk="0">
                    <a:moveTo>
                      <a:pt x="151" y="0"/>
                    </a:moveTo>
                    <a:lnTo>
                      <a:pt x="0" y="50"/>
                    </a:lnTo>
                    <a:lnTo>
                      <a:pt x="101" y="101"/>
                    </a:lnTo>
                    <a:lnTo>
                      <a:pt x="201" y="50"/>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869;p47">
                <a:extLst>
                  <a:ext uri="{FF2B5EF4-FFF2-40B4-BE49-F238E27FC236}">
                    <a16:creationId xmlns:a16="http://schemas.microsoft.com/office/drawing/2014/main" id="{649AA559-A3E2-4A59-8A6C-42AA7FF8444D}"/>
                  </a:ext>
                </a:extLst>
              </p:cNvPr>
              <p:cNvSpPr/>
              <p:nvPr/>
            </p:nvSpPr>
            <p:spPr>
              <a:xfrm>
                <a:off x="2008650" y="3184825"/>
                <a:ext cx="3800" cy="5050"/>
              </a:xfrm>
              <a:custGeom>
                <a:avLst/>
                <a:gdLst/>
                <a:ahLst/>
                <a:cxnLst/>
                <a:rect l="l" t="t" r="r" b="b"/>
                <a:pathLst>
                  <a:path w="152" h="202" extrusionOk="0">
                    <a:moveTo>
                      <a:pt x="101" y="0"/>
                    </a:moveTo>
                    <a:lnTo>
                      <a:pt x="1" y="101"/>
                    </a:lnTo>
                    <a:lnTo>
                      <a:pt x="1" y="201"/>
                    </a:lnTo>
                    <a:lnTo>
                      <a:pt x="51" y="201"/>
                    </a:lnTo>
                    <a:lnTo>
                      <a:pt x="152" y="50"/>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870;p47">
                <a:extLst>
                  <a:ext uri="{FF2B5EF4-FFF2-40B4-BE49-F238E27FC236}">
                    <a16:creationId xmlns:a16="http://schemas.microsoft.com/office/drawing/2014/main" id="{8AC89759-DDB8-4187-8E14-8D6AD5642592}"/>
                  </a:ext>
                </a:extLst>
              </p:cNvPr>
              <p:cNvSpPr/>
              <p:nvPr/>
            </p:nvSpPr>
            <p:spPr>
              <a:xfrm>
                <a:off x="2050125" y="3201150"/>
                <a:ext cx="5050" cy="3800"/>
              </a:xfrm>
              <a:custGeom>
                <a:avLst/>
                <a:gdLst/>
                <a:ahLst/>
                <a:cxnLst/>
                <a:rect l="l" t="t" r="r" b="b"/>
                <a:pathLst>
                  <a:path w="202" h="152" extrusionOk="0">
                    <a:moveTo>
                      <a:pt x="101" y="1"/>
                    </a:moveTo>
                    <a:lnTo>
                      <a:pt x="0" y="101"/>
                    </a:lnTo>
                    <a:lnTo>
                      <a:pt x="0" y="151"/>
                    </a:lnTo>
                    <a:lnTo>
                      <a:pt x="101" y="151"/>
                    </a:lnTo>
                    <a:lnTo>
                      <a:pt x="202"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871;p47">
                <a:extLst>
                  <a:ext uri="{FF2B5EF4-FFF2-40B4-BE49-F238E27FC236}">
                    <a16:creationId xmlns:a16="http://schemas.microsoft.com/office/drawing/2014/main" id="{F75DE107-EE03-49F2-896A-39600A1F7F06}"/>
                  </a:ext>
                </a:extLst>
              </p:cNvPr>
              <p:cNvSpPr/>
              <p:nvPr/>
            </p:nvSpPr>
            <p:spPr>
              <a:xfrm>
                <a:off x="346175" y="3206175"/>
                <a:ext cx="5050" cy="5050"/>
              </a:xfrm>
              <a:custGeom>
                <a:avLst/>
                <a:gdLst/>
                <a:ahLst/>
                <a:cxnLst/>
                <a:rect l="l" t="t" r="r" b="b"/>
                <a:pathLst>
                  <a:path w="202" h="202" extrusionOk="0">
                    <a:moveTo>
                      <a:pt x="51" y="1"/>
                    </a:moveTo>
                    <a:lnTo>
                      <a:pt x="1" y="51"/>
                    </a:lnTo>
                    <a:lnTo>
                      <a:pt x="1" y="202"/>
                    </a:lnTo>
                    <a:lnTo>
                      <a:pt x="202" y="202"/>
                    </a:lnTo>
                    <a:lnTo>
                      <a:pt x="151"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872;p47">
                <a:extLst>
                  <a:ext uri="{FF2B5EF4-FFF2-40B4-BE49-F238E27FC236}">
                    <a16:creationId xmlns:a16="http://schemas.microsoft.com/office/drawing/2014/main" id="{05CDCBC6-4FE5-4AD9-BA25-7D89F4F70CFB}"/>
                  </a:ext>
                </a:extLst>
              </p:cNvPr>
              <p:cNvSpPr/>
              <p:nvPr/>
            </p:nvSpPr>
            <p:spPr>
              <a:xfrm>
                <a:off x="1903100" y="3227550"/>
                <a:ext cx="5050" cy="3775"/>
              </a:xfrm>
              <a:custGeom>
                <a:avLst/>
                <a:gdLst/>
                <a:ahLst/>
                <a:cxnLst/>
                <a:rect l="l" t="t" r="r" b="b"/>
                <a:pathLst>
                  <a:path w="202" h="151" extrusionOk="0">
                    <a:moveTo>
                      <a:pt x="151" y="0"/>
                    </a:moveTo>
                    <a:lnTo>
                      <a:pt x="1" y="50"/>
                    </a:lnTo>
                    <a:lnTo>
                      <a:pt x="51" y="151"/>
                    </a:lnTo>
                    <a:lnTo>
                      <a:pt x="202" y="50"/>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873;p47">
                <a:extLst>
                  <a:ext uri="{FF2B5EF4-FFF2-40B4-BE49-F238E27FC236}">
                    <a16:creationId xmlns:a16="http://schemas.microsoft.com/office/drawing/2014/main" id="{D937AC27-67A3-43DA-87F1-1BB9B23B2F86}"/>
                  </a:ext>
                </a:extLst>
              </p:cNvPr>
              <p:cNvSpPr/>
              <p:nvPr/>
            </p:nvSpPr>
            <p:spPr>
              <a:xfrm>
                <a:off x="1850325" y="3247650"/>
                <a:ext cx="5050" cy="5050"/>
              </a:xfrm>
              <a:custGeom>
                <a:avLst/>
                <a:gdLst/>
                <a:ahLst/>
                <a:cxnLst/>
                <a:rect l="l" t="t" r="r" b="b"/>
                <a:pathLst>
                  <a:path w="202" h="202" extrusionOk="0">
                    <a:moveTo>
                      <a:pt x="1" y="0"/>
                    </a:moveTo>
                    <a:lnTo>
                      <a:pt x="1" y="101"/>
                    </a:lnTo>
                    <a:lnTo>
                      <a:pt x="101" y="201"/>
                    </a:lnTo>
                    <a:lnTo>
                      <a:pt x="202"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874;p47">
                <a:extLst>
                  <a:ext uri="{FF2B5EF4-FFF2-40B4-BE49-F238E27FC236}">
                    <a16:creationId xmlns:a16="http://schemas.microsoft.com/office/drawing/2014/main" id="{04C20543-3C89-4F07-B5AC-F16BE7C6651D}"/>
                  </a:ext>
                </a:extLst>
              </p:cNvPr>
              <p:cNvSpPr/>
              <p:nvPr/>
            </p:nvSpPr>
            <p:spPr>
              <a:xfrm>
                <a:off x="1624150" y="3300425"/>
                <a:ext cx="5050" cy="5050"/>
              </a:xfrm>
              <a:custGeom>
                <a:avLst/>
                <a:gdLst/>
                <a:ahLst/>
                <a:cxnLst/>
                <a:rect l="l" t="t" r="r" b="b"/>
                <a:pathLst>
                  <a:path w="202" h="202" extrusionOk="0">
                    <a:moveTo>
                      <a:pt x="101" y="0"/>
                    </a:moveTo>
                    <a:lnTo>
                      <a:pt x="0" y="101"/>
                    </a:lnTo>
                    <a:lnTo>
                      <a:pt x="0" y="201"/>
                    </a:lnTo>
                    <a:lnTo>
                      <a:pt x="101" y="201"/>
                    </a:lnTo>
                    <a:lnTo>
                      <a:pt x="201" y="5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875;p47">
                <a:extLst>
                  <a:ext uri="{FF2B5EF4-FFF2-40B4-BE49-F238E27FC236}">
                    <a16:creationId xmlns:a16="http://schemas.microsoft.com/office/drawing/2014/main" id="{6E5FE7FE-F458-43FC-AAE7-EB84E460B618}"/>
                  </a:ext>
                </a:extLst>
              </p:cNvPr>
              <p:cNvSpPr/>
              <p:nvPr/>
            </p:nvSpPr>
            <p:spPr>
              <a:xfrm>
                <a:off x="1828975" y="3331850"/>
                <a:ext cx="5050" cy="3775"/>
              </a:xfrm>
              <a:custGeom>
                <a:avLst/>
                <a:gdLst/>
                <a:ahLst/>
                <a:cxnLst/>
                <a:rect l="l" t="t" r="r" b="b"/>
                <a:pathLst>
                  <a:path w="202" h="151" extrusionOk="0">
                    <a:moveTo>
                      <a:pt x="101" y="0"/>
                    </a:moveTo>
                    <a:lnTo>
                      <a:pt x="0" y="101"/>
                    </a:lnTo>
                    <a:lnTo>
                      <a:pt x="151" y="151"/>
                    </a:lnTo>
                    <a:lnTo>
                      <a:pt x="201"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876;p47">
                <a:extLst>
                  <a:ext uri="{FF2B5EF4-FFF2-40B4-BE49-F238E27FC236}">
                    <a16:creationId xmlns:a16="http://schemas.microsoft.com/office/drawing/2014/main" id="{1EB2FD4D-2C29-4331-A232-4BEC99C2004F}"/>
                  </a:ext>
                </a:extLst>
              </p:cNvPr>
              <p:cNvSpPr/>
              <p:nvPr/>
            </p:nvSpPr>
            <p:spPr>
              <a:xfrm>
                <a:off x="1914400" y="3363250"/>
                <a:ext cx="3800" cy="5050"/>
              </a:xfrm>
              <a:custGeom>
                <a:avLst/>
                <a:gdLst/>
                <a:ahLst/>
                <a:cxnLst/>
                <a:rect l="l" t="t" r="r" b="b"/>
                <a:pathLst>
                  <a:path w="152" h="202" extrusionOk="0">
                    <a:moveTo>
                      <a:pt x="51" y="1"/>
                    </a:moveTo>
                    <a:lnTo>
                      <a:pt x="1" y="51"/>
                    </a:lnTo>
                    <a:lnTo>
                      <a:pt x="51" y="202"/>
                    </a:lnTo>
                    <a:lnTo>
                      <a:pt x="152" y="1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877;p47">
                <a:extLst>
                  <a:ext uri="{FF2B5EF4-FFF2-40B4-BE49-F238E27FC236}">
                    <a16:creationId xmlns:a16="http://schemas.microsoft.com/office/drawing/2014/main" id="{EEB1EEA1-97B8-43DB-90E3-EA6A2AB20617}"/>
                  </a:ext>
                </a:extLst>
              </p:cNvPr>
              <p:cNvSpPr/>
              <p:nvPr/>
            </p:nvSpPr>
            <p:spPr>
              <a:xfrm>
                <a:off x="1987300" y="3364500"/>
                <a:ext cx="5050" cy="3800"/>
              </a:xfrm>
              <a:custGeom>
                <a:avLst/>
                <a:gdLst/>
                <a:ahLst/>
                <a:cxnLst/>
                <a:rect l="l" t="t" r="r" b="b"/>
                <a:pathLst>
                  <a:path w="202" h="152" extrusionOk="0">
                    <a:moveTo>
                      <a:pt x="51" y="1"/>
                    </a:moveTo>
                    <a:lnTo>
                      <a:pt x="0" y="51"/>
                    </a:lnTo>
                    <a:lnTo>
                      <a:pt x="101" y="152"/>
                    </a:lnTo>
                    <a:lnTo>
                      <a:pt x="201" y="152"/>
                    </a:lnTo>
                    <a:lnTo>
                      <a:pt x="201"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878;p47">
                <a:extLst>
                  <a:ext uri="{FF2B5EF4-FFF2-40B4-BE49-F238E27FC236}">
                    <a16:creationId xmlns:a16="http://schemas.microsoft.com/office/drawing/2014/main" id="{30C8B1AA-1A83-4EF1-96F6-921A2881AE66}"/>
                  </a:ext>
                </a:extLst>
              </p:cNvPr>
              <p:cNvSpPr/>
              <p:nvPr/>
            </p:nvSpPr>
            <p:spPr>
              <a:xfrm>
                <a:off x="1818900" y="3368275"/>
                <a:ext cx="3800" cy="5050"/>
              </a:xfrm>
              <a:custGeom>
                <a:avLst/>
                <a:gdLst/>
                <a:ahLst/>
                <a:cxnLst/>
                <a:rect l="l" t="t" r="r" b="b"/>
                <a:pathLst>
                  <a:path w="152" h="202" extrusionOk="0">
                    <a:moveTo>
                      <a:pt x="101" y="1"/>
                    </a:moveTo>
                    <a:lnTo>
                      <a:pt x="1" y="151"/>
                    </a:lnTo>
                    <a:lnTo>
                      <a:pt x="101" y="202"/>
                    </a:lnTo>
                    <a:lnTo>
                      <a:pt x="152"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879;p47">
                <a:extLst>
                  <a:ext uri="{FF2B5EF4-FFF2-40B4-BE49-F238E27FC236}">
                    <a16:creationId xmlns:a16="http://schemas.microsoft.com/office/drawing/2014/main" id="{8A2D39EA-F911-4848-95D3-56F95913E55A}"/>
                  </a:ext>
                </a:extLst>
              </p:cNvPr>
              <p:cNvSpPr/>
              <p:nvPr/>
            </p:nvSpPr>
            <p:spPr>
              <a:xfrm>
                <a:off x="1992325" y="3368275"/>
                <a:ext cx="5050" cy="5050"/>
              </a:xfrm>
              <a:custGeom>
                <a:avLst/>
                <a:gdLst/>
                <a:ahLst/>
                <a:cxnLst/>
                <a:rect l="l" t="t" r="r" b="b"/>
                <a:pathLst>
                  <a:path w="202" h="202" extrusionOk="0">
                    <a:moveTo>
                      <a:pt x="0" y="1"/>
                    </a:moveTo>
                    <a:lnTo>
                      <a:pt x="0" y="101"/>
                    </a:lnTo>
                    <a:lnTo>
                      <a:pt x="101" y="202"/>
                    </a:lnTo>
                    <a:lnTo>
                      <a:pt x="201"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880;p47">
                <a:extLst>
                  <a:ext uri="{FF2B5EF4-FFF2-40B4-BE49-F238E27FC236}">
                    <a16:creationId xmlns:a16="http://schemas.microsoft.com/office/drawing/2014/main" id="{77CD4F6F-AF94-41E8-BF2B-EC28F1734226}"/>
                  </a:ext>
                </a:extLst>
              </p:cNvPr>
              <p:cNvSpPr/>
              <p:nvPr/>
            </p:nvSpPr>
            <p:spPr>
              <a:xfrm>
                <a:off x="1797550" y="3374550"/>
                <a:ext cx="5050" cy="3800"/>
              </a:xfrm>
              <a:custGeom>
                <a:avLst/>
                <a:gdLst/>
                <a:ahLst/>
                <a:cxnLst/>
                <a:rect l="l" t="t" r="r" b="b"/>
                <a:pathLst>
                  <a:path w="202" h="152" extrusionOk="0">
                    <a:moveTo>
                      <a:pt x="101" y="1"/>
                    </a:moveTo>
                    <a:lnTo>
                      <a:pt x="0" y="51"/>
                    </a:lnTo>
                    <a:lnTo>
                      <a:pt x="151" y="152"/>
                    </a:lnTo>
                    <a:lnTo>
                      <a:pt x="201"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881;p47">
                <a:extLst>
                  <a:ext uri="{FF2B5EF4-FFF2-40B4-BE49-F238E27FC236}">
                    <a16:creationId xmlns:a16="http://schemas.microsoft.com/office/drawing/2014/main" id="{1D943656-15F6-43A1-93EE-9D9534CC7831}"/>
                  </a:ext>
                </a:extLst>
              </p:cNvPr>
              <p:cNvSpPr/>
              <p:nvPr/>
            </p:nvSpPr>
            <p:spPr>
              <a:xfrm>
                <a:off x="1777450" y="3416025"/>
                <a:ext cx="3800" cy="5050"/>
              </a:xfrm>
              <a:custGeom>
                <a:avLst/>
                <a:gdLst/>
                <a:ahLst/>
                <a:cxnLst/>
                <a:rect l="l" t="t" r="r" b="b"/>
                <a:pathLst>
                  <a:path w="152" h="202" extrusionOk="0">
                    <a:moveTo>
                      <a:pt x="50" y="1"/>
                    </a:moveTo>
                    <a:lnTo>
                      <a:pt x="0" y="151"/>
                    </a:lnTo>
                    <a:lnTo>
                      <a:pt x="50" y="202"/>
                    </a:lnTo>
                    <a:lnTo>
                      <a:pt x="151" y="51"/>
                    </a:lnTo>
                    <a:lnTo>
                      <a:pt x="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882;p47">
                <a:extLst>
                  <a:ext uri="{FF2B5EF4-FFF2-40B4-BE49-F238E27FC236}">
                    <a16:creationId xmlns:a16="http://schemas.microsoft.com/office/drawing/2014/main" id="{D3AAEAA7-1992-408A-92C3-8629B626B27E}"/>
                  </a:ext>
                </a:extLst>
              </p:cNvPr>
              <p:cNvSpPr/>
              <p:nvPr/>
            </p:nvSpPr>
            <p:spPr>
              <a:xfrm>
                <a:off x="1793775" y="3416025"/>
                <a:ext cx="2550" cy="5050"/>
              </a:xfrm>
              <a:custGeom>
                <a:avLst/>
                <a:gdLst/>
                <a:ahLst/>
                <a:cxnLst/>
                <a:rect l="l" t="t" r="r" b="b"/>
                <a:pathLst>
                  <a:path w="102" h="202" extrusionOk="0">
                    <a:moveTo>
                      <a:pt x="51" y="1"/>
                    </a:moveTo>
                    <a:lnTo>
                      <a:pt x="1" y="151"/>
                    </a:lnTo>
                    <a:lnTo>
                      <a:pt x="51" y="202"/>
                    </a:lnTo>
                    <a:lnTo>
                      <a:pt x="101"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883;p47">
                <a:extLst>
                  <a:ext uri="{FF2B5EF4-FFF2-40B4-BE49-F238E27FC236}">
                    <a16:creationId xmlns:a16="http://schemas.microsoft.com/office/drawing/2014/main" id="{46BEBF52-2E8A-438A-BABB-7B459AA6E60E}"/>
                  </a:ext>
                </a:extLst>
              </p:cNvPr>
              <p:cNvSpPr/>
              <p:nvPr/>
            </p:nvSpPr>
            <p:spPr>
              <a:xfrm>
                <a:off x="1808850" y="3416025"/>
                <a:ext cx="3800" cy="5050"/>
              </a:xfrm>
              <a:custGeom>
                <a:avLst/>
                <a:gdLst/>
                <a:ahLst/>
                <a:cxnLst/>
                <a:rect l="l" t="t" r="r" b="b"/>
                <a:pathLst>
                  <a:path w="152" h="202" extrusionOk="0">
                    <a:moveTo>
                      <a:pt x="101" y="1"/>
                    </a:moveTo>
                    <a:lnTo>
                      <a:pt x="1" y="151"/>
                    </a:lnTo>
                    <a:lnTo>
                      <a:pt x="101" y="202"/>
                    </a:lnTo>
                    <a:lnTo>
                      <a:pt x="152"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884;p47">
                <a:extLst>
                  <a:ext uri="{FF2B5EF4-FFF2-40B4-BE49-F238E27FC236}">
                    <a16:creationId xmlns:a16="http://schemas.microsoft.com/office/drawing/2014/main" id="{B3571E5E-3C62-4A1F-A935-9AA9B810F729}"/>
                  </a:ext>
                </a:extLst>
              </p:cNvPr>
              <p:cNvSpPr/>
              <p:nvPr/>
            </p:nvSpPr>
            <p:spPr>
              <a:xfrm>
                <a:off x="1876725" y="3437400"/>
                <a:ext cx="5050" cy="3775"/>
              </a:xfrm>
              <a:custGeom>
                <a:avLst/>
                <a:gdLst/>
                <a:ahLst/>
                <a:cxnLst/>
                <a:rect l="l" t="t" r="r" b="b"/>
                <a:pathLst>
                  <a:path w="202" h="151" extrusionOk="0">
                    <a:moveTo>
                      <a:pt x="0" y="0"/>
                    </a:moveTo>
                    <a:lnTo>
                      <a:pt x="0" y="50"/>
                    </a:lnTo>
                    <a:lnTo>
                      <a:pt x="101" y="151"/>
                    </a:lnTo>
                    <a:lnTo>
                      <a:pt x="201"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885;p47">
                <a:extLst>
                  <a:ext uri="{FF2B5EF4-FFF2-40B4-BE49-F238E27FC236}">
                    <a16:creationId xmlns:a16="http://schemas.microsoft.com/office/drawing/2014/main" id="{5B5EE3FB-1175-4D29-B626-6DF8B3371DE2}"/>
                  </a:ext>
                </a:extLst>
              </p:cNvPr>
              <p:cNvSpPr/>
              <p:nvPr/>
            </p:nvSpPr>
            <p:spPr>
              <a:xfrm>
                <a:off x="1924475" y="3447450"/>
                <a:ext cx="3775" cy="5050"/>
              </a:xfrm>
              <a:custGeom>
                <a:avLst/>
                <a:gdLst/>
                <a:ahLst/>
                <a:cxnLst/>
                <a:rect l="l" t="t" r="r" b="b"/>
                <a:pathLst>
                  <a:path w="151" h="202" extrusionOk="0">
                    <a:moveTo>
                      <a:pt x="0" y="0"/>
                    </a:moveTo>
                    <a:lnTo>
                      <a:pt x="0" y="101"/>
                    </a:lnTo>
                    <a:lnTo>
                      <a:pt x="101" y="201"/>
                    </a:lnTo>
                    <a:lnTo>
                      <a:pt x="151" y="101"/>
                    </a:lnTo>
                    <a:lnTo>
                      <a:pt x="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886;p47">
                <a:extLst>
                  <a:ext uri="{FF2B5EF4-FFF2-40B4-BE49-F238E27FC236}">
                    <a16:creationId xmlns:a16="http://schemas.microsoft.com/office/drawing/2014/main" id="{B79612AB-6BF3-41EC-98BF-6A6B1022C302}"/>
                  </a:ext>
                </a:extLst>
              </p:cNvPr>
              <p:cNvSpPr/>
              <p:nvPr/>
            </p:nvSpPr>
            <p:spPr>
              <a:xfrm>
                <a:off x="1997350" y="3447450"/>
                <a:ext cx="5050" cy="5050"/>
              </a:xfrm>
              <a:custGeom>
                <a:avLst/>
                <a:gdLst/>
                <a:ahLst/>
                <a:cxnLst/>
                <a:rect l="l" t="t" r="r" b="b"/>
                <a:pathLst>
                  <a:path w="202" h="202" extrusionOk="0">
                    <a:moveTo>
                      <a:pt x="151" y="0"/>
                    </a:moveTo>
                    <a:lnTo>
                      <a:pt x="0" y="101"/>
                    </a:lnTo>
                    <a:lnTo>
                      <a:pt x="0" y="201"/>
                    </a:lnTo>
                    <a:lnTo>
                      <a:pt x="101" y="201"/>
                    </a:lnTo>
                    <a:lnTo>
                      <a:pt x="201" y="10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887;p47">
                <a:extLst>
                  <a:ext uri="{FF2B5EF4-FFF2-40B4-BE49-F238E27FC236}">
                    <a16:creationId xmlns:a16="http://schemas.microsoft.com/office/drawing/2014/main" id="{7BE55685-D026-40C7-B1D4-9E33ED9D9580}"/>
                  </a:ext>
                </a:extLst>
              </p:cNvPr>
              <p:cNvSpPr/>
              <p:nvPr/>
            </p:nvSpPr>
            <p:spPr>
              <a:xfrm>
                <a:off x="2025000" y="3453725"/>
                <a:ext cx="3775" cy="3800"/>
              </a:xfrm>
              <a:custGeom>
                <a:avLst/>
                <a:gdLst/>
                <a:ahLst/>
                <a:cxnLst/>
                <a:rect l="l" t="t" r="r" b="b"/>
                <a:pathLst>
                  <a:path w="151" h="152" extrusionOk="0">
                    <a:moveTo>
                      <a:pt x="50" y="1"/>
                    </a:moveTo>
                    <a:lnTo>
                      <a:pt x="0" y="51"/>
                    </a:lnTo>
                    <a:lnTo>
                      <a:pt x="50" y="151"/>
                    </a:lnTo>
                    <a:lnTo>
                      <a:pt x="151" y="151"/>
                    </a:lnTo>
                    <a:lnTo>
                      <a:pt x="151"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888;p47">
                <a:extLst>
                  <a:ext uri="{FF2B5EF4-FFF2-40B4-BE49-F238E27FC236}">
                    <a16:creationId xmlns:a16="http://schemas.microsoft.com/office/drawing/2014/main" id="{28DEBAB1-A451-4129-9F75-60A95685CEE7}"/>
                  </a:ext>
                </a:extLst>
              </p:cNvPr>
              <p:cNvSpPr/>
              <p:nvPr/>
            </p:nvSpPr>
            <p:spPr>
              <a:xfrm>
                <a:off x="2008650" y="3458750"/>
                <a:ext cx="5050" cy="3800"/>
              </a:xfrm>
              <a:custGeom>
                <a:avLst/>
                <a:gdLst/>
                <a:ahLst/>
                <a:cxnLst/>
                <a:rect l="l" t="t" r="r" b="b"/>
                <a:pathLst>
                  <a:path w="202" h="152" extrusionOk="0">
                    <a:moveTo>
                      <a:pt x="51" y="1"/>
                    </a:moveTo>
                    <a:lnTo>
                      <a:pt x="1" y="51"/>
                    </a:lnTo>
                    <a:lnTo>
                      <a:pt x="101" y="151"/>
                    </a:lnTo>
                    <a:lnTo>
                      <a:pt x="202"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889;p47">
                <a:extLst>
                  <a:ext uri="{FF2B5EF4-FFF2-40B4-BE49-F238E27FC236}">
                    <a16:creationId xmlns:a16="http://schemas.microsoft.com/office/drawing/2014/main" id="{26608D39-4678-4FD9-9611-BD93981FEC3D}"/>
                  </a:ext>
                </a:extLst>
              </p:cNvPr>
              <p:cNvSpPr/>
              <p:nvPr/>
            </p:nvSpPr>
            <p:spPr>
              <a:xfrm>
                <a:off x="2087825" y="3510275"/>
                <a:ext cx="3800" cy="5050"/>
              </a:xfrm>
              <a:custGeom>
                <a:avLst/>
                <a:gdLst/>
                <a:ahLst/>
                <a:cxnLst/>
                <a:rect l="l" t="t" r="r" b="b"/>
                <a:pathLst>
                  <a:path w="152" h="202" extrusionOk="0">
                    <a:moveTo>
                      <a:pt x="51" y="0"/>
                    </a:moveTo>
                    <a:lnTo>
                      <a:pt x="0" y="101"/>
                    </a:lnTo>
                    <a:lnTo>
                      <a:pt x="51" y="202"/>
                    </a:lnTo>
                    <a:lnTo>
                      <a:pt x="151" y="151"/>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890;p47">
                <a:extLst>
                  <a:ext uri="{FF2B5EF4-FFF2-40B4-BE49-F238E27FC236}">
                    <a16:creationId xmlns:a16="http://schemas.microsoft.com/office/drawing/2014/main" id="{44975B2F-BBD6-4796-9EBE-2C56334A5DD9}"/>
                  </a:ext>
                </a:extLst>
              </p:cNvPr>
              <p:cNvSpPr/>
              <p:nvPr/>
            </p:nvSpPr>
            <p:spPr>
              <a:xfrm>
                <a:off x="2003625" y="3515300"/>
                <a:ext cx="3800" cy="6300"/>
              </a:xfrm>
              <a:custGeom>
                <a:avLst/>
                <a:gdLst/>
                <a:ahLst/>
                <a:cxnLst/>
                <a:rect l="l" t="t" r="r" b="b"/>
                <a:pathLst>
                  <a:path w="152" h="252" extrusionOk="0">
                    <a:moveTo>
                      <a:pt x="51" y="1"/>
                    </a:moveTo>
                    <a:lnTo>
                      <a:pt x="1" y="151"/>
                    </a:lnTo>
                    <a:lnTo>
                      <a:pt x="51" y="252"/>
                    </a:lnTo>
                    <a:lnTo>
                      <a:pt x="152" y="10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891;p47">
                <a:extLst>
                  <a:ext uri="{FF2B5EF4-FFF2-40B4-BE49-F238E27FC236}">
                    <a16:creationId xmlns:a16="http://schemas.microsoft.com/office/drawing/2014/main" id="{9A36B0F1-0727-495F-BF31-A9D37FCD3E5A}"/>
                  </a:ext>
                </a:extLst>
              </p:cNvPr>
              <p:cNvSpPr/>
              <p:nvPr/>
            </p:nvSpPr>
            <p:spPr>
              <a:xfrm>
                <a:off x="1977250" y="3521575"/>
                <a:ext cx="5050" cy="3800"/>
              </a:xfrm>
              <a:custGeom>
                <a:avLst/>
                <a:gdLst/>
                <a:ahLst/>
                <a:cxnLst/>
                <a:rect l="l" t="t" r="r" b="b"/>
                <a:pathLst>
                  <a:path w="202" h="152" extrusionOk="0">
                    <a:moveTo>
                      <a:pt x="101" y="1"/>
                    </a:moveTo>
                    <a:lnTo>
                      <a:pt x="0" y="51"/>
                    </a:lnTo>
                    <a:lnTo>
                      <a:pt x="0" y="101"/>
                    </a:lnTo>
                    <a:lnTo>
                      <a:pt x="50" y="152"/>
                    </a:lnTo>
                    <a:lnTo>
                      <a:pt x="201" y="51"/>
                    </a:lnTo>
                    <a:lnTo>
                      <a:pt x="2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892;p47">
                <a:extLst>
                  <a:ext uri="{FF2B5EF4-FFF2-40B4-BE49-F238E27FC236}">
                    <a16:creationId xmlns:a16="http://schemas.microsoft.com/office/drawing/2014/main" id="{1AF5A0FA-2E9C-4299-933C-7C6D46E817F6}"/>
                  </a:ext>
                </a:extLst>
              </p:cNvPr>
              <p:cNvSpPr/>
              <p:nvPr/>
            </p:nvSpPr>
            <p:spPr>
              <a:xfrm>
                <a:off x="1924475" y="3568075"/>
                <a:ext cx="3775" cy="5050"/>
              </a:xfrm>
              <a:custGeom>
                <a:avLst/>
                <a:gdLst/>
                <a:ahLst/>
                <a:cxnLst/>
                <a:rect l="l" t="t" r="r" b="b"/>
                <a:pathLst>
                  <a:path w="151" h="202" extrusionOk="0">
                    <a:moveTo>
                      <a:pt x="101" y="1"/>
                    </a:moveTo>
                    <a:lnTo>
                      <a:pt x="0" y="101"/>
                    </a:lnTo>
                    <a:lnTo>
                      <a:pt x="101" y="202"/>
                    </a:lnTo>
                    <a:lnTo>
                      <a:pt x="151"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893;p47">
                <a:extLst>
                  <a:ext uri="{FF2B5EF4-FFF2-40B4-BE49-F238E27FC236}">
                    <a16:creationId xmlns:a16="http://schemas.microsoft.com/office/drawing/2014/main" id="{8EB842EC-05BF-43E5-ACFC-2372CD89ED5E}"/>
                  </a:ext>
                </a:extLst>
              </p:cNvPr>
              <p:cNvSpPr/>
              <p:nvPr/>
            </p:nvSpPr>
            <p:spPr>
              <a:xfrm>
                <a:off x="1782475" y="3574350"/>
                <a:ext cx="5050" cy="3800"/>
              </a:xfrm>
              <a:custGeom>
                <a:avLst/>
                <a:gdLst/>
                <a:ahLst/>
                <a:cxnLst/>
                <a:rect l="l" t="t" r="r" b="b"/>
                <a:pathLst>
                  <a:path w="202" h="152" extrusionOk="0">
                    <a:moveTo>
                      <a:pt x="101" y="1"/>
                    </a:moveTo>
                    <a:lnTo>
                      <a:pt x="0" y="101"/>
                    </a:lnTo>
                    <a:lnTo>
                      <a:pt x="51" y="152"/>
                    </a:lnTo>
                    <a:lnTo>
                      <a:pt x="201"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894;p47">
                <a:extLst>
                  <a:ext uri="{FF2B5EF4-FFF2-40B4-BE49-F238E27FC236}">
                    <a16:creationId xmlns:a16="http://schemas.microsoft.com/office/drawing/2014/main" id="{216F8413-FD9A-4E91-982D-5EE26351B62C}"/>
                  </a:ext>
                </a:extLst>
              </p:cNvPr>
              <p:cNvSpPr/>
              <p:nvPr/>
            </p:nvSpPr>
            <p:spPr>
              <a:xfrm>
                <a:off x="1975975" y="3584425"/>
                <a:ext cx="6325" cy="5050"/>
              </a:xfrm>
              <a:custGeom>
                <a:avLst/>
                <a:gdLst/>
                <a:ahLst/>
                <a:cxnLst/>
                <a:rect l="l" t="t" r="r" b="b"/>
                <a:pathLst>
                  <a:path w="253" h="202" extrusionOk="0">
                    <a:moveTo>
                      <a:pt x="152" y="0"/>
                    </a:moveTo>
                    <a:lnTo>
                      <a:pt x="51" y="50"/>
                    </a:lnTo>
                    <a:lnTo>
                      <a:pt x="51" y="101"/>
                    </a:lnTo>
                    <a:lnTo>
                      <a:pt x="1" y="201"/>
                    </a:lnTo>
                    <a:lnTo>
                      <a:pt x="101" y="201"/>
                    </a:lnTo>
                    <a:lnTo>
                      <a:pt x="202" y="151"/>
                    </a:lnTo>
                    <a:lnTo>
                      <a:pt x="202" y="101"/>
                    </a:lnTo>
                    <a:lnTo>
                      <a:pt x="2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895;p47">
                <a:extLst>
                  <a:ext uri="{FF2B5EF4-FFF2-40B4-BE49-F238E27FC236}">
                    <a16:creationId xmlns:a16="http://schemas.microsoft.com/office/drawing/2014/main" id="{90229FC5-190C-410D-876C-DBE7CCF8A8BE}"/>
                  </a:ext>
                </a:extLst>
              </p:cNvPr>
              <p:cNvSpPr/>
              <p:nvPr/>
            </p:nvSpPr>
            <p:spPr>
              <a:xfrm>
                <a:off x="1972225" y="3589450"/>
                <a:ext cx="3775" cy="5050"/>
              </a:xfrm>
              <a:custGeom>
                <a:avLst/>
                <a:gdLst/>
                <a:ahLst/>
                <a:cxnLst/>
                <a:rect l="l" t="t" r="r" b="b"/>
                <a:pathLst>
                  <a:path w="151" h="202" extrusionOk="0">
                    <a:moveTo>
                      <a:pt x="101" y="0"/>
                    </a:moveTo>
                    <a:lnTo>
                      <a:pt x="0" y="101"/>
                    </a:lnTo>
                    <a:lnTo>
                      <a:pt x="0" y="151"/>
                    </a:lnTo>
                    <a:lnTo>
                      <a:pt x="50" y="201"/>
                    </a:lnTo>
                    <a:lnTo>
                      <a:pt x="151" y="10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896;p47">
                <a:extLst>
                  <a:ext uri="{FF2B5EF4-FFF2-40B4-BE49-F238E27FC236}">
                    <a16:creationId xmlns:a16="http://schemas.microsoft.com/office/drawing/2014/main" id="{9FFC3002-C26C-491F-A5BF-FC8D2D7AD5BA}"/>
                  </a:ext>
                </a:extLst>
              </p:cNvPr>
              <p:cNvSpPr/>
              <p:nvPr/>
            </p:nvSpPr>
            <p:spPr>
              <a:xfrm>
                <a:off x="1935775" y="3594475"/>
                <a:ext cx="2525" cy="5050"/>
              </a:xfrm>
              <a:custGeom>
                <a:avLst/>
                <a:gdLst/>
                <a:ahLst/>
                <a:cxnLst/>
                <a:rect l="l" t="t" r="r" b="b"/>
                <a:pathLst>
                  <a:path w="101" h="202" extrusionOk="0">
                    <a:moveTo>
                      <a:pt x="51" y="0"/>
                    </a:moveTo>
                    <a:lnTo>
                      <a:pt x="0" y="151"/>
                    </a:lnTo>
                    <a:lnTo>
                      <a:pt x="51" y="201"/>
                    </a:lnTo>
                    <a:lnTo>
                      <a:pt x="101" y="101"/>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897;p47">
                <a:extLst>
                  <a:ext uri="{FF2B5EF4-FFF2-40B4-BE49-F238E27FC236}">
                    <a16:creationId xmlns:a16="http://schemas.microsoft.com/office/drawing/2014/main" id="{F19243DB-0458-4444-921A-1E5B0657B37F}"/>
                  </a:ext>
                </a:extLst>
              </p:cNvPr>
              <p:cNvSpPr/>
              <p:nvPr/>
            </p:nvSpPr>
            <p:spPr>
              <a:xfrm>
                <a:off x="1761100" y="3610800"/>
                <a:ext cx="5050" cy="3800"/>
              </a:xfrm>
              <a:custGeom>
                <a:avLst/>
                <a:gdLst/>
                <a:ahLst/>
                <a:cxnLst/>
                <a:rect l="l" t="t" r="r" b="b"/>
                <a:pathLst>
                  <a:path w="202" h="152" extrusionOk="0">
                    <a:moveTo>
                      <a:pt x="101" y="1"/>
                    </a:moveTo>
                    <a:lnTo>
                      <a:pt x="1" y="51"/>
                    </a:lnTo>
                    <a:lnTo>
                      <a:pt x="1" y="101"/>
                    </a:lnTo>
                    <a:lnTo>
                      <a:pt x="101" y="151"/>
                    </a:lnTo>
                    <a:lnTo>
                      <a:pt x="202" y="101"/>
                    </a:lnTo>
                    <a:lnTo>
                      <a:pt x="2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898;p47">
                <a:extLst>
                  <a:ext uri="{FF2B5EF4-FFF2-40B4-BE49-F238E27FC236}">
                    <a16:creationId xmlns:a16="http://schemas.microsoft.com/office/drawing/2014/main" id="{A454D0B2-AB55-40A2-9466-2DB7309A7107}"/>
                  </a:ext>
                </a:extLst>
              </p:cNvPr>
              <p:cNvSpPr/>
              <p:nvPr/>
            </p:nvSpPr>
            <p:spPr>
              <a:xfrm>
                <a:off x="2192125" y="3617075"/>
                <a:ext cx="5050" cy="2550"/>
              </a:xfrm>
              <a:custGeom>
                <a:avLst/>
                <a:gdLst/>
                <a:ahLst/>
                <a:cxnLst/>
                <a:rect l="l" t="t" r="r" b="b"/>
                <a:pathLst>
                  <a:path w="202" h="102" extrusionOk="0">
                    <a:moveTo>
                      <a:pt x="151" y="1"/>
                    </a:moveTo>
                    <a:lnTo>
                      <a:pt x="0" y="51"/>
                    </a:lnTo>
                    <a:lnTo>
                      <a:pt x="51" y="101"/>
                    </a:lnTo>
                    <a:lnTo>
                      <a:pt x="201"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899;p47">
                <a:extLst>
                  <a:ext uri="{FF2B5EF4-FFF2-40B4-BE49-F238E27FC236}">
                    <a16:creationId xmlns:a16="http://schemas.microsoft.com/office/drawing/2014/main" id="{3BF45ECF-4986-4C0C-B7F1-F4556B7AF6B8}"/>
                  </a:ext>
                </a:extLst>
              </p:cNvPr>
              <p:cNvSpPr/>
              <p:nvPr/>
            </p:nvSpPr>
            <p:spPr>
              <a:xfrm>
                <a:off x="2107925" y="3627125"/>
                <a:ext cx="5050" cy="3800"/>
              </a:xfrm>
              <a:custGeom>
                <a:avLst/>
                <a:gdLst/>
                <a:ahLst/>
                <a:cxnLst/>
                <a:rect l="l" t="t" r="r" b="b"/>
                <a:pathLst>
                  <a:path w="202" h="152" extrusionOk="0">
                    <a:moveTo>
                      <a:pt x="101" y="1"/>
                    </a:moveTo>
                    <a:lnTo>
                      <a:pt x="1" y="51"/>
                    </a:lnTo>
                    <a:lnTo>
                      <a:pt x="151" y="152"/>
                    </a:lnTo>
                    <a:lnTo>
                      <a:pt x="202"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900;p47">
                <a:extLst>
                  <a:ext uri="{FF2B5EF4-FFF2-40B4-BE49-F238E27FC236}">
                    <a16:creationId xmlns:a16="http://schemas.microsoft.com/office/drawing/2014/main" id="{42F7C9E6-6E18-4376-9343-B23B124D5677}"/>
                  </a:ext>
                </a:extLst>
              </p:cNvPr>
              <p:cNvSpPr/>
              <p:nvPr/>
            </p:nvSpPr>
            <p:spPr>
              <a:xfrm>
                <a:off x="2139350" y="3642225"/>
                <a:ext cx="5050" cy="5050"/>
              </a:xfrm>
              <a:custGeom>
                <a:avLst/>
                <a:gdLst/>
                <a:ahLst/>
                <a:cxnLst/>
                <a:rect l="l" t="t" r="r" b="b"/>
                <a:pathLst>
                  <a:path w="202" h="202" extrusionOk="0">
                    <a:moveTo>
                      <a:pt x="151" y="0"/>
                    </a:moveTo>
                    <a:lnTo>
                      <a:pt x="0" y="101"/>
                    </a:lnTo>
                    <a:lnTo>
                      <a:pt x="0" y="201"/>
                    </a:lnTo>
                    <a:lnTo>
                      <a:pt x="101" y="201"/>
                    </a:lnTo>
                    <a:lnTo>
                      <a:pt x="201" y="50"/>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901;p47">
                <a:extLst>
                  <a:ext uri="{FF2B5EF4-FFF2-40B4-BE49-F238E27FC236}">
                    <a16:creationId xmlns:a16="http://schemas.microsoft.com/office/drawing/2014/main" id="{1F4A1A7A-BAD5-419B-9C56-20200A07788F}"/>
                  </a:ext>
                </a:extLst>
              </p:cNvPr>
              <p:cNvSpPr/>
              <p:nvPr/>
            </p:nvSpPr>
            <p:spPr>
              <a:xfrm>
                <a:off x="2172025" y="3642225"/>
                <a:ext cx="3775" cy="5050"/>
              </a:xfrm>
              <a:custGeom>
                <a:avLst/>
                <a:gdLst/>
                <a:ahLst/>
                <a:cxnLst/>
                <a:rect l="l" t="t" r="r" b="b"/>
                <a:pathLst>
                  <a:path w="151" h="202" extrusionOk="0">
                    <a:moveTo>
                      <a:pt x="50" y="0"/>
                    </a:moveTo>
                    <a:lnTo>
                      <a:pt x="0" y="50"/>
                    </a:lnTo>
                    <a:lnTo>
                      <a:pt x="50" y="201"/>
                    </a:lnTo>
                    <a:lnTo>
                      <a:pt x="151" y="151"/>
                    </a:lnTo>
                    <a:lnTo>
                      <a:pt x="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902;p47">
                <a:extLst>
                  <a:ext uri="{FF2B5EF4-FFF2-40B4-BE49-F238E27FC236}">
                    <a16:creationId xmlns:a16="http://schemas.microsoft.com/office/drawing/2014/main" id="{F43EB614-4FC5-4385-85E2-BF9DBE497EED}"/>
                  </a:ext>
                </a:extLst>
              </p:cNvPr>
              <p:cNvSpPr/>
              <p:nvPr/>
            </p:nvSpPr>
            <p:spPr>
              <a:xfrm>
                <a:off x="2135575" y="3647250"/>
                <a:ext cx="3800" cy="5050"/>
              </a:xfrm>
              <a:custGeom>
                <a:avLst/>
                <a:gdLst/>
                <a:ahLst/>
                <a:cxnLst/>
                <a:rect l="l" t="t" r="r" b="b"/>
                <a:pathLst>
                  <a:path w="152" h="202" extrusionOk="0">
                    <a:moveTo>
                      <a:pt x="51" y="0"/>
                    </a:moveTo>
                    <a:lnTo>
                      <a:pt x="0" y="101"/>
                    </a:lnTo>
                    <a:lnTo>
                      <a:pt x="0" y="151"/>
                    </a:lnTo>
                    <a:lnTo>
                      <a:pt x="51" y="201"/>
                    </a:lnTo>
                    <a:lnTo>
                      <a:pt x="151" y="101"/>
                    </a:lnTo>
                    <a:lnTo>
                      <a:pt x="1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903;p47">
                <a:extLst>
                  <a:ext uri="{FF2B5EF4-FFF2-40B4-BE49-F238E27FC236}">
                    <a16:creationId xmlns:a16="http://schemas.microsoft.com/office/drawing/2014/main" id="{08A64C36-5526-4A65-A128-76AF1871BBD6}"/>
                  </a:ext>
                </a:extLst>
              </p:cNvPr>
              <p:cNvSpPr/>
              <p:nvPr/>
            </p:nvSpPr>
            <p:spPr>
              <a:xfrm>
                <a:off x="1908125" y="3653525"/>
                <a:ext cx="5050" cy="3800"/>
              </a:xfrm>
              <a:custGeom>
                <a:avLst/>
                <a:gdLst/>
                <a:ahLst/>
                <a:cxnLst/>
                <a:rect l="l" t="t" r="r" b="b"/>
                <a:pathLst>
                  <a:path w="202" h="152" extrusionOk="0">
                    <a:moveTo>
                      <a:pt x="51" y="1"/>
                    </a:moveTo>
                    <a:lnTo>
                      <a:pt x="1" y="51"/>
                    </a:lnTo>
                    <a:lnTo>
                      <a:pt x="151" y="151"/>
                    </a:lnTo>
                    <a:lnTo>
                      <a:pt x="202"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904;p47">
                <a:extLst>
                  <a:ext uri="{FF2B5EF4-FFF2-40B4-BE49-F238E27FC236}">
                    <a16:creationId xmlns:a16="http://schemas.microsoft.com/office/drawing/2014/main" id="{B084094F-68CE-4D14-BAD5-E6A4739FBA24}"/>
                  </a:ext>
                </a:extLst>
              </p:cNvPr>
              <p:cNvSpPr/>
              <p:nvPr/>
            </p:nvSpPr>
            <p:spPr>
              <a:xfrm>
                <a:off x="1787500" y="3668600"/>
                <a:ext cx="3800" cy="5050"/>
              </a:xfrm>
              <a:custGeom>
                <a:avLst/>
                <a:gdLst/>
                <a:ahLst/>
                <a:cxnLst/>
                <a:rect l="l" t="t" r="r" b="b"/>
                <a:pathLst>
                  <a:path w="152" h="202" extrusionOk="0">
                    <a:moveTo>
                      <a:pt x="101" y="1"/>
                    </a:moveTo>
                    <a:lnTo>
                      <a:pt x="0" y="51"/>
                    </a:lnTo>
                    <a:lnTo>
                      <a:pt x="101" y="202"/>
                    </a:lnTo>
                    <a:lnTo>
                      <a:pt x="151"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905;p47">
                <a:extLst>
                  <a:ext uri="{FF2B5EF4-FFF2-40B4-BE49-F238E27FC236}">
                    <a16:creationId xmlns:a16="http://schemas.microsoft.com/office/drawing/2014/main" id="{0859B8FA-E3BA-47D3-953E-179D9B565989}"/>
                  </a:ext>
                </a:extLst>
              </p:cNvPr>
              <p:cNvSpPr/>
              <p:nvPr/>
            </p:nvSpPr>
            <p:spPr>
              <a:xfrm>
                <a:off x="1960900" y="3669850"/>
                <a:ext cx="5050" cy="2550"/>
              </a:xfrm>
              <a:custGeom>
                <a:avLst/>
                <a:gdLst/>
                <a:ahLst/>
                <a:cxnLst/>
                <a:rect l="l" t="t" r="r" b="b"/>
                <a:pathLst>
                  <a:path w="202" h="102" extrusionOk="0">
                    <a:moveTo>
                      <a:pt x="51" y="1"/>
                    </a:moveTo>
                    <a:lnTo>
                      <a:pt x="1" y="51"/>
                    </a:lnTo>
                    <a:lnTo>
                      <a:pt x="152" y="101"/>
                    </a:lnTo>
                    <a:lnTo>
                      <a:pt x="202" y="5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906;p47">
                <a:extLst>
                  <a:ext uri="{FF2B5EF4-FFF2-40B4-BE49-F238E27FC236}">
                    <a16:creationId xmlns:a16="http://schemas.microsoft.com/office/drawing/2014/main" id="{3F5ADFE8-DC6F-43E0-9AD2-34C0F3727E61}"/>
                  </a:ext>
                </a:extLst>
              </p:cNvPr>
              <p:cNvSpPr/>
              <p:nvPr/>
            </p:nvSpPr>
            <p:spPr>
              <a:xfrm>
                <a:off x="1803825" y="3689975"/>
                <a:ext cx="3800" cy="5050"/>
              </a:xfrm>
              <a:custGeom>
                <a:avLst/>
                <a:gdLst/>
                <a:ahLst/>
                <a:cxnLst/>
                <a:rect l="l" t="t" r="r" b="b"/>
                <a:pathLst>
                  <a:path w="152" h="202" extrusionOk="0">
                    <a:moveTo>
                      <a:pt x="51" y="0"/>
                    </a:moveTo>
                    <a:lnTo>
                      <a:pt x="1" y="101"/>
                    </a:lnTo>
                    <a:lnTo>
                      <a:pt x="51" y="201"/>
                    </a:lnTo>
                    <a:lnTo>
                      <a:pt x="152" y="50"/>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907;p47">
                <a:extLst>
                  <a:ext uri="{FF2B5EF4-FFF2-40B4-BE49-F238E27FC236}">
                    <a16:creationId xmlns:a16="http://schemas.microsoft.com/office/drawing/2014/main" id="{19297380-0AF5-4DE2-91FC-233C49A04B96}"/>
                  </a:ext>
                </a:extLst>
              </p:cNvPr>
              <p:cNvSpPr/>
              <p:nvPr/>
            </p:nvSpPr>
            <p:spPr>
              <a:xfrm>
                <a:off x="2013675" y="3716350"/>
                <a:ext cx="5050" cy="5050"/>
              </a:xfrm>
              <a:custGeom>
                <a:avLst/>
                <a:gdLst/>
                <a:ahLst/>
                <a:cxnLst/>
                <a:rect l="l" t="t" r="r" b="b"/>
                <a:pathLst>
                  <a:path w="202" h="202" extrusionOk="0">
                    <a:moveTo>
                      <a:pt x="51" y="1"/>
                    </a:moveTo>
                    <a:lnTo>
                      <a:pt x="1" y="51"/>
                    </a:lnTo>
                    <a:lnTo>
                      <a:pt x="101" y="202"/>
                    </a:lnTo>
                    <a:lnTo>
                      <a:pt x="202" y="202"/>
                    </a:lnTo>
                    <a:lnTo>
                      <a:pt x="202"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908;p47">
                <a:extLst>
                  <a:ext uri="{FF2B5EF4-FFF2-40B4-BE49-F238E27FC236}">
                    <a16:creationId xmlns:a16="http://schemas.microsoft.com/office/drawing/2014/main" id="{E4387FF8-F97A-47CE-9EC5-D9340ECC417A}"/>
                  </a:ext>
                </a:extLst>
              </p:cNvPr>
              <p:cNvSpPr/>
              <p:nvPr/>
            </p:nvSpPr>
            <p:spPr>
              <a:xfrm>
                <a:off x="2003625" y="3721375"/>
                <a:ext cx="3800" cy="5050"/>
              </a:xfrm>
              <a:custGeom>
                <a:avLst/>
                <a:gdLst/>
                <a:ahLst/>
                <a:cxnLst/>
                <a:rect l="l" t="t" r="r" b="b"/>
                <a:pathLst>
                  <a:path w="152" h="202" extrusionOk="0">
                    <a:moveTo>
                      <a:pt x="51" y="1"/>
                    </a:moveTo>
                    <a:lnTo>
                      <a:pt x="1" y="51"/>
                    </a:lnTo>
                    <a:lnTo>
                      <a:pt x="101" y="202"/>
                    </a:lnTo>
                    <a:lnTo>
                      <a:pt x="152" y="202"/>
                    </a:lnTo>
                    <a:lnTo>
                      <a:pt x="152" y="10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909;p47">
                <a:extLst>
                  <a:ext uri="{FF2B5EF4-FFF2-40B4-BE49-F238E27FC236}">
                    <a16:creationId xmlns:a16="http://schemas.microsoft.com/office/drawing/2014/main" id="{A6B64692-3BE8-4322-A7F6-73608084EC82}"/>
                  </a:ext>
                </a:extLst>
              </p:cNvPr>
              <p:cNvSpPr/>
              <p:nvPr/>
            </p:nvSpPr>
            <p:spPr>
              <a:xfrm>
                <a:off x="1787500" y="3732700"/>
                <a:ext cx="5050" cy="3775"/>
              </a:xfrm>
              <a:custGeom>
                <a:avLst/>
                <a:gdLst/>
                <a:ahLst/>
                <a:cxnLst/>
                <a:rect l="l" t="t" r="r" b="b"/>
                <a:pathLst>
                  <a:path w="202" h="151" extrusionOk="0">
                    <a:moveTo>
                      <a:pt x="51" y="0"/>
                    </a:moveTo>
                    <a:lnTo>
                      <a:pt x="0" y="50"/>
                    </a:lnTo>
                    <a:lnTo>
                      <a:pt x="101" y="151"/>
                    </a:lnTo>
                    <a:lnTo>
                      <a:pt x="201" y="151"/>
                    </a:lnTo>
                    <a:lnTo>
                      <a:pt x="201" y="50"/>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910;p47">
                <a:extLst>
                  <a:ext uri="{FF2B5EF4-FFF2-40B4-BE49-F238E27FC236}">
                    <a16:creationId xmlns:a16="http://schemas.microsoft.com/office/drawing/2014/main" id="{DC855674-E9C7-43BD-B3DA-9142E36A1F8D}"/>
                  </a:ext>
                </a:extLst>
              </p:cNvPr>
              <p:cNvSpPr/>
              <p:nvPr/>
            </p:nvSpPr>
            <p:spPr>
              <a:xfrm>
                <a:off x="1860375" y="3731425"/>
                <a:ext cx="5050" cy="5050"/>
              </a:xfrm>
              <a:custGeom>
                <a:avLst/>
                <a:gdLst/>
                <a:ahLst/>
                <a:cxnLst/>
                <a:rect l="l" t="t" r="r" b="b"/>
                <a:pathLst>
                  <a:path w="202" h="202" extrusionOk="0">
                    <a:moveTo>
                      <a:pt x="151" y="1"/>
                    </a:moveTo>
                    <a:lnTo>
                      <a:pt x="1" y="101"/>
                    </a:lnTo>
                    <a:lnTo>
                      <a:pt x="1" y="202"/>
                    </a:lnTo>
                    <a:lnTo>
                      <a:pt x="101" y="202"/>
                    </a:lnTo>
                    <a:lnTo>
                      <a:pt x="202" y="10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911;p47">
                <a:extLst>
                  <a:ext uri="{FF2B5EF4-FFF2-40B4-BE49-F238E27FC236}">
                    <a16:creationId xmlns:a16="http://schemas.microsoft.com/office/drawing/2014/main" id="{3D97DB67-50A6-4B76-9625-2FBAFB78771E}"/>
                  </a:ext>
                </a:extLst>
              </p:cNvPr>
              <p:cNvSpPr/>
              <p:nvPr/>
            </p:nvSpPr>
            <p:spPr>
              <a:xfrm>
                <a:off x="1997350" y="3754050"/>
                <a:ext cx="5050" cy="3800"/>
              </a:xfrm>
              <a:custGeom>
                <a:avLst/>
                <a:gdLst/>
                <a:ahLst/>
                <a:cxnLst/>
                <a:rect l="l" t="t" r="r" b="b"/>
                <a:pathLst>
                  <a:path w="202" h="152" extrusionOk="0">
                    <a:moveTo>
                      <a:pt x="51" y="1"/>
                    </a:moveTo>
                    <a:lnTo>
                      <a:pt x="0" y="151"/>
                    </a:lnTo>
                    <a:lnTo>
                      <a:pt x="201" y="151"/>
                    </a:lnTo>
                    <a:lnTo>
                      <a:pt x="201"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912;p47">
                <a:extLst>
                  <a:ext uri="{FF2B5EF4-FFF2-40B4-BE49-F238E27FC236}">
                    <a16:creationId xmlns:a16="http://schemas.microsoft.com/office/drawing/2014/main" id="{1BB03032-F7D5-4990-BE0B-65AEE5426C2F}"/>
                  </a:ext>
                </a:extLst>
              </p:cNvPr>
              <p:cNvSpPr/>
              <p:nvPr/>
            </p:nvSpPr>
            <p:spPr>
              <a:xfrm>
                <a:off x="2050125" y="3754050"/>
                <a:ext cx="5050" cy="2550"/>
              </a:xfrm>
              <a:custGeom>
                <a:avLst/>
                <a:gdLst/>
                <a:ahLst/>
                <a:cxnLst/>
                <a:rect l="l" t="t" r="r" b="b"/>
                <a:pathLst>
                  <a:path w="202" h="102" extrusionOk="0">
                    <a:moveTo>
                      <a:pt x="151" y="1"/>
                    </a:moveTo>
                    <a:lnTo>
                      <a:pt x="0" y="51"/>
                    </a:lnTo>
                    <a:lnTo>
                      <a:pt x="101" y="101"/>
                    </a:lnTo>
                    <a:lnTo>
                      <a:pt x="202"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913;p47">
                <a:extLst>
                  <a:ext uri="{FF2B5EF4-FFF2-40B4-BE49-F238E27FC236}">
                    <a16:creationId xmlns:a16="http://schemas.microsoft.com/office/drawing/2014/main" id="{D557A464-F43B-48C9-8D1E-73A9CB71CA27}"/>
                  </a:ext>
                </a:extLst>
              </p:cNvPr>
              <p:cNvSpPr/>
              <p:nvPr/>
            </p:nvSpPr>
            <p:spPr>
              <a:xfrm>
                <a:off x="2144375" y="3752800"/>
                <a:ext cx="5050" cy="3800"/>
              </a:xfrm>
              <a:custGeom>
                <a:avLst/>
                <a:gdLst/>
                <a:ahLst/>
                <a:cxnLst/>
                <a:rect l="l" t="t" r="r" b="b"/>
                <a:pathLst>
                  <a:path w="202" h="152" extrusionOk="0">
                    <a:moveTo>
                      <a:pt x="0" y="0"/>
                    </a:moveTo>
                    <a:lnTo>
                      <a:pt x="0" y="101"/>
                    </a:lnTo>
                    <a:lnTo>
                      <a:pt x="151" y="151"/>
                    </a:lnTo>
                    <a:lnTo>
                      <a:pt x="201"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914;p47">
                <a:extLst>
                  <a:ext uri="{FF2B5EF4-FFF2-40B4-BE49-F238E27FC236}">
                    <a16:creationId xmlns:a16="http://schemas.microsoft.com/office/drawing/2014/main" id="{E90FE902-0E89-40B8-A052-01F918D08FFE}"/>
                  </a:ext>
                </a:extLst>
              </p:cNvPr>
              <p:cNvSpPr/>
              <p:nvPr/>
            </p:nvSpPr>
            <p:spPr>
              <a:xfrm>
                <a:off x="2109175" y="3764100"/>
                <a:ext cx="3800" cy="3800"/>
              </a:xfrm>
              <a:custGeom>
                <a:avLst/>
                <a:gdLst/>
                <a:ahLst/>
                <a:cxnLst/>
                <a:rect l="l" t="t" r="r" b="b"/>
                <a:pathLst>
                  <a:path w="152" h="152" extrusionOk="0">
                    <a:moveTo>
                      <a:pt x="51" y="1"/>
                    </a:moveTo>
                    <a:lnTo>
                      <a:pt x="1" y="51"/>
                    </a:lnTo>
                    <a:lnTo>
                      <a:pt x="51" y="152"/>
                    </a:lnTo>
                    <a:lnTo>
                      <a:pt x="152" y="152"/>
                    </a:lnTo>
                    <a:lnTo>
                      <a:pt x="152" y="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915;p47">
                <a:extLst>
                  <a:ext uri="{FF2B5EF4-FFF2-40B4-BE49-F238E27FC236}">
                    <a16:creationId xmlns:a16="http://schemas.microsoft.com/office/drawing/2014/main" id="{848A7D55-51AF-445E-B8B9-DCD1ECD9711C}"/>
                  </a:ext>
                </a:extLst>
              </p:cNvPr>
              <p:cNvSpPr/>
              <p:nvPr/>
            </p:nvSpPr>
            <p:spPr>
              <a:xfrm>
                <a:off x="2112950" y="3767875"/>
                <a:ext cx="5050" cy="5050"/>
              </a:xfrm>
              <a:custGeom>
                <a:avLst/>
                <a:gdLst/>
                <a:ahLst/>
                <a:cxnLst/>
                <a:rect l="l" t="t" r="r" b="b"/>
                <a:pathLst>
                  <a:path w="202" h="202" extrusionOk="0">
                    <a:moveTo>
                      <a:pt x="1" y="1"/>
                    </a:moveTo>
                    <a:lnTo>
                      <a:pt x="1" y="101"/>
                    </a:lnTo>
                    <a:lnTo>
                      <a:pt x="151" y="202"/>
                    </a:lnTo>
                    <a:lnTo>
                      <a:pt x="202"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916;p47">
                <a:extLst>
                  <a:ext uri="{FF2B5EF4-FFF2-40B4-BE49-F238E27FC236}">
                    <a16:creationId xmlns:a16="http://schemas.microsoft.com/office/drawing/2014/main" id="{A424B1F1-B052-4613-960E-4BBF6459625F}"/>
                  </a:ext>
                </a:extLst>
              </p:cNvPr>
              <p:cNvSpPr/>
              <p:nvPr/>
            </p:nvSpPr>
            <p:spPr>
              <a:xfrm>
                <a:off x="2167000" y="3767875"/>
                <a:ext cx="3775" cy="5050"/>
              </a:xfrm>
              <a:custGeom>
                <a:avLst/>
                <a:gdLst/>
                <a:ahLst/>
                <a:cxnLst/>
                <a:rect l="l" t="t" r="r" b="b"/>
                <a:pathLst>
                  <a:path w="151" h="202" extrusionOk="0">
                    <a:moveTo>
                      <a:pt x="50" y="1"/>
                    </a:moveTo>
                    <a:lnTo>
                      <a:pt x="0" y="101"/>
                    </a:lnTo>
                    <a:lnTo>
                      <a:pt x="50" y="202"/>
                    </a:lnTo>
                    <a:lnTo>
                      <a:pt x="151" y="151"/>
                    </a:lnTo>
                    <a:lnTo>
                      <a:pt x="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917;p47">
                <a:extLst>
                  <a:ext uri="{FF2B5EF4-FFF2-40B4-BE49-F238E27FC236}">
                    <a16:creationId xmlns:a16="http://schemas.microsoft.com/office/drawing/2014/main" id="{70D2C62E-4F5F-4668-A6EC-7F7E5044EF6A}"/>
                  </a:ext>
                </a:extLst>
              </p:cNvPr>
              <p:cNvSpPr/>
              <p:nvPr/>
            </p:nvSpPr>
            <p:spPr>
              <a:xfrm>
                <a:off x="1582675" y="3772900"/>
                <a:ext cx="3800" cy="6300"/>
              </a:xfrm>
              <a:custGeom>
                <a:avLst/>
                <a:gdLst/>
                <a:ahLst/>
                <a:cxnLst/>
                <a:rect l="l" t="t" r="r" b="b"/>
                <a:pathLst>
                  <a:path w="152" h="252" extrusionOk="0">
                    <a:moveTo>
                      <a:pt x="101" y="1"/>
                    </a:moveTo>
                    <a:lnTo>
                      <a:pt x="0" y="101"/>
                    </a:lnTo>
                    <a:lnTo>
                      <a:pt x="101" y="252"/>
                    </a:lnTo>
                    <a:lnTo>
                      <a:pt x="151" y="151"/>
                    </a:lnTo>
                    <a:lnTo>
                      <a:pt x="1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918;p47">
                <a:extLst>
                  <a:ext uri="{FF2B5EF4-FFF2-40B4-BE49-F238E27FC236}">
                    <a16:creationId xmlns:a16="http://schemas.microsoft.com/office/drawing/2014/main" id="{FC4B177F-2EA9-40E8-BA53-8071E4560863}"/>
                  </a:ext>
                </a:extLst>
              </p:cNvPr>
              <p:cNvSpPr/>
              <p:nvPr/>
            </p:nvSpPr>
            <p:spPr>
              <a:xfrm>
                <a:off x="1465800" y="3784200"/>
                <a:ext cx="6325" cy="5050"/>
              </a:xfrm>
              <a:custGeom>
                <a:avLst/>
                <a:gdLst/>
                <a:ahLst/>
                <a:cxnLst/>
                <a:rect l="l" t="t" r="r" b="b"/>
                <a:pathLst>
                  <a:path w="253" h="202" extrusionOk="0">
                    <a:moveTo>
                      <a:pt x="152" y="1"/>
                    </a:moveTo>
                    <a:lnTo>
                      <a:pt x="51" y="51"/>
                    </a:lnTo>
                    <a:lnTo>
                      <a:pt x="51" y="101"/>
                    </a:lnTo>
                    <a:lnTo>
                      <a:pt x="1" y="202"/>
                    </a:lnTo>
                    <a:lnTo>
                      <a:pt x="101" y="202"/>
                    </a:lnTo>
                    <a:lnTo>
                      <a:pt x="202" y="152"/>
                    </a:lnTo>
                    <a:lnTo>
                      <a:pt x="202" y="10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919;p47">
                <a:extLst>
                  <a:ext uri="{FF2B5EF4-FFF2-40B4-BE49-F238E27FC236}">
                    <a16:creationId xmlns:a16="http://schemas.microsoft.com/office/drawing/2014/main" id="{41314CFA-07D9-47D5-BAED-0D3141F32ACE}"/>
                  </a:ext>
                </a:extLst>
              </p:cNvPr>
              <p:cNvSpPr/>
              <p:nvPr/>
            </p:nvSpPr>
            <p:spPr>
              <a:xfrm>
                <a:off x="2130550" y="3789225"/>
                <a:ext cx="2525" cy="5075"/>
              </a:xfrm>
              <a:custGeom>
                <a:avLst/>
                <a:gdLst/>
                <a:ahLst/>
                <a:cxnLst/>
                <a:rect l="l" t="t" r="r" b="b"/>
                <a:pathLst>
                  <a:path w="101" h="203" extrusionOk="0">
                    <a:moveTo>
                      <a:pt x="51" y="1"/>
                    </a:moveTo>
                    <a:lnTo>
                      <a:pt x="0" y="51"/>
                    </a:lnTo>
                    <a:lnTo>
                      <a:pt x="51" y="202"/>
                    </a:lnTo>
                    <a:lnTo>
                      <a:pt x="101" y="152"/>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920;p47">
                <a:extLst>
                  <a:ext uri="{FF2B5EF4-FFF2-40B4-BE49-F238E27FC236}">
                    <a16:creationId xmlns:a16="http://schemas.microsoft.com/office/drawing/2014/main" id="{EFC2D432-A16E-4895-9DDC-185D0B4B05D6}"/>
                  </a:ext>
                </a:extLst>
              </p:cNvPr>
              <p:cNvSpPr/>
              <p:nvPr/>
            </p:nvSpPr>
            <p:spPr>
              <a:xfrm>
                <a:off x="1571350" y="3800550"/>
                <a:ext cx="5075" cy="5050"/>
              </a:xfrm>
              <a:custGeom>
                <a:avLst/>
                <a:gdLst/>
                <a:ahLst/>
                <a:cxnLst/>
                <a:rect l="l" t="t" r="r" b="b"/>
                <a:pathLst>
                  <a:path w="203" h="202" extrusionOk="0">
                    <a:moveTo>
                      <a:pt x="152" y="0"/>
                    </a:moveTo>
                    <a:lnTo>
                      <a:pt x="1" y="101"/>
                    </a:lnTo>
                    <a:lnTo>
                      <a:pt x="1" y="201"/>
                    </a:lnTo>
                    <a:lnTo>
                      <a:pt x="101" y="201"/>
                    </a:lnTo>
                    <a:lnTo>
                      <a:pt x="202" y="51"/>
                    </a:lnTo>
                    <a:lnTo>
                      <a:pt x="15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921;p47">
                <a:extLst>
                  <a:ext uri="{FF2B5EF4-FFF2-40B4-BE49-F238E27FC236}">
                    <a16:creationId xmlns:a16="http://schemas.microsoft.com/office/drawing/2014/main" id="{831DA1AA-FC43-4FB8-9668-B276280E2B0E}"/>
                  </a:ext>
                </a:extLst>
              </p:cNvPr>
              <p:cNvSpPr/>
              <p:nvPr/>
            </p:nvSpPr>
            <p:spPr>
              <a:xfrm>
                <a:off x="1582675" y="3805575"/>
                <a:ext cx="3800" cy="5050"/>
              </a:xfrm>
              <a:custGeom>
                <a:avLst/>
                <a:gdLst/>
                <a:ahLst/>
                <a:cxnLst/>
                <a:rect l="l" t="t" r="r" b="b"/>
                <a:pathLst>
                  <a:path w="152" h="202" extrusionOk="0">
                    <a:moveTo>
                      <a:pt x="101" y="0"/>
                    </a:moveTo>
                    <a:lnTo>
                      <a:pt x="0" y="51"/>
                    </a:lnTo>
                    <a:lnTo>
                      <a:pt x="101" y="201"/>
                    </a:lnTo>
                    <a:lnTo>
                      <a:pt x="151"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922;p47">
                <a:extLst>
                  <a:ext uri="{FF2B5EF4-FFF2-40B4-BE49-F238E27FC236}">
                    <a16:creationId xmlns:a16="http://schemas.microsoft.com/office/drawing/2014/main" id="{982C7DBC-FEA7-4D88-96EF-72B486C82F0B}"/>
                  </a:ext>
                </a:extLst>
              </p:cNvPr>
              <p:cNvSpPr/>
              <p:nvPr/>
            </p:nvSpPr>
            <p:spPr>
              <a:xfrm>
                <a:off x="1997350" y="3821900"/>
                <a:ext cx="5050" cy="3800"/>
              </a:xfrm>
              <a:custGeom>
                <a:avLst/>
                <a:gdLst/>
                <a:ahLst/>
                <a:cxnLst/>
                <a:rect l="l" t="t" r="r" b="b"/>
                <a:pathLst>
                  <a:path w="202" h="152" extrusionOk="0">
                    <a:moveTo>
                      <a:pt x="151" y="1"/>
                    </a:moveTo>
                    <a:lnTo>
                      <a:pt x="0" y="51"/>
                    </a:lnTo>
                    <a:lnTo>
                      <a:pt x="101" y="152"/>
                    </a:lnTo>
                    <a:lnTo>
                      <a:pt x="201"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923;p47">
                <a:extLst>
                  <a:ext uri="{FF2B5EF4-FFF2-40B4-BE49-F238E27FC236}">
                    <a16:creationId xmlns:a16="http://schemas.microsoft.com/office/drawing/2014/main" id="{19AC0252-8334-4DB7-8CB0-18707A27BDDB}"/>
                  </a:ext>
                </a:extLst>
              </p:cNvPr>
              <p:cNvSpPr/>
              <p:nvPr/>
            </p:nvSpPr>
            <p:spPr>
              <a:xfrm>
                <a:off x="1472100" y="3847050"/>
                <a:ext cx="5050" cy="5050"/>
              </a:xfrm>
              <a:custGeom>
                <a:avLst/>
                <a:gdLst/>
                <a:ahLst/>
                <a:cxnLst/>
                <a:rect l="l" t="t" r="r" b="b"/>
                <a:pathLst>
                  <a:path w="202" h="202" extrusionOk="0">
                    <a:moveTo>
                      <a:pt x="0" y="0"/>
                    </a:moveTo>
                    <a:lnTo>
                      <a:pt x="0" y="101"/>
                    </a:lnTo>
                    <a:lnTo>
                      <a:pt x="50" y="151"/>
                    </a:lnTo>
                    <a:lnTo>
                      <a:pt x="101" y="201"/>
                    </a:lnTo>
                    <a:lnTo>
                      <a:pt x="201" y="201"/>
                    </a:lnTo>
                    <a:lnTo>
                      <a:pt x="201" y="101"/>
                    </a:lnTo>
                    <a:lnTo>
                      <a:pt x="151" y="50"/>
                    </a:lnTo>
                    <a:lnTo>
                      <a:pt x="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924;p47">
                <a:extLst>
                  <a:ext uri="{FF2B5EF4-FFF2-40B4-BE49-F238E27FC236}">
                    <a16:creationId xmlns:a16="http://schemas.microsoft.com/office/drawing/2014/main" id="{8DEB17B4-6A8C-4D47-8FA0-8316F9DD762B}"/>
                  </a:ext>
                </a:extLst>
              </p:cNvPr>
              <p:cNvSpPr/>
              <p:nvPr/>
            </p:nvSpPr>
            <p:spPr>
              <a:xfrm>
                <a:off x="2040075" y="3848300"/>
                <a:ext cx="5050" cy="3800"/>
              </a:xfrm>
              <a:custGeom>
                <a:avLst/>
                <a:gdLst/>
                <a:ahLst/>
                <a:cxnLst/>
                <a:rect l="l" t="t" r="r" b="b"/>
                <a:pathLst>
                  <a:path w="202" h="152" extrusionOk="0">
                    <a:moveTo>
                      <a:pt x="51" y="0"/>
                    </a:moveTo>
                    <a:lnTo>
                      <a:pt x="0" y="51"/>
                    </a:lnTo>
                    <a:lnTo>
                      <a:pt x="101" y="151"/>
                    </a:lnTo>
                    <a:lnTo>
                      <a:pt x="201" y="51"/>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925;p47">
                <a:extLst>
                  <a:ext uri="{FF2B5EF4-FFF2-40B4-BE49-F238E27FC236}">
                    <a16:creationId xmlns:a16="http://schemas.microsoft.com/office/drawing/2014/main" id="{1985336D-EFBD-4872-BEC3-CC4806B352C0}"/>
                  </a:ext>
                </a:extLst>
              </p:cNvPr>
              <p:cNvSpPr/>
              <p:nvPr/>
            </p:nvSpPr>
            <p:spPr>
              <a:xfrm>
                <a:off x="1604025" y="3853325"/>
                <a:ext cx="3800" cy="3800"/>
              </a:xfrm>
              <a:custGeom>
                <a:avLst/>
                <a:gdLst/>
                <a:ahLst/>
                <a:cxnLst/>
                <a:rect l="l" t="t" r="r" b="b"/>
                <a:pathLst>
                  <a:path w="152" h="152" extrusionOk="0">
                    <a:moveTo>
                      <a:pt x="51" y="0"/>
                    </a:moveTo>
                    <a:lnTo>
                      <a:pt x="1" y="51"/>
                    </a:lnTo>
                    <a:lnTo>
                      <a:pt x="101" y="151"/>
                    </a:lnTo>
                    <a:lnTo>
                      <a:pt x="152" y="151"/>
                    </a:lnTo>
                    <a:lnTo>
                      <a:pt x="152" y="10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926;p47">
                <a:extLst>
                  <a:ext uri="{FF2B5EF4-FFF2-40B4-BE49-F238E27FC236}">
                    <a16:creationId xmlns:a16="http://schemas.microsoft.com/office/drawing/2014/main" id="{F7261A86-E979-403F-B38B-005EE52C4B06}"/>
                  </a:ext>
                </a:extLst>
              </p:cNvPr>
              <p:cNvSpPr/>
              <p:nvPr/>
            </p:nvSpPr>
            <p:spPr>
              <a:xfrm>
                <a:off x="468075" y="3899825"/>
                <a:ext cx="2525" cy="5050"/>
              </a:xfrm>
              <a:custGeom>
                <a:avLst/>
                <a:gdLst/>
                <a:ahLst/>
                <a:cxnLst/>
                <a:rect l="l" t="t" r="r" b="b"/>
                <a:pathLst>
                  <a:path w="101" h="202" extrusionOk="0">
                    <a:moveTo>
                      <a:pt x="51" y="0"/>
                    </a:moveTo>
                    <a:lnTo>
                      <a:pt x="0" y="151"/>
                    </a:lnTo>
                    <a:lnTo>
                      <a:pt x="51" y="201"/>
                    </a:lnTo>
                    <a:lnTo>
                      <a:pt x="101" y="50"/>
                    </a:lnTo>
                    <a:lnTo>
                      <a:pt x="5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927;p47">
                <a:extLst>
                  <a:ext uri="{FF2B5EF4-FFF2-40B4-BE49-F238E27FC236}">
                    <a16:creationId xmlns:a16="http://schemas.microsoft.com/office/drawing/2014/main" id="{29F20568-E369-47B0-BCAC-D8156816F4C7}"/>
                  </a:ext>
                </a:extLst>
              </p:cNvPr>
              <p:cNvSpPr/>
              <p:nvPr/>
            </p:nvSpPr>
            <p:spPr>
              <a:xfrm>
                <a:off x="463050" y="3909875"/>
                <a:ext cx="2525" cy="6300"/>
              </a:xfrm>
              <a:custGeom>
                <a:avLst/>
                <a:gdLst/>
                <a:ahLst/>
                <a:cxnLst/>
                <a:rect l="l" t="t" r="r" b="b"/>
                <a:pathLst>
                  <a:path w="101" h="252" extrusionOk="0">
                    <a:moveTo>
                      <a:pt x="50" y="0"/>
                    </a:moveTo>
                    <a:lnTo>
                      <a:pt x="0" y="101"/>
                    </a:lnTo>
                    <a:lnTo>
                      <a:pt x="50" y="252"/>
                    </a:lnTo>
                    <a:lnTo>
                      <a:pt x="101" y="151"/>
                    </a:lnTo>
                    <a:lnTo>
                      <a:pt x="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928;p47">
                <a:extLst>
                  <a:ext uri="{FF2B5EF4-FFF2-40B4-BE49-F238E27FC236}">
                    <a16:creationId xmlns:a16="http://schemas.microsoft.com/office/drawing/2014/main" id="{5682B1D6-31B9-4A85-B9A4-B7D4541254D9}"/>
                  </a:ext>
                </a:extLst>
              </p:cNvPr>
              <p:cNvSpPr/>
              <p:nvPr/>
            </p:nvSpPr>
            <p:spPr>
              <a:xfrm>
                <a:off x="1634200" y="3257700"/>
                <a:ext cx="11325" cy="6300"/>
              </a:xfrm>
              <a:custGeom>
                <a:avLst/>
                <a:gdLst/>
                <a:ahLst/>
                <a:cxnLst/>
                <a:rect l="l" t="t" r="r" b="b"/>
                <a:pathLst>
                  <a:path w="453" h="252" extrusionOk="0">
                    <a:moveTo>
                      <a:pt x="0" y="0"/>
                    </a:moveTo>
                    <a:lnTo>
                      <a:pt x="101" y="151"/>
                    </a:lnTo>
                    <a:lnTo>
                      <a:pt x="151" y="202"/>
                    </a:lnTo>
                    <a:lnTo>
                      <a:pt x="302" y="252"/>
                    </a:lnTo>
                    <a:lnTo>
                      <a:pt x="453" y="202"/>
                    </a:lnTo>
                    <a:lnTo>
                      <a:pt x="352" y="101"/>
                    </a:lnTo>
                    <a:lnTo>
                      <a:pt x="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929;p47">
                <a:extLst>
                  <a:ext uri="{FF2B5EF4-FFF2-40B4-BE49-F238E27FC236}">
                    <a16:creationId xmlns:a16="http://schemas.microsoft.com/office/drawing/2014/main" id="{49C76276-D3F9-4746-A4D5-5DA630740A20}"/>
                  </a:ext>
                </a:extLst>
              </p:cNvPr>
              <p:cNvSpPr/>
              <p:nvPr/>
            </p:nvSpPr>
            <p:spPr>
              <a:xfrm>
                <a:off x="1693250" y="3726400"/>
                <a:ext cx="8825" cy="5050"/>
              </a:xfrm>
              <a:custGeom>
                <a:avLst/>
                <a:gdLst/>
                <a:ahLst/>
                <a:cxnLst/>
                <a:rect l="l" t="t" r="r" b="b"/>
                <a:pathLst>
                  <a:path w="353" h="202" extrusionOk="0">
                    <a:moveTo>
                      <a:pt x="51" y="1"/>
                    </a:moveTo>
                    <a:lnTo>
                      <a:pt x="1" y="51"/>
                    </a:lnTo>
                    <a:lnTo>
                      <a:pt x="1" y="152"/>
                    </a:lnTo>
                    <a:lnTo>
                      <a:pt x="101" y="202"/>
                    </a:lnTo>
                    <a:lnTo>
                      <a:pt x="302" y="202"/>
                    </a:lnTo>
                    <a:lnTo>
                      <a:pt x="352" y="152"/>
                    </a:lnTo>
                    <a:lnTo>
                      <a:pt x="352" y="51"/>
                    </a:lnTo>
                    <a:lnTo>
                      <a:pt x="2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930;p47">
                <a:extLst>
                  <a:ext uri="{FF2B5EF4-FFF2-40B4-BE49-F238E27FC236}">
                    <a16:creationId xmlns:a16="http://schemas.microsoft.com/office/drawing/2014/main" id="{56032DDD-2BCE-4C52-A3FE-6732B1219778}"/>
                  </a:ext>
                </a:extLst>
              </p:cNvPr>
              <p:cNvSpPr/>
              <p:nvPr/>
            </p:nvSpPr>
            <p:spPr>
              <a:xfrm>
                <a:off x="1708325" y="3721375"/>
                <a:ext cx="5050" cy="3800"/>
              </a:xfrm>
              <a:custGeom>
                <a:avLst/>
                <a:gdLst/>
                <a:ahLst/>
                <a:cxnLst/>
                <a:rect l="l" t="t" r="r" b="b"/>
                <a:pathLst>
                  <a:path w="202" h="152" extrusionOk="0">
                    <a:moveTo>
                      <a:pt x="51" y="1"/>
                    </a:moveTo>
                    <a:lnTo>
                      <a:pt x="1" y="101"/>
                    </a:lnTo>
                    <a:lnTo>
                      <a:pt x="152" y="152"/>
                    </a:lnTo>
                    <a:lnTo>
                      <a:pt x="202" y="101"/>
                    </a:lnTo>
                    <a:lnTo>
                      <a:pt x="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931;p47">
                <a:extLst>
                  <a:ext uri="{FF2B5EF4-FFF2-40B4-BE49-F238E27FC236}">
                    <a16:creationId xmlns:a16="http://schemas.microsoft.com/office/drawing/2014/main" id="{AD93F0BC-AFE4-4FB8-BE4A-68C8FC2F2A67}"/>
                  </a:ext>
                </a:extLst>
              </p:cNvPr>
              <p:cNvSpPr/>
              <p:nvPr/>
            </p:nvSpPr>
            <p:spPr>
              <a:xfrm>
                <a:off x="1213225" y="3143350"/>
                <a:ext cx="6325" cy="3800"/>
              </a:xfrm>
              <a:custGeom>
                <a:avLst/>
                <a:gdLst/>
                <a:ahLst/>
                <a:cxnLst/>
                <a:rect l="l" t="t" r="r" b="b"/>
                <a:pathLst>
                  <a:path w="253" h="152" extrusionOk="0">
                    <a:moveTo>
                      <a:pt x="101" y="0"/>
                    </a:moveTo>
                    <a:lnTo>
                      <a:pt x="1" y="51"/>
                    </a:lnTo>
                    <a:lnTo>
                      <a:pt x="152" y="151"/>
                    </a:lnTo>
                    <a:lnTo>
                      <a:pt x="252" y="5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932;p47">
                <a:extLst>
                  <a:ext uri="{FF2B5EF4-FFF2-40B4-BE49-F238E27FC236}">
                    <a16:creationId xmlns:a16="http://schemas.microsoft.com/office/drawing/2014/main" id="{B4C7761A-0966-49A6-BC83-F1BAD9999EB5}"/>
                  </a:ext>
                </a:extLst>
              </p:cNvPr>
              <p:cNvSpPr/>
              <p:nvPr/>
            </p:nvSpPr>
            <p:spPr>
              <a:xfrm>
                <a:off x="1229575" y="3143350"/>
                <a:ext cx="5050" cy="3800"/>
              </a:xfrm>
              <a:custGeom>
                <a:avLst/>
                <a:gdLst/>
                <a:ahLst/>
                <a:cxnLst/>
                <a:rect l="l" t="t" r="r" b="b"/>
                <a:pathLst>
                  <a:path w="202" h="152" extrusionOk="0">
                    <a:moveTo>
                      <a:pt x="50" y="0"/>
                    </a:moveTo>
                    <a:lnTo>
                      <a:pt x="0" y="51"/>
                    </a:lnTo>
                    <a:lnTo>
                      <a:pt x="151" y="151"/>
                    </a:lnTo>
                    <a:lnTo>
                      <a:pt x="201" y="51"/>
                    </a:lnTo>
                    <a:lnTo>
                      <a:pt x="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933;p47">
                <a:extLst>
                  <a:ext uri="{FF2B5EF4-FFF2-40B4-BE49-F238E27FC236}">
                    <a16:creationId xmlns:a16="http://schemas.microsoft.com/office/drawing/2014/main" id="{A0ADDBC0-1B48-4D39-9B90-0197FC85BD68}"/>
                  </a:ext>
                </a:extLst>
              </p:cNvPr>
              <p:cNvSpPr/>
              <p:nvPr/>
            </p:nvSpPr>
            <p:spPr>
              <a:xfrm>
                <a:off x="1629175" y="3463775"/>
                <a:ext cx="5050" cy="5050"/>
              </a:xfrm>
              <a:custGeom>
                <a:avLst/>
                <a:gdLst/>
                <a:ahLst/>
                <a:cxnLst/>
                <a:rect l="l" t="t" r="r" b="b"/>
                <a:pathLst>
                  <a:path w="202" h="202" extrusionOk="0">
                    <a:moveTo>
                      <a:pt x="151" y="1"/>
                    </a:moveTo>
                    <a:lnTo>
                      <a:pt x="0" y="101"/>
                    </a:lnTo>
                    <a:lnTo>
                      <a:pt x="0" y="202"/>
                    </a:lnTo>
                    <a:lnTo>
                      <a:pt x="101" y="202"/>
                    </a:lnTo>
                    <a:lnTo>
                      <a:pt x="201" y="5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934;p47">
                <a:extLst>
                  <a:ext uri="{FF2B5EF4-FFF2-40B4-BE49-F238E27FC236}">
                    <a16:creationId xmlns:a16="http://schemas.microsoft.com/office/drawing/2014/main" id="{8643D4BF-2246-4422-A018-BB0477F7BEF9}"/>
                  </a:ext>
                </a:extLst>
              </p:cNvPr>
              <p:cNvSpPr/>
              <p:nvPr/>
            </p:nvSpPr>
            <p:spPr>
              <a:xfrm>
                <a:off x="1625400" y="3468800"/>
                <a:ext cx="3800" cy="3800"/>
              </a:xfrm>
              <a:custGeom>
                <a:avLst/>
                <a:gdLst/>
                <a:ahLst/>
                <a:cxnLst/>
                <a:rect l="l" t="t" r="r" b="b"/>
                <a:pathLst>
                  <a:path w="152" h="152" extrusionOk="0">
                    <a:moveTo>
                      <a:pt x="51" y="1"/>
                    </a:moveTo>
                    <a:lnTo>
                      <a:pt x="0" y="51"/>
                    </a:lnTo>
                    <a:lnTo>
                      <a:pt x="0" y="101"/>
                    </a:lnTo>
                    <a:lnTo>
                      <a:pt x="51" y="152"/>
                    </a:lnTo>
                    <a:lnTo>
                      <a:pt x="151" y="101"/>
                    </a:lnTo>
                    <a:lnTo>
                      <a:pt x="1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935;p47">
                <a:extLst>
                  <a:ext uri="{FF2B5EF4-FFF2-40B4-BE49-F238E27FC236}">
                    <a16:creationId xmlns:a16="http://schemas.microsoft.com/office/drawing/2014/main" id="{E8DC21D2-5469-4F15-961C-4228A1B5A98B}"/>
                  </a:ext>
                </a:extLst>
              </p:cNvPr>
              <p:cNvSpPr/>
              <p:nvPr/>
            </p:nvSpPr>
            <p:spPr>
              <a:xfrm>
                <a:off x="902850" y="3505250"/>
                <a:ext cx="6300" cy="10075"/>
              </a:xfrm>
              <a:custGeom>
                <a:avLst/>
                <a:gdLst/>
                <a:ahLst/>
                <a:cxnLst/>
                <a:rect l="l" t="t" r="r" b="b"/>
                <a:pathLst>
                  <a:path w="252" h="403" extrusionOk="0">
                    <a:moveTo>
                      <a:pt x="1" y="0"/>
                    </a:moveTo>
                    <a:lnTo>
                      <a:pt x="1" y="51"/>
                    </a:lnTo>
                    <a:lnTo>
                      <a:pt x="51" y="201"/>
                    </a:lnTo>
                    <a:lnTo>
                      <a:pt x="51" y="302"/>
                    </a:lnTo>
                    <a:lnTo>
                      <a:pt x="151" y="403"/>
                    </a:lnTo>
                    <a:lnTo>
                      <a:pt x="252" y="252"/>
                    </a:lnTo>
                    <a:lnTo>
                      <a:pt x="252" y="151"/>
                    </a:lnTo>
                    <a:lnTo>
                      <a:pt x="202" y="51"/>
                    </a:lnTo>
                    <a:lnTo>
                      <a:pt x="10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936;p47">
                <a:extLst>
                  <a:ext uri="{FF2B5EF4-FFF2-40B4-BE49-F238E27FC236}">
                    <a16:creationId xmlns:a16="http://schemas.microsoft.com/office/drawing/2014/main" id="{B432745D-C5DD-4C0D-8BFD-E852F21B09CA}"/>
                  </a:ext>
                </a:extLst>
              </p:cNvPr>
              <p:cNvSpPr/>
              <p:nvPr/>
            </p:nvSpPr>
            <p:spPr>
              <a:xfrm>
                <a:off x="1945825" y="3752800"/>
                <a:ext cx="10075" cy="5050"/>
              </a:xfrm>
              <a:custGeom>
                <a:avLst/>
                <a:gdLst/>
                <a:ahLst/>
                <a:cxnLst/>
                <a:rect l="l" t="t" r="r" b="b"/>
                <a:pathLst>
                  <a:path w="403" h="202" extrusionOk="0">
                    <a:moveTo>
                      <a:pt x="101" y="0"/>
                    </a:moveTo>
                    <a:lnTo>
                      <a:pt x="51" y="51"/>
                    </a:lnTo>
                    <a:lnTo>
                      <a:pt x="1" y="101"/>
                    </a:lnTo>
                    <a:lnTo>
                      <a:pt x="51" y="201"/>
                    </a:lnTo>
                    <a:lnTo>
                      <a:pt x="252" y="201"/>
                    </a:lnTo>
                    <a:lnTo>
                      <a:pt x="302" y="151"/>
                    </a:lnTo>
                    <a:lnTo>
                      <a:pt x="403" y="101"/>
                    </a:lnTo>
                    <a:lnTo>
                      <a:pt x="40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5937;p47">
              <a:extLst>
                <a:ext uri="{FF2B5EF4-FFF2-40B4-BE49-F238E27FC236}">
                  <a16:creationId xmlns:a16="http://schemas.microsoft.com/office/drawing/2014/main" id="{00A13809-85A8-4DB2-BD4F-807E14816E0C}"/>
                </a:ext>
              </a:extLst>
            </p:cNvPr>
            <p:cNvSpPr/>
            <p:nvPr/>
          </p:nvSpPr>
          <p:spPr>
            <a:xfrm>
              <a:off x="3366475" y="2083400"/>
              <a:ext cx="2201400" cy="7404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7" name="Google Shape;1317;p53">
            <a:extLst>
              <a:ext uri="{FF2B5EF4-FFF2-40B4-BE49-F238E27FC236}">
                <a16:creationId xmlns:a16="http://schemas.microsoft.com/office/drawing/2014/main" id="{176E3ACD-7FD1-4006-A19B-7954121E6E1B}"/>
              </a:ext>
            </a:extLst>
          </p:cNvPr>
          <p:cNvSpPr txBox="1">
            <a:spLocks/>
          </p:cNvSpPr>
          <p:nvPr/>
        </p:nvSpPr>
        <p:spPr>
          <a:xfrm>
            <a:off x="2439513" y="3535634"/>
            <a:ext cx="3681547" cy="314826"/>
          </a:xfrm>
          <a:prstGeom prst="rect">
            <a:avLst/>
          </a:prstGeom>
        </p:spPr>
        <p:txBody>
          <a:bodyPr spcFirstLastPara="1" vert="horz" wrap="square" lIns="91425" tIns="91425" rIns="91425" bIns="91425" rtlCol="0" anchor="t" anchorCtr="0">
            <a:noAutofit/>
          </a:bodyPr>
          <a:lstStyle>
            <a:lvl1pPr marL="0" indent="0" algn="ctr" defTabSz="914400" rtl="0" eaLnBrk="1" latinLnBrk="0" hangingPunct="1">
              <a:spcBef>
                <a:spcPct val="20000"/>
              </a:spcBef>
              <a:buFont typeface="Arial" pitchFamily="34" charset="0"/>
              <a:buNone/>
              <a:defRPr sz="2400" b="1"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spcBef>
                <a:spcPts val="0"/>
              </a:spcBef>
              <a:buClr>
                <a:schemeClr val="dk1"/>
              </a:buClr>
              <a:buSzPts val="1100"/>
              <a:buFont typeface="Arial"/>
              <a:buNone/>
            </a:pPr>
            <a:r>
              <a:rPr lang="en-US" dirty="0">
                <a:solidFill>
                  <a:srgbClr val="002060"/>
                </a:solidFill>
                <a:latin typeface="Selawik Semibold" panose="020B0702040204020203" pitchFamily="34" charset="0"/>
              </a:rPr>
              <a:t>Read along as you listen</a:t>
            </a:r>
          </a:p>
          <a:p>
            <a:pPr algn="l">
              <a:spcBef>
                <a:spcPts val="0"/>
              </a:spcBef>
            </a:pPr>
            <a:endParaRPr lang="en-US" dirty="0">
              <a:solidFill>
                <a:srgbClr val="002060"/>
              </a:solidFill>
            </a:endParaRPr>
          </a:p>
        </p:txBody>
      </p:sp>
    </p:spTree>
    <p:extLst>
      <p:ext uri="{BB962C8B-B14F-4D97-AF65-F5344CB8AC3E}">
        <p14:creationId xmlns:p14="http://schemas.microsoft.com/office/powerpoint/2010/main" val="2325594181"/>
      </p:ext>
    </p:extLst>
  </p:cSld>
  <p:clrMapOvr>
    <a:masterClrMapping/>
  </p:clrMapOvr>
</p:sld>
</file>

<file path=ppt/theme/theme1.xml><?xml version="1.0" encoding="utf-8"?>
<a:theme xmlns:a="http://schemas.openxmlformats.org/drawingml/2006/main" name="International Moment of Laughter Day by Slidesgo">
  <a:themeElements>
    <a:clrScheme name="Simple Light">
      <a:dk1>
        <a:srgbClr val="037BA7"/>
      </a:dk1>
      <a:lt1>
        <a:srgbClr val="FFFFFF"/>
      </a:lt1>
      <a:dk2>
        <a:srgbClr val="595959"/>
      </a:dk2>
      <a:lt2>
        <a:srgbClr val="FF80D1"/>
      </a:lt2>
      <a:accent1>
        <a:srgbClr val="00C5BB"/>
      </a:accent1>
      <a:accent2>
        <a:srgbClr val="FFD000"/>
      </a:accent2>
      <a:accent3>
        <a:srgbClr val="FF9831"/>
      </a:accent3>
      <a:accent4>
        <a:srgbClr val="B97DD9"/>
      </a:accent4>
      <a:accent5>
        <a:srgbClr val="FF5656"/>
      </a:accent5>
      <a:accent6>
        <a:srgbClr val="0092C7"/>
      </a:accent6>
      <a:hlink>
        <a:srgbClr val="FF80D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TotalTime>
  <Words>512</Words>
  <Application>Microsoft Office PowerPoint</Application>
  <PresentationFormat>عرض على الشاشة (16:9)</PresentationFormat>
  <Paragraphs>92</Paragraphs>
  <Slides>27</Slides>
  <Notes>27</Notes>
  <HiddenSlides>0</HiddenSlides>
  <MMClips>4</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27</vt:i4>
      </vt:variant>
    </vt:vector>
  </HeadingPairs>
  <TitlesOfParts>
    <vt:vector size="34" baseType="lpstr">
      <vt:lpstr>Raleway</vt:lpstr>
      <vt:lpstr>Open Sans</vt:lpstr>
      <vt:lpstr>Bebas Neue</vt:lpstr>
      <vt:lpstr>Ranchers</vt:lpstr>
      <vt:lpstr>Selawik Semibold</vt:lpstr>
      <vt:lpstr>Arial</vt:lpstr>
      <vt:lpstr>International Moment of Laughter Day by Slidesgo</vt:lpstr>
      <vt:lpstr>Unit 3  Laugh out Loud  Listen &amp; Discuss</vt:lpstr>
      <vt:lpstr>Discuss</vt:lpstr>
      <vt:lpstr>W arm Up</vt:lpstr>
      <vt:lpstr>عرض تقديمي في PowerPoint</vt:lpstr>
      <vt:lpstr>W arm Up</vt:lpstr>
      <vt:lpstr>W arm Up</vt:lpstr>
      <vt:lpstr>Book Open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Book Open</vt:lpstr>
      <vt:lpstr>عرض تقديمي في PowerPoint</vt:lpstr>
      <vt:lpstr>عرض تقديمي في PowerPoint</vt:lpstr>
      <vt:lpstr>عرض تقديمي في PowerPoint</vt:lpstr>
      <vt:lpstr>Remeber</vt:lpstr>
      <vt:lpstr>Home 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Moment of Laughter Day</dc:title>
  <dc:creator>ام الوليد</dc:creator>
  <cp:lastModifiedBy>انتصار العبيدالله</cp:lastModifiedBy>
  <cp:revision>5</cp:revision>
  <dcterms:modified xsi:type="dcterms:W3CDTF">2021-12-29T04:23:52Z</dcterms:modified>
</cp:coreProperties>
</file>