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433" r:id="rId2"/>
    <p:sldId id="434" r:id="rId3"/>
    <p:sldId id="435" r:id="rId4"/>
    <p:sldId id="436" r:id="rId5"/>
    <p:sldId id="437" r:id="rId6"/>
    <p:sldId id="438" r:id="rId7"/>
    <p:sldId id="440" r:id="rId8"/>
    <p:sldId id="441" r:id="rId9"/>
    <p:sldId id="442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jhf/Q5FcoaZuPoIqp7NrQ==" hashData="cHHoYGPr0WLnwCD7wc6+V6H62L1KTwUSf8MsBPblEjkSrF7XMZpdpIksUZFP2I0aFK2dQaz1T8cSmy8eBuNTM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8" d="100"/>
          <a:sy n="68" d="100"/>
        </p:scale>
        <p:origin x="548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0FF148-0E10-4DC7-9A6A-F4C9B4D2A97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153801-91B9-4FB2-AF5D-4931523EF2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40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fr.vikidia.org/wiki/Twit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image" Target="../media/image47.sv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61.png"/><Relationship Id="rId4" Type="http://schemas.openxmlformats.org/officeDocument/2006/relationships/image" Target="../media/image47.sv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66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47.sv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65.png"/><Relationship Id="rId4" Type="http://schemas.openxmlformats.org/officeDocument/2006/relationships/image" Target="../media/image47.sv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9.png"/><Relationship Id="rId4" Type="http://schemas.openxmlformats.org/officeDocument/2006/relationships/image" Target="../media/image47.sv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72.png"/><Relationship Id="rId4" Type="http://schemas.openxmlformats.org/officeDocument/2006/relationships/image" Target="../media/image47.sv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47.sv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5.sv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78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9.sv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81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4.png"/><Relationship Id="rId4" Type="http://schemas.openxmlformats.org/officeDocument/2006/relationships/image" Target="../media/image82.sv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11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19.svg"/><Relationship Id="rId4" Type="http://schemas.openxmlformats.org/officeDocument/2006/relationships/image" Target="../media/image33.svg"/><Relationship Id="rId9" Type="http://schemas.openxmlformats.org/officeDocument/2006/relationships/image" Target="../media/image18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fr.vikidia.org/wiki/Twitter" TargetMode="External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33.svg"/><Relationship Id="rId5" Type="http://schemas.openxmlformats.org/officeDocument/2006/relationships/image" Target="../media/image41.sv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s://fr.vikidia.org/wiki/Twitt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sv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3.sv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47.sv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47.sv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2E6A92D1-B5D3-4500-92CB-AC250C23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394" y="-827436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7DCF174D-0D51-4FD2-AA0F-9052B67279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758791" y="4982268"/>
            <a:ext cx="4685594" cy="9449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C8245200-0974-46D1-AD68-8A7B4B738F96}"/>
              </a:ext>
            </a:extLst>
          </p:cNvPr>
          <p:cNvGrpSpPr/>
          <p:nvPr/>
        </p:nvGrpSpPr>
        <p:grpSpPr>
          <a:xfrm>
            <a:off x="1953172" y="1618253"/>
            <a:ext cx="6296835" cy="2821482"/>
            <a:chOff x="98848" y="613919"/>
            <a:chExt cx="12593671" cy="5642964"/>
          </a:xfrm>
        </p:grpSpPr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403080B2-4678-4340-82F5-5B825337ECA2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الثالث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66940E7-4E3D-4E36-949C-2D386185C99B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9404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9404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2215905" y="5167153"/>
            <a:ext cx="5771366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831220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37925" y="401601"/>
            <a:ext cx="376413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83764" y="5057425"/>
            <a:ext cx="2252379" cy="1511909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803CFD76-0CD6-47F0-BF64-427E45FFD6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130" t="42429" r="903" b="11053"/>
          <a:stretch/>
        </p:blipFill>
        <p:spPr>
          <a:xfrm>
            <a:off x="10430983" y="2888878"/>
            <a:ext cx="1331662" cy="1621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89F0375-8EC2-4CF8-BC90-3513EA0B81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" t="6604" r="24800" b="46190"/>
          <a:stretch/>
        </p:blipFill>
        <p:spPr>
          <a:xfrm>
            <a:off x="1338691" y="2350534"/>
            <a:ext cx="8157643" cy="27434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E75B518-59A3-4B9A-884F-D86903808A0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960" y="689045"/>
            <a:ext cx="3264068" cy="590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50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5005" y="401601"/>
            <a:ext cx="3672383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C642F0D1-D425-46DA-B412-43DF242B83C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ADCB829-62E5-47A0-9622-D3DF04361A9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AB5038C-04F1-4DBD-9238-CEF76744DEB8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250F792-999C-4060-A6E1-99338CDC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6B632AE4-0BBC-435A-9ADB-0C248161EE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" t="62222" r="25135" b="3442"/>
          <a:stretch/>
        </p:blipFill>
        <p:spPr>
          <a:xfrm>
            <a:off x="1987636" y="1558159"/>
            <a:ext cx="7568553" cy="187084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869ECB2-7B2A-4C24-A11D-109725E72D4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960" y="689045"/>
            <a:ext cx="3264068" cy="590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51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D79DB9-8E6C-43A4-A7B0-7F6C8FDDEE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372" y="2651907"/>
            <a:ext cx="6167522" cy="369634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3AD7203-D7EA-436D-897D-E1A4E8B82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380" y="5197609"/>
            <a:ext cx="3635006" cy="1397205"/>
          </a:xfrm>
          <a:prstGeom prst="rect">
            <a:avLst/>
          </a:prstGeom>
        </p:spPr>
      </p:pic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DAE50A9A-736F-4B7D-830D-117B23ACC89F}"/>
              </a:ext>
            </a:extLst>
          </p:cNvPr>
          <p:cNvCxnSpPr>
            <a:cxnSpLocks/>
          </p:cNvCxnSpPr>
          <p:nvPr/>
        </p:nvCxnSpPr>
        <p:spPr>
          <a:xfrm>
            <a:off x="3423453" y="5026341"/>
            <a:ext cx="2193162" cy="1321908"/>
          </a:xfrm>
          <a:prstGeom prst="bentConnector3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9D43387A-1DF3-4BB5-A205-56A551C52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1321" y="1671329"/>
            <a:ext cx="7874405" cy="825542"/>
          </a:xfrm>
          <a:prstGeom prst="rect">
            <a:avLst/>
          </a:prstGeom>
          <a:ln w="28575">
            <a:solidFill>
              <a:srgbClr val="89BEE0"/>
            </a:solidFill>
          </a:ln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B8D3E4B-1E0B-4AE5-B185-0D58E3E3614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581" y="564241"/>
            <a:ext cx="3264068" cy="63503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8C4C6CF7-630E-43A0-84F9-D4822D7466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4597" y="2981815"/>
            <a:ext cx="1378021" cy="166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61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34EA199-831E-40BE-990E-24A6F448A1B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654" y="1408627"/>
            <a:ext cx="8001411" cy="165743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31FE8EB-7F0D-4BAF-83BC-2FA9991DB7E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581" y="564241"/>
            <a:ext cx="3264068" cy="635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37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41FC88D-4619-4262-B6A6-1569C7A22B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13" r="20674" b="5246"/>
          <a:stretch/>
        </p:blipFill>
        <p:spPr>
          <a:xfrm>
            <a:off x="10603858" y="2464728"/>
            <a:ext cx="884863" cy="2193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331DC72-93DC-491B-9B30-D0D210FAEC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6" t="13142" r="2888"/>
          <a:stretch/>
        </p:blipFill>
        <p:spPr>
          <a:xfrm>
            <a:off x="2645113" y="1563785"/>
            <a:ext cx="7338194" cy="3730430"/>
          </a:xfrm>
          <a:custGeom>
            <a:avLst/>
            <a:gdLst>
              <a:gd name="connsiteX0" fmla="*/ 0 w 7338194"/>
              <a:gd name="connsiteY0" fmla="*/ 0 h 3730430"/>
              <a:gd name="connsiteX1" fmla="*/ 7338194 w 7338194"/>
              <a:gd name="connsiteY1" fmla="*/ 0 h 3730430"/>
              <a:gd name="connsiteX2" fmla="*/ 7338194 w 7338194"/>
              <a:gd name="connsiteY2" fmla="*/ 3730430 h 3730430"/>
              <a:gd name="connsiteX3" fmla="*/ 3282721 w 7338194"/>
              <a:gd name="connsiteY3" fmla="*/ 3730430 h 3730430"/>
              <a:gd name="connsiteX4" fmla="*/ 3282721 w 7338194"/>
              <a:gd name="connsiteY4" fmla="*/ 1568298 h 3730430"/>
              <a:gd name="connsiteX5" fmla="*/ 0 w 7338194"/>
              <a:gd name="connsiteY5" fmla="*/ 1568298 h 373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8194" h="3730430">
                <a:moveTo>
                  <a:pt x="0" y="0"/>
                </a:moveTo>
                <a:lnTo>
                  <a:pt x="7338194" y="0"/>
                </a:lnTo>
                <a:lnTo>
                  <a:pt x="7338194" y="3730430"/>
                </a:lnTo>
                <a:lnTo>
                  <a:pt x="3282721" y="3730430"/>
                </a:lnTo>
                <a:lnTo>
                  <a:pt x="3282721" y="1568298"/>
                </a:lnTo>
                <a:lnTo>
                  <a:pt x="0" y="1568298"/>
                </a:lnTo>
                <a:close/>
              </a:path>
            </a:pathLst>
          </a:cu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40231DE-7FE4-433B-9441-DD061A07E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675" y="4284973"/>
            <a:ext cx="5742223" cy="2242556"/>
          </a:xfrm>
          <a:prstGeom prst="rect">
            <a:avLst/>
          </a:prstGeom>
        </p:spPr>
      </p:pic>
      <p:cxnSp>
        <p:nvCxnSpPr>
          <p:cNvPr id="37" name="موصل: على شكل مرفق 36">
            <a:extLst>
              <a:ext uri="{FF2B5EF4-FFF2-40B4-BE49-F238E27FC236}">
                <a16:creationId xmlns:a16="http://schemas.microsoft.com/office/drawing/2014/main" id="{9795DB58-CB65-4AFA-B8D1-9ED4D1AC43CD}"/>
              </a:ext>
            </a:extLst>
          </p:cNvPr>
          <p:cNvCxnSpPr>
            <a:cxnSpLocks/>
          </p:cNvCxnSpPr>
          <p:nvPr/>
        </p:nvCxnSpPr>
        <p:spPr>
          <a:xfrm>
            <a:off x="4858924" y="4199210"/>
            <a:ext cx="2465948" cy="1806551"/>
          </a:xfrm>
          <a:prstGeom prst="bentConnector3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صورة 37">
            <a:extLst>
              <a:ext uri="{FF2B5EF4-FFF2-40B4-BE49-F238E27FC236}">
                <a16:creationId xmlns:a16="http://schemas.microsoft.com/office/drawing/2014/main" id="{04497989-1C9D-4686-97AD-61BBE9D2B89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54" y="1984551"/>
            <a:ext cx="2978303" cy="15050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116A51A-14B6-4DE3-8F3D-3DBB87FA88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424"/>
          <a:stretch/>
        </p:blipFill>
        <p:spPr>
          <a:xfrm>
            <a:off x="4651365" y="643875"/>
            <a:ext cx="1930499" cy="487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45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صورة 39">
            <a:extLst>
              <a:ext uri="{FF2B5EF4-FFF2-40B4-BE49-F238E27FC236}">
                <a16:creationId xmlns:a16="http://schemas.microsoft.com/office/drawing/2014/main" id="{6956BDEB-64CB-45B8-A6E2-94DBE1D961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5" b="59823"/>
          <a:stretch/>
        </p:blipFill>
        <p:spPr>
          <a:xfrm>
            <a:off x="3423546" y="1635222"/>
            <a:ext cx="6479367" cy="1214461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633EDA1C-1ED5-4BDD-A13E-C8E42AEE36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86" t="39656" r="34143"/>
          <a:stretch/>
        </p:blipFill>
        <p:spPr>
          <a:xfrm>
            <a:off x="860388" y="1624542"/>
            <a:ext cx="2421087" cy="182406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69B3B83D-D187-4238-AF22-7F3103C14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424"/>
          <a:stretch/>
        </p:blipFill>
        <p:spPr>
          <a:xfrm>
            <a:off x="4651365" y="643875"/>
            <a:ext cx="1930499" cy="487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89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B2C903D-6DE2-4C12-8DFB-BCD2B86D6A05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095F1C-54DD-4747-BCE9-37FBFFEF7C1A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4910098-AFD2-4F80-9DC7-613339A2395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8F06158D-AFA4-42FD-9635-967DDC18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F23819C8-E7A6-4021-B592-D074BBF21AF9}"/>
              </a:ext>
            </a:extLst>
          </p:cNvPr>
          <p:cNvSpPr txBox="1"/>
          <p:nvPr/>
        </p:nvSpPr>
        <p:spPr>
          <a:xfrm>
            <a:off x="2767219" y="618618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B5D067C-1BB3-47AB-83AC-B23BF16951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231" y="1567959"/>
            <a:ext cx="3740342" cy="2095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42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0823DB8-8193-4265-BE8C-C8910253B91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D2D54-F5CB-4B6B-A23C-3611EED59BC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C1260804-B1AC-45BE-9D92-0F202EDF7CA1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96C5BE8-B83D-4F74-B8BC-303C4915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77FA88B-CA61-4F0C-BFDE-9A2E2C1DBBD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17B09CC1-4987-48F4-B6AF-673AEB1699BB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7C1E76A5-DC6C-4731-BC9B-035FC0A9485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E453AC89-D42C-4FE9-BE17-6EC6A450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A69FACB3-FE31-4AA1-8BC6-140793203B2D}"/>
              </a:ext>
            </a:extLst>
          </p:cNvPr>
          <p:cNvSpPr txBox="1"/>
          <p:nvPr/>
        </p:nvSpPr>
        <p:spPr>
          <a:xfrm>
            <a:off x="2767219" y="618618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11675A-3319-44D3-91D6-83944D50F0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3928" y="1496841"/>
            <a:ext cx="4390172" cy="216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72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316765"/>
            <a:ext cx="83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تدرب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وحل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>
            <a:extLst>
              <a:ext uri="{FF2B5EF4-FFF2-40B4-BE49-F238E27FC236}">
                <a16:creationId xmlns:a16="http://schemas.microsoft.com/office/drawing/2014/main" id="{DAAB2C08-3B37-4115-A78D-B8AA2C2D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59366" y="4065840"/>
            <a:ext cx="1603839" cy="2082907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CB3A81A8-E7D3-405D-B689-2F647B5472A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63C976-AFB2-4839-82FD-AE42E9AAC6E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4BD20B4-7675-4CD5-80FF-E07AAC31516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4E89E9E-975B-493F-88C1-EB6BDD68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B419946-8D30-4AC5-BBA6-E79E482A8492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663CBE39-823F-4D81-81AC-58B76DCED18C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E80E1C36-8B6E-4D2C-A58F-CC3C714344E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138EDB40-754C-40A4-BB85-9345FE94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6" name="TextBox 15">
            <a:extLst>
              <a:ext uri="{FF2B5EF4-FFF2-40B4-BE49-F238E27FC236}">
                <a16:creationId xmlns:a16="http://schemas.microsoft.com/office/drawing/2014/main" id="{87732175-64D1-410B-B289-C35A17EA5FC7}"/>
              </a:ext>
            </a:extLst>
          </p:cNvPr>
          <p:cNvSpPr txBox="1"/>
          <p:nvPr/>
        </p:nvSpPr>
        <p:spPr>
          <a:xfrm>
            <a:off x="2767219" y="618618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9055D59-04F3-49BA-A18C-658DE3C76D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15" y="1668766"/>
            <a:ext cx="7188569" cy="97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27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42386" y="1285952"/>
            <a:ext cx="83271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مهارات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التفكير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العليا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6" name="Picture 11">
            <a:extLst>
              <a:ext uri="{FF2B5EF4-FFF2-40B4-BE49-F238E27FC236}">
                <a16:creationId xmlns:a16="http://schemas.microsoft.com/office/drawing/2014/main" id="{34E47E61-B4BD-4EA8-A227-941E3BEA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6104" y="4852346"/>
            <a:ext cx="2010744" cy="1314524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5FA46238-66EE-43CA-A1E5-A0CAD12A98D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778ED7E-BE11-4DAD-9A90-2265FDE4A2BD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5B9AEB-5322-408B-9061-9CE2AE43162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E2DFCB2-9A84-4E5A-BAF7-9F186D1D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F103510-C6B9-4A92-B756-14B52A2F64C5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4ABF400-CD65-4CEE-90A4-C5BEF23B060E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AF56AE3-EAC0-4D1A-A25D-83F347665C7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ADCC10E-546E-4EE5-B03E-53735668A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36" name="TextBox 15">
            <a:extLst>
              <a:ext uri="{FF2B5EF4-FFF2-40B4-BE49-F238E27FC236}">
                <a16:creationId xmlns:a16="http://schemas.microsoft.com/office/drawing/2014/main" id="{5B609657-B905-4694-A7A1-6AC019434F78}"/>
              </a:ext>
            </a:extLst>
          </p:cNvPr>
          <p:cNvSpPr txBox="1"/>
          <p:nvPr/>
        </p:nvSpPr>
        <p:spPr>
          <a:xfrm>
            <a:off x="2767219" y="585059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8CE41A-0417-47D2-BC91-A4A58FA2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051" y="1460608"/>
            <a:ext cx="8524700" cy="1355209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53C0B3E-CAA0-4F8C-9EB0-4175181F7C2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4971" y="3101099"/>
            <a:ext cx="2720646" cy="215407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49BCC905-684A-42DE-BB3E-50C6CB5C15D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3797" y="3101098"/>
            <a:ext cx="2720647" cy="215407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F744FC40-BD99-4950-9626-18C7C0E16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051" y="3091228"/>
            <a:ext cx="2720648" cy="2154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4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65229" y="3275168"/>
            <a:ext cx="5603405" cy="7690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3591D99-24D1-4F3D-91F9-BB54EB0B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127" y="-809551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sp>
        <p:nvSpPr>
          <p:cNvPr id="12" name="TextBox 12"/>
          <p:cNvSpPr txBox="1"/>
          <p:nvPr/>
        </p:nvSpPr>
        <p:spPr>
          <a:xfrm>
            <a:off x="4025067" y="6563771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130FA448-8E45-4D77-A397-68D4694EDA5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62" y="-719534"/>
            <a:ext cx="4848606" cy="6858000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197497" y="6563771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1ECBA7D-3C08-4B4E-8EAF-71C14B633195}"/>
              </a:ext>
            </a:extLst>
          </p:cNvPr>
          <p:cNvSpPr txBox="1"/>
          <p:nvPr/>
        </p:nvSpPr>
        <p:spPr>
          <a:xfrm>
            <a:off x="9694916" y="302647"/>
            <a:ext cx="15612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3-7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4492260" y="3268303"/>
            <a:ext cx="7223853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AlQalam Ferdaos 1" panose="02000000000000000000" pitchFamily="2" charset="-78"/>
              </a:rPr>
              <a:t>المثلثات والبرهان الإحداثي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AlQalam Ferdaos 1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02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804951" y="1012936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5" name="Picture 13">
            <a:extLst>
              <a:ext uri="{FF2B5EF4-FFF2-40B4-BE49-F238E27FC236}">
                <a16:creationId xmlns:a16="http://schemas.microsoft.com/office/drawing/2014/main" id="{B1CF78D9-24FD-4218-8220-A2D1BDA8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44210" y="618886"/>
            <a:ext cx="4826306" cy="777936"/>
          </a:xfrm>
          <a:prstGeom prst="rect">
            <a:avLst/>
          </a:prstGeom>
        </p:spPr>
      </p:pic>
      <p:sp>
        <p:nvSpPr>
          <p:cNvPr id="46" name="TextBox 15">
            <a:extLst>
              <a:ext uri="{FF2B5EF4-FFF2-40B4-BE49-F238E27FC236}">
                <a16:creationId xmlns:a16="http://schemas.microsoft.com/office/drawing/2014/main" id="{D14AEC9C-5470-40D5-8357-3146F6348FBD}"/>
              </a:ext>
            </a:extLst>
          </p:cNvPr>
          <p:cNvSpPr txBox="1"/>
          <p:nvPr/>
        </p:nvSpPr>
        <p:spPr>
          <a:xfrm>
            <a:off x="3606022" y="638537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4" name="Picture 3">
            <a:extLst>
              <a:ext uri="{FF2B5EF4-FFF2-40B4-BE49-F238E27FC236}">
                <a16:creationId xmlns:a16="http://schemas.microsoft.com/office/drawing/2014/main" id="{35708D7A-33F8-4912-A814-30A7DE220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9379" y="1575801"/>
            <a:ext cx="1361553" cy="209936"/>
          </a:xfrm>
          <a:prstGeom prst="rect">
            <a:avLst/>
          </a:prstGeom>
        </p:spPr>
      </p:pic>
      <p:sp>
        <p:nvSpPr>
          <p:cNvPr id="47" name="TextBox 15">
            <a:extLst>
              <a:ext uri="{FF2B5EF4-FFF2-40B4-BE49-F238E27FC236}">
                <a16:creationId xmlns:a16="http://schemas.microsoft.com/office/drawing/2014/main" id="{F071FC62-989E-49AB-BE59-DB8B224D97F4}"/>
              </a:ext>
            </a:extLst>
          </p:cNvPr>
          <p:cNvSpPr txBox="1"/>
          <p:nvPr/>
        </p:nvSpPr>
        <p:spPr>
          <a:xfrm rot="21529384">
            <a:off x="393218" y="1471840"/>
            <a:ext cx="18814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3A32C52-B270-400A-9042-B4CB92BCE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DEE76373-F13A-4153-91AA-C0471FA57B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292" t="43782" r="292" b="24578"/>
          <a:stretch/>
        </p:blipFill>
        <p:spPr>
          <a:xfrm>
            <a:off x="5231260" y="3821206"/>
            <a:ext cx="1930499" cy="1382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EA835219-6361-4EA1-BC51-2E0D19D58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70516" y="4379213"/>
            <a:ext cx="2245404" cy="149880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F8F40CF6-4EB1-473F-B580-1BF5F7A415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14109" t="82134" r="-14109" b="-2156"/>
          <a:stretch/>
        </p:blipFill>
        <p:spPr>
          <a:xfrm>
            <a:off x="1688802" y="2991631"/>
            <a:ext cx="1930499" cy="87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19CAE76-1E69-4DD3-9AB2-C70FD982848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5076" b="69787"/>
          <a:stretch/>
        </p:blipFill>
        <p:spPr>
          <a:xfrm>
            <a:off x="8463296" y="2417245"/>
            <a:ext cx="1930499" cy="1098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2" name="Group 26">
            <a:extLst>
              <a:ext uri="{FF2B5EF4-FFF2-40B4-BE49-F238E27FC236}">
                <a16:creationId xmlns:a16="http://schemas.microsoft.com/office/drawing/2014/main" id="{4B66B9B2-5B6B-4EB1-9CF1-33EB5C944232}"/>
              </a:ext>
            </a:extLst>
          </p:cNvPr>
          <p:cNvGrpSpPr/>
          <p:nvPr/>
        </p:nvGrpSpPr>
        <p:grpSpPr>
          <a:xfrm rot="21051654">
            <a:off x="3427056" y="2702353"/>
            <a:ext cx="1083825" cy="1018978"/>
            <a:chOff x="-101860" y="15527"/>
            <a:chExt cx="2167650" cy="2037956"/>
          </a:xfrm>
        </p:grpSpPr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F01A3219-AAB6-439E-BF60-03D5F2720218}"/>
                </a:ext>
              </a:extLst>
            </p:cNvPr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178D941A-4744-46A7-B264-6704440832EA}"/>
                  </a:ext>
                </a:extLst>
              </p:cNvPr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72AD71C7-65E1-418B-863B-835F62A51A84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AutoShape 31">
              <a:extLst>
                <a:ext uri="{FF2B5EF4-FFF2-40B4-BE49-F238E27FC236}">
                  <a16:creationId xmlns:a16="http://schemas.microsoft.com/office/drawing/2014/main" id="{89C04CFA-0E35-40E4-9CC1-A0F7DAE1838B}"/>
                </a:ext>
              </a:extLst>
            </p:cNvPr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30E87D34-16F1-44D4-852A-8A270B6EF41B}"/>
                </a:ext>
              </a:extLst>
            </p:cNvPr>
            <p:cNvSpPr txBox="1"/>
            <p:nvPr/>
          </p:nvSpPr>
          <p:spPr>
            <a:xfrm>
              <a:off x="-101860" y="711583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المفردات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051654">
            <a:off x="10257336" y="2181683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21123285">
            <a:off x="7081129" y="3699638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DB4DB1A9-2990-4C0B-BBD4-093A479360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375" y="526054"/>
            <a:ext cx="901746" cy="91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1919582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96000" y="1466460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51359" y="1538966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E4D29F-1F07-43F4-9679-AFF3B306E27C}"/>
              </a:ext>
            </a:extLst>
          </p:cNvPr>
          <p:cNvSpPr/>
          <p:nvPr/>
        </p:nvSpPr>
        <p:spPr>
          <a:xfrm>
            <a:off x="417548" y="3909060"/>
            <a:ext cx="5342581" cy="1794510"/>
          </a:xfrm>
          <a:prstGeom prst="roundRect">
            <a:avLst/>
          </a:prstGeom>
          <a:solidFill>
            <a:srgbClr val="F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B5894D3-931A-4BD7-9439-0511EB91FBDA}"/>
              </a:ext>
            </a:extLst>
          </p:cNvPr>
          <p:cNvSpPr/>
          <p:nvPr/>
        </p:nvSpPr>
        <p:spPr>
          <a:xfrm>
            <a:off x="610804" y="4033630"/>
            <a:ext cx="5026735" cy="15221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911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BC217B79-C1DE-4632-976A-F11C69607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470" y="1694665"/>
            <a:ext cx="2133439" cy="23508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3BF58053-71CD-42D9-A6A3-68F21489C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4210" y="618886"/>
            <a:ext cx="4826306" cy="7779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DC01D22-58F8-45D7-97F3-16CB371BD47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60" t="7450" r="54115"/>
          <a:stretch/>
        </p:blipFill>
        <p:spPr>
          <a:xfrm>
            <a:off x="6345816" y="2256563"/>
            <a:ext cx="4861287" cy="363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381F77C-9692-41D2-9FA3-39C0C5823E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17" t="17209" b="26197"/>
          <a:stretch/>
        </p:blipFill>
        <p:spPr>
          <a:xfrm>
            <a:off x="775950" y="4192083"/>
            <a:ext cx="4380621" cy="1437576"/>
          </a:xfrm>
          <a:prstGeom prst="rect">
            <a:avLst/>
          </a:prstGeom>
        </p:spPr>
      </p:pic>
      <p:sp>
        <p:nvSpPr>
          <p:cNvPr id="28" name="TextBox 15">
            <a:extLst>
              <a:ext uri="{FF2B5EF4-FFF2-40B4-BE49-F238E27FC236}">
                <a16:creationId xmlns:a16="http://schemas.microsoft.com/office/drawing/2014/main" id="{5CF5F208-8822-4301-A3FE-FA344D6D675D}"/>
              </a:ext>
            </a:extLst>
          </p:cNvPr>
          <p:cNvSpPr txBox="1"/>
          <p:nvPr/>
        </p:nvSpPr>
        <p:spPr>
          <a:xfrm>
            <a:off x="3606022" y="638537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5B87ADFF-73AF-4A7C-94C9-06BDD056CC5B}"/>
              </a:ext>
            </a:extLst>
          </p:cNvPr>
          <p:cNvSpPr txBox="1"/>
          <p:nvPr/>
        </p:nvSpPr>
        <p:spPr>
          <a:xfrm>
            <a:off x="3283363" y="586610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المثلثات والبرهان الإحداثي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784FE7C-7D1C-4C10-BB63-D5F5206164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0731" y="3252043"/>
            <a:ext cx="9475098" cy="15932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4903" y="401601"/>
            <a:ext cx="375737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9265" y="5051471"/>
            <a:ext cx="2252379" cy="1511909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1305C060-8DDD-4381-8C45-DCAC2F06C23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6DEA992-C49F-4337-9362-0CEBBABC002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4F39440E-2545-45A2-8589-D6F411185945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CB1555B-EF6E-45BE-A915-3850B496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42F5A740-E6EF-425E-917C-4831FE3F88F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8745" y="773637"/>
            <a:ext cx="2749691" cy="34926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005CB81-1C90-4B71-82BD-D1512F857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972" y="1472890"/>
            <a:ext cx="9186885" cy="4578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5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84089" y="401601"/>
            <a:ext cx="370442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4ECE4A1-128D-48E6-8DA4-D09AFE3F3E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9486774-5650-40B7-AB50-98B09496BAB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F6365EF9-416C-4B09-8DB4-203EB7AEDD5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D39ACF1F-7BE4-437C-9D19-160774A0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C749A646-13C6-4997-9E35-35CF43F486E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8745" y="773637"/>
            <a:ext cx="2749691" cy="3492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A1E64A-2A6F-4272-8337-A6A4D0079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786" y="1708676"/>
            <a:ext cx="7325827" cy="77642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2B32E08-FF6B-43DE-AF19-0124427334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6107" y="2834008"/>
            <a:ext cx="1516537" cy="130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61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69868" y="48657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مفهوم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dirty="0">
                  <a:solidFill>
                    <a:srgbClr val="C5191F"/>
                  </a:solidFill>
                  <a:latin typeface="RoxboroughCF Bold"/>
                  <a:cs typeface="Khalid Art bold" pitchFamily="2" charset="-78"/>
                </a:rPr>
                <a:t>أساسي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9286" y="3492777"/>
            <a:ext cx="1679901" cy="2655970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BF14163-D0D1-41A2-B3BC-57E5F8723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289" y="2452675"/>
            <a:ext cx="8318470" cy="2131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787CCF-917F-41A0-9F84-0E163304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19" y="729241"/>
            <a:ext cx="2801992" cy="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82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287</Words>
  <Application>Microsoft Office PowerPoint</Application>
  <PresentationFormat>شاشة عريضة</PresentationFormat>
  <Paragraphs>93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3" baseType="lpstr">
      <vt:lpstr>_PDMS_Saleem_QuranFont</vt:lpstr>
      <vt:lpstr>A Rezvan-fat</vt:lpstr>
      <vt:lpstr>Aldhabi</vt:lpstr>
      <vt:lpstr>AlQalam Ferdaos 1</vt:lpstr>
      <vt:lpstr>Andalus</vt:lpstr>
      <vt:lpstr>Arabic Typesetting</vt:lpstr>
      <vt:lpstr>Arial</vt:lpstr>
      <vt:lpstr>Calibri</vt:lpstr>
      <vt:lpstr>RoxboroughCF Bold</vt:lpstr>
      <vt:lpstr>Sunday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2021-12-26T16:01:43Z</dcterms:created>
  <dcterms:modified xsi:type="dcterms:W3CDTF">2021-12-26T19:01:36Z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A3DCE8F7-BD86-431A-A8E8-3FCDBBAEDB99</vt:lpwstr>
  </property>
  <property fmtid="{D5CDD505-2E9C-101B-9397-08002B2CF9AE}" pid="3" name="ArticulatePath">
    <vt:lpwstr>عرض تقديمي14</vt:lpwstr>
  </property>
</Properties>
</file>