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7"/>
  </p:notes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56" r:id="rId15"/>
    <p:sldId id="446" r:id="rId16"/>
    <p:sldId id="447" r:id="rId17"/>
    <p:sldId id="458" r:id="rId18"/>
    <p:sldId id="448" r:id="rId19"/>
    <p:sldId id="460" r:id="rId20"/>
    <p:sldId id="449" r:id="rId21"/>
    <p:sldId id="450" r:id="rId22"/>
    <p:sldId id="451" r:id="rId23"/>
    <p:sldId id="452" r:id="rId24"/>
    <p:sldId id="453" r:id="rId25"/>
    <p:sldId id="454" r:id="rId26"/>
  </p:sldIdLst>
  <p:sldSz cx="12192000" cy="6858000"/>
  <p:notesSz cx="6858000" cy="9144000"/>
  <p:custDataLst>
    <p:tags r:id="rId2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TKKPa/Kk5WQF+w1IApTiA==" hashData="EwEp2LvBGshZTyfR35PXS1XBT7/7tCJFfc9aV70+rUIwaNyO+dTkECV8XzU0KRJnaNMUhnkQfazFQAODMDKhF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9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aziz alsamily" userId="acd931f81922a854" providerId="LiveId" clId="{FFC16A75-D221-4F73-BACC-359668C303A3}"/>
    <pc:docChg chg="custSel modSld replTag delTag">
      <pc:chgData name="abdulaziz alsamily" userId="acd931f81922a854" providerId="LiveId" clId="{FFC16A75-D221-4F73-BACC-359668C303A3}" dt="2022-01-01T21:21:09.465" v="113"/>
      <pc:docMkLst>
        <pc:docMk/>
      </pc:docMkLst>
      <pc:sldChg chg="replTag delTag">
        <pc:chgData name="abdulaziz alsamily" userId="acd931f81922a854" providerId="LiveId" clId="{FFC16A75-D221-4F73-BACC-359668C303A3}" dt="2022-01-01T21:18:34.314" v="5"/>
        <pc:sldMkLst>
          <pc:docMk/>
          <pc:sldMk cId="0" sldId="433"/>
        </pc:sldMkLst>
      </pc:sldChg>
      <pc:sldChg chg="replTag delTag">
        <pc:chgData name="abdulaziz alsamily" userId="acd931f81922a854" providerId="LiveId" clId="{FFC16A75-D221-4F73-BACC-359668C303A3}" dt="2022-01-01T21:21:00.682" v="71"/>
        <pc:sldMkLst>
          <pc:docMk/>
          <pc:sldMk cId="0" sldId="436"/>
        </pc:sldMkLst>
      </pc:sldChg>
      <pc:sldChg chg="replTag delTag">
        <pc:chgData name="abdulaziz alsamily" userId="acd931f81922a854" providerId="LiveId" clId="{FFC16A75-D221-4F73-BACC-359668C303A3}" dt="2022-01-01T21:21:00.854" v="73"/>
        <pc:sldMkLst>
          <pc:docMk/>
          <pc:sldMk cId="0" sldId="437"/>
        </pc:sldMkLst>
      </pc:sldChg>
      <pc:sldChg chg="replTag delTag">
        <pc:chgData name="abdulaziz alsamily" userId="acd931f81922a854" providerId="LiveId" clId="{FFC16A75-D221-4F73-BACC-359668C303A3}" dt="2022-01-01T21:21:01.023" v="75"/>
        <pc:sldMkLst>
          <pc:docMk/>
          <pc:sldMk cId="0" sldId="438"/>
        </pc:sldMkLst>
      </pc:sldChg>
      <pc:sldChg chg="replTag delTag">
        <pc:chgData name="abdulaziz alsamily" userId="acd931f81922a854" providerId="LiveId" clId="{FFC16A75-D221-4F73-BACC-359668C303A3}" dt="2022-01-01T21:21:01.199" v="77"/>
        <pc:sldMkLst>
          <pc:docMk/>
          <pc:sldMk cId="3074596677" sldId="439"/>
        </pc:sldMkLst>
      </pc:sldChg>
      <pc:sldChg chg="replTag delTag">
        <pc:chgData name="abdulaziz alsamily" userId="acd931f81922a854" providerId="LiveId" clId="{FFC16A75-D221-4F73-BACC-359668C303A3}" dt="2022-01-01T21:21:01.294" v="79"/>
        <pc:sldMkLst>
          <pc:docMk/>
          <pc:sldMk cId="4052604782" sldId="440"/>
        </pc:sldMkLst>
      </pc:sldChg>
      <pc:sldChg chg="replTag delTag">
        <pc:chgData name="abdulaziz alsamily" userId="acd931f81922a854" providerId="LiveId" clId="{FFC16A75-D221-4F73-BACC-359668C303A3}" dt="2022-01-01T21:21:01.429" v="81"/>
        <pc:sldMkLst>
          <pc:docMk/>
          <pc:sldMk cId="1627668820" sldId="441"/>
        </pc:sldMkLst>
      </pc:sldChg>
      <pc:sldChg chg="replTag delTag">
        <pc:chgData name="abdulaziz alsamily" userId="acd931f81922a854" providerId="LiveId" clId="{FFC16A75-D221-4F73-BACC-359668C303A3}" dt="2022-01-01T21:21:01.534" v="83"/>
        <pc:sldMkLst>
          <pc:docMk/>
          <pc:sldMk cId="571093765" sldId="442"/>
        </pc:sldMkLst>
      </pc:sldChg>
      <pc:sldChg chg="replTag delTag">
        <pc:chgData name="abdulaziz alsamily" userId="acd931f81922a854" providerId="LiveId" clId="{FFC16A75-D221-4F73-BACC-359668C303A3}" dt="2022-01-01T21:21:01.716" v="85"/>
        <pc:sldMkLst>
          <pc:docMk/>
          <pc:sldMk cId="719407840" sldId="443"/>
        </pc:sldMkLst>
      </pc:sldChg>
      <pc:sldChg chg="replTag delTag">
        <pc:chgData name="abdulaziz alsamily" userId="acd931f81922a854" providerId="LiveId" clId="{FFC16A75-D221-4F73-BACC-359668C303A3}" dt="2022-01-01T21:21:01.942" v="87"/>
        <pc:sldMkLst>
          <pc:docMk/>
          <pc:sldMk cId="2548650824" sldId="444"/>
        </pc:sldMkLst>
      </pc:sldChg>
      <pc:sldChg chg="replTag delTag">
        <pc:chgData name="abdulaziz alsamily" userId="acd931f81922a854" providerId="LiveId" clId="{FFC16A75-D221-4F73-BACC-359668C303A3}" dt="2022-01-01T21:21:02.333" v="89"/>
        <pc:sldMkLst>
          <pc:docMk/>
          <pc:sldMk cId="1326000392" sldId="445"/>
        </pc:sldMkLst>
      </pc:sldChg>
      <pc:sldChg chg="replTag delTag">
        <pc:chgData name="abdulaziz alsamily" userId="acd931f81922a854" providerId="LiveId" clId="{FFC16A75-D221-4F73-BACC-359668C303A3}" dt="2022-01-01T21:21:04.296" v="97"/>
        <pc:sldMkLst>
          <pc:docMk/>
          <pc:sldMk cId="468359542" sldId="446"/>
        </pc:sldMkLst>
      </pc:sldChg>
      <pc:sldChg chg="replTag delTag">
        <pc:chgData name="abdulaziz alsamily" userId="acd931f81922a854" providerId="LiveId" clId="{FFC16A75-D221-4F73-BACC-359668C303A3}" dt="2022-01-01T21:21:05.123" v="99"/>
        <pc:sldMkLst>
          <pc:docMk/>
          <pc:sldMk cId="4021808174" sldId="447"/>
        </pc:sldMkLst>
      </pc:sldChg>
      <pc:sldChg chg="replTag delTag">
        <pc:chgData name="abdulaziz alsamily" userId="acd931f81922a854" providerId="LiveId" clId="{FFC16A75-D221-4F73-BACC-359668C303A3}" dt="2022-01-01T21:21:06.111" v="103"/>
        <pc:sldMkLst>
          <pc:docMk/>
          <pc:sldMk cId="2416081840" sldId="448"/>
        </pc:sldMkLst>
      </pc:sldChg>
      <pc:sldChg chg="addSp modSp mod replTag delTag">
        <pc:chgData name="abdulaziz alsamily" userId="acd931f81922a854" providerId="LiveId" clId="{FFC16A75-D221-4F73-BACC-359668C303A3}" dt="2022-01-01T21:21:07.757" v="107"/>
        <pc:sldMkLst>
          <pc:docMk/>
          <pc:sldMk cId="656230173" sldId="449"/>
        </pc:sldMkLst>
        <pc:picChg chg="add mod">
          <ac:chgData name="abdulaziz alsamily" userId="acd931f81922a854" providerId="LiveId" clId="{FFC16A75-D221-4F73-BACC-359668C303A3}" dt="2022-01-01T21:20:47.509" v="15" actId="14100"/>
          <ac:picMkLst>
            <pc:docMk/>
            <pc:sldMk cId="656230173" sldId="449"/>
            <ac:picMk id="10" creationId="{CDF40EBC-7E20-4ABC-9CB3-86A0446CC6AB}"/>
          </ac:picMkLst>
        </pc:picChg>
        <pc:picChg chg="mod modCrop">
          <ac:chgData name="abdulaziz alsamily" userId="acd931f81922a854" providerId="LiveId" clId="{FFC16A75-D221-4F73-BACC-359668C303A3}" dt="2022-01-01T21:20:35.186" v="10" actId="732"/>
          <ac:picMkLst>
            <pc:docMk/>
            <pc:sldMk cId="656230173" sldId="449"/>
            <ac:picMk id="11" creationId="{1F7A3AC4-3507-4C09-8B2B-51B9EB98F7D9}"/>
          </ac:picMkLst>
        </pc:picChg>
      </pc:sldChg>
      <pc:sldChg chg="replTag delTag">
        <pc:chgData name="abdulaziz alsamily" userId="acd931f81922a854" providerId="LiveId" clId="{FFC16A75-D221-4F73-BACC-359668C303A3}" dt="2022-01-01T21:21:08.350" v="109"/>
        <pc:sldMkLst>
          <pc:docMk/>
          <pc:sldMk cId="568404979" sldId="450"/>
        </pc:sldMkLst>
      </pc:sldChg>
      <pc:sldChg chg="replTag delTag">
        <pc:chgData name="abdulaziz alsamily" userId="acd931f81922a854" providerId="LiveId" clId="{FFC16A75-D221-4F73-BACC-359668C303A3}" dt="2022-01-01T21:21:08.917" v="111"/>
        <pc:sldMkLst>
          <pc:docMk/>
          <pc:sldMk cId="3016633865" sldId="451"/>
        </pc:sldMkLst>
      </pc:sldChg>
      <pc:sldChg chg="replTag delTag">
        <pc:chgData name="abdulaziz alsamily" userId="acd931f81922a854" providerId="LiveId" clId="{FFC16A75-D221-4F73-BACC-359668C303A3}" dt="2022-01-01T21:21:09.465" v="113"/>
        <pc:sldMkLst>
          <pc:docMk/>
          <pc:sldMk cId="2722702067" sldId="452"/>
        </pc:sldMkLst>
      </pc:sldChg>
      <pc:sldChg chg="replTag delTag">
        <pc:chgData name="abdulaziz alsamily" userId="acd931f81922a854" providerId="LiveId" clId="{FFC16A75-D221-4F73-BACC-359668C303A3}" dt="2022-01-01T21:20:52.724" v="27"/>
        <pc:sldMkLst>
          <pc:docMk/>
          <pc:sldMk cId="98448228" sldId="453"/>
        </pc:sldMkLst>
      </pc:sldChg>
      <pc:sldChg chg="replTag delTag">
        <pc:chgData name="abdulaziz alsamily" userId="acd931f81922a854" providerId="LiveId" clId="{FFC16A75-D221-4F73-BACC-359668C303A3}" dt="2022-01-01T21:20:51.815" v="25"/>
        <pc:sldMkLst>
          <pc:docMk/>
          <pc:sldMk cId="0" sldId="454"/>
        </pc:sldMkLst>
      </pc:sldChg>
      <pc:sldChg chg="replTag delTag">
        <pc:chgData name="abdulaziz alsamily" userId="acd931f81922a854" providerId="LiveId" clId="{FFC16A75-D221-4F73-BACC-359668C303A3}" dt="2022-01-01T21:21:02.908" v="91"/>
        <pc:sldMkLst>
          <pc:docMk/>
          <pc:sldMk cId="2602829111" sldId="456"/>
        </pc:sldMkLst>
      </pc:sldChg>
      <pc:sldChg chg="replTag delTag">
        <pc:chgData name="abdulaziz alsamily" userId="acd931f81922a854" providerId="LiveId" clId="{FFC16A75-D221-4F73-BACC-359668C303A3}" dt="2022-01-01T21:21:05.543" v="101"/>
        <pc:sldMkLst>
          <pc:docMk/>
          <pc:sldMk cId="3975631114" sldId="458"/>
        </pc:sldMkLst>
      </pc:sldChg>
      <pc:sldChg chg="replTag delTag">
        <pc:chgData name="abdulaziz alsamily" userId="acd931f81922a854" providerId="LiveId" clId="{FFC16A75-D221-4F73-BACC-359668C303A3}" dt="2022-01-01T21:21:06.645" v="105"/>
        <pc:sldMkLst>
          <pc:docMk/>
          <pc:sldMk cId="2810452000" sldId="4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C943A5-1390-486A-959F-95D228727C7D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31E3CC-0050-4E33-A573-0BCFEC0361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938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5324A-CD7D-41D9-878A-19C2B3F71F2B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5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6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4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7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8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7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9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hyperlink" Target="https://fr.vikidia.org/wiki/Twitter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52.svg"/><Relationship Id="rId11" Type="http://schemas.openxmlformats.org/officeDocument/2006/relationships/image" Target="../media/image64.png"/><Relationship Id="rId5" Type="http://schemas.openxmlformats.org/officeDocument/2006/relationships/image" Target="../media/image51.png"/><Relationship Id="rId10" Type="http://schemas.openxmlformats.org/officeDocument/2006/relationships/image" Target="../media/image63.png"/><Relationship Id="rId4" Type="http://schemas.openxmlformats.org/officeDocument/2006/relationships/image" Target="../media/image50.sv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9.pn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hyperlink" Target="https://fr.vikidia.org/wiki/Twitter" TargetMode="External"/><Relationship Id="rId11" Type="http://schemas.openxmlformats.org/officeDocument/2006/relationships/image" Target="../media/image67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image" Target="../media/image50.sv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69.png"/><Relationship Id="rId4" Type="http://schemas.openxmlformats.org/officeDocument/2006/relationships/image" Target="../media/image50.sv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10" Type="http://schemas.openxmlformats.org/officeDocument/2006/relationships/image" Target="../media/image69.png"/><Relationship Id="rId4" Type="http://schemas.openxmlformats.org/officeDocument/2006/relationships/image" Target="../media/image50.sv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72.png"/><Relationship Id="rId4" Type="http://schemas.openxmlformats.org/officeDocument/2006/relationships/image" Target="../media/image50.svg"/><Relationship Id="rId9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77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hyperlink" Target="https://fr.vikidia.org/wiki/Twitter" TargetMode="External"/><Relationship Id="rId11" Type="http://schemas.openxmlformats.org/officeDocument/2006/relationships/image" Target="../media/image75.png"/><Relationship Id="rId5" Type="http://schemas.openxmlformats.org/officeDocument/2006/relationships/image" Target="../media/image2.png"/><Relationship Id="rId10" Type="http://schemas.openxmlformats.org/officeDocument/2006/relationships/image" Target="../media/image74.png"/><Relationship Id="rId4" Type="http://schemas.openxmlformats.org/officeDocument/2006/relationships/image" Target="../media/image50.sv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10" Type="http://schemas.openxmlformats.org/officeDocument/2006/relationships/image" Target="../media/image78.png"/><Relationship Id="rId4" Type="http://schemas.openxmlformats.org/officeDocument/2006/relationships/image" Target="../media/image50.svg"/><Relationship Id="rId9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9.png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hyperlink" Target="https://fr.vikidia.org/wiki/Twitter" TargetMode="External"/><Relationship Id="rId11" Type="http://schemas.openxmlformats.org/officeDocument/2006/relationships/image" Target="../media/image81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image" Target="../media/image50.sv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83.png"/><Relationship Id="rId4" Type="http://schemas.openxmlformats.org/officeDocument/2006/relationships/image" Target="../media/image50.sv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83.png"/><Relationship Id="rId4" Type="http://schemas.openxmlformats.org/officeDocument/2006/relationships/image" Target="../media/image50.sv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hyperlink" Target="https://fr.vikidia.org/wiki/Twitter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60.svg"/><Relationship Id="rId11" Type="http://schemas.openxmlformats.org/officeDocument/2006/relationships/image" Target="../media/image86.png"/><Relationship Id="rId5" Type="http://schemas.openxmlformats.org/officeDocument/2006/relationships/image" Target="../media/image59.png"/><Relationship Id="rId10" Type="http://schemas.openxmlformats.org/officeDocument/2006/relationships/image" Target="../media/image85.png"/><Relationship Id="rId4" Type="http://schemas.openxmlformats.org/officeDocument/2006/relationships/image" Target="../media/image50.svg"/><Relationship Id="rId9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88.svg"/><Relationship Id="rId11" Type="http://schemas.openxmlformats.org/officeDocument/2006/relationships/image" Target="../media/image91.png"/><Relationship Id="rId5" Type="http://schemas.openxmlformats.org/officeDocument/2006/relationships/image" Target="../media/image87.png"/><Relationship Id="rId10" Type="http://schemas.openxmlformats.org/officeDocument/2006/relationships/image" Target="../media/image90.png"/><Relationship Id="rId4" Type="http://schemas.openxmlformats.org/officeDocument/2006/relationships/image" Target="../media/image50.svg"/><Relationship Id="rId9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87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8.svg"/><Relationship Id="rId9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93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hyperlink" Target="https://fr.vikidia.org/wiki/Twitter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4.svg"/><Relationship Id="rId9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2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hyperlink" Target="https://fr.vikidia.org/wiki/Twitter" TargetMode="External"/><Relationship Id="rId9" Type="http://schemas.openxmlformats.org/officeDocument/2006/relationships/image" Target="../media/image9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A_Shark_s1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hyperlink" Target="https://www.youtube.com/channel/UCoraIMzqE0-rYg6c7TfL-RA" TargetMode="External"/><Relationship Id="rId5" Type="http://schemas.openxmlformats.org/officeDocument/2006/relationships/hyperlink" Target="https://twitter.com/A_Shark_s?s=09" TargetMode="External"/><Relationship Id="rId4" Type="http://schemas.openxmlformats.org/officeDocument/2006/relationships/image" Target="../media/image46.svg"/><Relationship Id="rId9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26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20" Type="http://schemas.openxmlformats.org/officeDocument/2006/relationships/image" Target="../media/image27.svg"/><Relationship Id="rId1" Type="http://schemas.openxmlformats.org/officeDocument/2006/relationships/tags" Target="../tags/tag4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5.sv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5" Type="http://schemas.openxmlformats.org/officeDocument/2006/relationships/image" Target="../media/image40.svg"/><Relationship Id="rId10" Type="http://schemas.openxmlformats.org/officeDocument/2006/relationships/image" Target="../media/image19.svg"/><Relationship Id="rId4" Type="http://schemas.openxmlformats.org/officeDocument/2006/relationships/image" Target="../media/image33.svg"/><Relationship Id="rId9" Type="http://schemas.openxmlformats.org/officeDocument/2006/relationships/image" Target="../media/image18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fr.vikidia.org/wiki/Twitter" TargetMode="External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46.svg"/><Relationship Id="rId5" Type="http://schemas.openxmlformats.org/officeDocument/2006/relationships/image" Target="../media/image42.sv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hyperlink" Target="https://fr.vikidia.org/wiki/Twitte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5.sv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0.sv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10" Type="http://schemas.openxmlformats.org/officeDocument/2006/relationships/image" Target="../media/image61.png"/><Relationship Id="rId4" Type="http://schemas.openxmlformats.org/officeDocument/2006/relationships/image" Target="../media/image50.sv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>
            <a:extLst>
              <a:ext uri="{FF2B5EF4-FFF2-40B4-BE49-F238E27FC236}">
                <a16:creationId xmlns:a16="http://schemas.microsoft.com/office/drawing/2014/main" id="{C300061A-0B39-4843-BDE2-41C9585A1B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758791" y="4982268"/>
            <a:ext cx="4685594" cy="94492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0618DA52-BDA2-4155-9F1F-636186E4A54D}"/>
              </a:ext>
            </a:extLst>
          </p:cNvPr>
          <p:cNvSpPr txBox="1"/>
          <p:nvPr/>
        </p:nvSpPr>
        <p:spPr>
          <a:xfrm>
            <a:off x="2215905" y="5167153"/>
            <a:ext cx="5771366" cy="575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إعداد: أ/عبدالعزيز الشريف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EDA8607-1BB6-422F-9147-B853D9A90220}"/>
              </a:ext>
            </a:extLst>
          </p:cNvPr>
          <p:cNvGrpSpPr/>
          <p:nvPr/>
        </p:nvGrpSpPr>
        <p:grpSpPr>
          <a:xfrm>
            <a:off x="8312206" y="6496660"/>
            <a:ext cx="4297062" cy="253916"/>
            <a:chOff x="578730" y="6517946"/>
            <a:chExt cx="4297062" cy="253916"/>
          </a:xfrm>
        </p:grpSpPr>
        <p:sp>
          <p:nvSpPr>
            <p:cNvPr id="11" name="TextBox 11"/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FD5E961E-7D76-4C92-BC37-401A9EB1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4CC54756-73E9-4EDB-B80D-DA7FF328976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05" y="-408014"/>
            <a:ext cx="2781720" cy="279155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BF98AF9-804E-482E-955E-2A94BBAEBE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5394" y="-827436"/>
            <a:ext cx="6880802" cy="10050416"/>
          </a:xfrm>
          <a:custGeom>
            <a:avLst/>
            <a:gdLst>
              <a:gd name="connsiteX0" fmla="*/ 0 w 6880802"/>
              <a:gd name="connsiteY0" fmla="*/ 0 h 10050416"/>
              <a:gd name="connsiteX1" fmla="*/ 6880802 w 6880802"/>
              <a:gd name="connsiteY1" fmla="*/ 0 h 10050416"/>
              <a:gd name="connsiteX2" fmla="*/ 6880802 w 6880802"/>
              <a:gd name="connsiteY2" fmla="*/ 774654 h 10050416"/>
              <a:gd name="connsiteX3" fmla="*/ 6658185 w 6880802"/>
              <a:gd name="connsiteY3" fmla="*/ 527162 h 10050416"/>
              <a:gd name="connsiteX4" fmla="*/ 3319817 w 6880802"/>
              <a:gd name="connsiteY4" fmla="*/ 4238551 h 10050416"/>
              <a:gd name="connsiteX5" fmla="*/ 6658185 w 6880802"/>
              <a:gd name="connsiteY5" fmla="*/ 7949939 h 10050416"/>
              <a:gd name="connsiteX6" fmla="*/ 6880802 w 6880802"/>
              <a:gd name="connsiteY6" fmla="*/ 7702448 h 10050416"/>
              <a:gd name="connsiteX7" fmla="*/ 6880802 w 6880802"/>
              <a:gd name="connsiteY7" fmla="*/ 10050416 h 10050416"/>
              <a:gd name="connsiteX8" fmla="*/ 0 w 6880802"/>
              <a:gd name="connsiteY8" fmla="*/ 10050416 h 100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802" h="10050416">
                <a:moveTo>
                  <a:pt x="0" y="0"/>
                </a:moveTo>
                <a:lnTo>
                  <a:pt x="6880802" y="0"/>
                </a:lnTo>
                <a:lnTo>
                  <a:pt x="6880802" y="774654"/>
                </a:lnTo>
                <a:lnTo>
                  <a:pt x="6658185" y="527162"/>
                </a:lnTo>
                <a:lnTo>
                  <a:pt x="3319817" y="4238551"/>
                </a:lnTo>
                <a:lnTo>
                  <a:pt x="6658185" y="7949939"/>
                </a:lnTo>
                <a:lnTo>
                  <a:pt x="6880802" y="7702448"/>
                </a:lnTo>
                <a:lnTo>
                  <a:pt x="6880802" y="10050416"/>
                </a:lnTo>
                <a:lnTo>
                  <a:pt x="0" y="10050416"/>
                </a:lnTo>
                <a:close/>
              </a:path>
            </a:pathLst>
          </a:custGeom>
        </p:spPr>
      </p:pic>
      <p:grpSp>
        <p:nvGrpSpPr>
          <p:cNvPr id="23" name="Group 3">
            <a:extLst>
              <a:ext uri="{FF2B5EF4-FFF2-40B4-BE49-F238E27FC236}">
                <a16:creationId xmlns:a16="http://schemas.microsoft.com/office/drawing/2014/main" id="{D13A2851-CC50-4965-A09C-A1DA821BABB5}"/>
              </a:ext>
            </a:extLst>
          </p:cNvPr>
          <p:cNvGrpSpPr/>
          <p:nvPr/>
        </p:nvGrpSpPr>
        <p:grpSpPr>
          <a:xfrm>
            <a:off x="1953172" y="1618253"/>
            <a:ext cx="6296835" cy="2821482"/>
            <a:chOff x="98848" y="613919"/>
            <a:chExt cx="12593671" cy="5642964"/>
          </a:xfrm>
        </p:grpSpPr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1B9906AA-C36E-4E2A-A5ED-6ADE83688BCF}"/>
                </a:ext>
              </a:extLst>
            </p:cNvPr>
            <p:cNvSpPr txBox="1"/>
            <p:nvPr/>
          </p:nvSpPr>
          <p:spPr>
            <a:xfrm>
              <a:off x="98848" y="613919"/>
              <a:ext cx="12593671" cy="4565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الفصل الثالث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 رياضيات 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1-2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+mn-cs"/>
              </a:endParaRPr>
            </a:p>
          </p:txBody>
        </p: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46633A06-530E-4680-9236-C98718FEA69C}"/>
                </a:ext>
              </a:extLst>
            </p:cNvPr>
            <p:cNvSpPr txBox="1"/>
            <p:nvPr/>
          </p:nvSpPr>
          <p:spPr>
            <a:xfrm>
              <a:off x="1107442" y="5229679"/>
              <a:ext cx="10576483" cy="102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9404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العام الدراسي 1443هـ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9404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0444355" y="1209029"/>
            <a:ext cx="1053233" cy="1107098"/>
            <a:chOff x="0" y="16857"/>
            <a:chExt cx="2106465" cy="221419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7352" y="598381"/>
              <a:ext cx="1665435" cy="1477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نظرية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4.3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2912" y="4064866"/>
            <a:ext cx="1318055" cy="2083881"/>
          </a:xfrm>
          <a:prstGeom prst="rect">
            <a:avLst/>
          </a:prstGeom>
        </p:spPr>
      </p:pic>
      <p:sp>
        <p:nvSpPr>
          <p:cNvPr id="34" name="TextBox 12">
            <a:extLst>
              <a:ext uri="{FF2B5EF4-FFF2-40B4-BE49-F238E27FC236}">
                <a16:creationId xmlns:a16="http://schemas.microsoft.com/office/drawing/2014/main" id="{0F0EDF59-261D-41F6-94BE-18B61C58660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C61CDB0-EEB2-48C1-81A4-E5B5917C3006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2554246C-E1AC-4A43-B0AE-5B4756C2026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CFD705B7-A5F4-4C5B-9964-42FB547A4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3BFEF004-16CD-448A-B8B5-2BB249C0E07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8415" t="2527" r="1440" b="4794"/>
          <a:stretch/>
        </p:blipFill>
        <p:spPr>
          <a:xfrm>
            <a:off x="10393911" y="2888760"/>
            <a:ext cx="1154122" cy="2462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02D654-4534-4CF1-ADC4-2AF902236D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4" r="22963" b="54674"/>
          <a:stretch/>
        </p:blipFill>
        <p:spPr>
          <a:xfrm>
            <a:off x="1381309" y="1526074"/>
            <a:ext cx="7636568" cy="197384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B8F6ACC-A8D9-4F4F-B406-640815CEB2D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626" t="28672" r="2496" b="6094"/>
          <a:stretch/>
        </p:blipFill>
        <p:spPr>
          <a:xfrm>
            <a:off x="2132936" y="3835247"/>
            <a:ext cx="6698132" cy="1516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9FAAC5B-BCCC-4C41-8EFF-336484507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3" y="743460"/>
            <a:ext cx="3144807" cy="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109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582551" y="378741"/>
            <a:ext cx="4018399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0452185" y="1332593"/>
            <a:ext cx="1053233" cy="1107098"/>
            <a:chOff x="0" y="16857"/>
            <a:chExt cx="2106465" cy="221419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8950" y="781625"/>
              <a:ext cx="1665435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برهان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4" name="TextBox 12">
            <a:extLst>
              <a:ext uri="{FF2B5EF4-FFF2-40B4-BE49-F238E27FC236}">
                <a16:creationId xmlns:a16="http://schemas.microsoft.com/office/drawing/2014/main" id="{0F0EDF59-261D-41F6-94BE-18B61C58660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C61CDB0-EEB2-48C1-81A4-E5B5917C3006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2554246C-E1AC-4A43-B0AE-5B4756C2026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CFD705B7-A5F4-4C5B-9964-42FB547A4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67603BE3-2F3A-4903-B99A-9E2B6C8F99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795" t="5765" r="3780" b="23640"/>
          <a:stretch/>
        </p:blipFill>
        <p:spPr>
          <a:xfrm>
            <a:off x="10322212" y="2959538"/>
            <a:ext cx="1285129" cy="2259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E6F5536-E435-4AF8-9358-891135A1E3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5" t="9464" r="26812" b="46304"/>
          <a:stretch/>
        </p:blipFill>
        <p:spPr>
          <a:xfrm>
            <a:off x="1611760" y="1776076"/>
            <a:ext cx="7397282" cy="223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97206" y="3817620"/>
            <a:ext cx="1474438" cy="233112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CC08A5D-9FCF-4FE3-A66F-BE22F1A80ED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710" r="24339"/>
          <a:stretch/>
        </p:blipFill>
        <p:spPr>
          <a:xfrm>
            <a:off x="2265535" y="4228272"/>
            <a:ext cx="6454028" cy="1701294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6EA0255-C5B2-4013-BB8D-32C8EC97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21" y="709253"/>
            <a:ext cx="3689407" cy="38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940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37925" y="401601"/>
            <a:ext cx="3764139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2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83764" y="5057425"/>
            <a:ext cx="2252379" cy="1511909"/>
          </a:xfrm>
          <a:prstGeom prst="rect">
            <a:avLst/>
          </a:prstGeom>
        </p:spPr>
      </p:pic>
      <p:sp>
        <p:nvSpPr>
          <p:cNvPr id="34" name="TextBox 12">
            <a:extLst>
              <a:ext uri="{FF2B5EF4-FFF2-40B4-BE49-F238E27FC236}">
                <a16:creationId xmlns:a16="http://schemas.microsoft.com/office/drawing/2014/main" id="{C0BE7CA5-0244-4DEC-A65D-5FA4F58DFBD6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0B7A433B-90C6-4EA8-B241-7468C284921C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E466BD1F-836F-4999-AD92-AE6981923B30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A230792E-ECB4-4B3F-97BB-7F181CAB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85118459-C523-4FF3-9189-D88147A0BBD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7397" t="2561" b="4058"/>
          <a:stretch/>
        </p:blipFill>
        <p:spPr>
          <a:xfrm>
            <a:off x="10356659" y="2346852"/>
            <a:ext cx="1209626" cy="2529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C0B0700-F8D8-4707-A2BF-BA128B30D0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3" t="10406" r="25874" b="7064"/>
          <a:stretch/>
        </p:blipFill>
        <p:spPr>
          <a:xfrm>
            <a:off x="1427768" y="1545320"/>
            <a:ext cx="7694307" cy="446121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B90D1B4-4941-4DA2-8059-95603A3F6A3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3663" y="792674"/>
            <a:ext cx="3432662" cy="330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865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15005" y="401601"/>
            <a:ext cx="3672383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C642F0D1-D425-46DA-B412-43DF242B83C0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6ADCB829-62E5-47A0-9622-D3DF04361A9F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4AB5038C-04F1-4DBD-9238-CEF76744DEB8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A250F792-999C-4060-A6E1-99338CDC6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D426D825-CA22-442E-B473-D53126B2B22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454" y="1057547"/>
            <a:ext cx="8045633" cy="1538507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93E48430-6822-42BE-8C93-FA26D282E94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3663" y="792674"/>
            <a:ext cx="3432662" cy="330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600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0444355" y="1209029"/>
            <a:ext cx="1053233" cy="1107098"/>
            <a:chOff x="0" y="16857"/>
            <a:chExt cx="2106465" cy="221419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7352" y="766541"/>
              <a:ext cx="1665435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نظرية</a:t>
              </a: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42006" y="4148792"/>
            <a:ext cx="1318055" cy="2083881"/>
          </a:xfrm>
          <a:prstGeom prst="rect">
            <a:avLst/>
          </a:prstGeom>
        </p:spPr>
      </p:pic>
      <p:sp>
        <p:nvSpPr>
          <p:cNvPr id="34" name="TextBox 12">
            <a:extLst>
              <a:ext uri="{FF2B5EF4-FFF2-40B4-BE49-F238E27FC236}">
                <a16:creationId xmlns:a16="http://schemas.microsoft.com/office/drawing/2014/main" id="{0F0EDF59-261D-41F6-94BE-18B61C58660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C61CDB0-EEB2-48C1-81A4-E5B5917C3006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2554246C-E1AC-4A43-B0AE-5B4756C2026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CFD705B7-A5F4-4C5B-9964-42FB547A4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33493996-CE0C-4174-929B-A5BCA272D66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13" t="5377"/>
          <a:stretch/>
        </p:blipFill>
        <p:spPr>
          <a:xfrm>
            <a:off x="1352765" y="1971447"/>
            <a:ext cx="7951518" cy="3657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AF7F651-8B2A-4536-BA9C-29DFD945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77" y="656354"/>
            <a:ext cx="23526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82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3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EDA832E6-4FFC-4D8E-B0E1-62FEF12C51D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CE7EF2-29BF-4DDD-BD08-0F652F5FD9D7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9B4F534E-895C-4448-819B-7CED19BBD75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208CAA2-9456-4499-BFFF-F2970D87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39621" y="5026341"/>
            <a:ext cx="2252379" cy="151190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7DF05F1-826F-4CB4-97F3-4BAD6568C2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8804" y="2905491"/>
            <a:ext cx="1314518" cy="135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21150C3-7E55-4259-A523-8F2B6F918E5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5856" y="1181284"/>
            <a:ext cx="7436232" cy="131451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55E99EA-0BCA-4E23-9B61-BABC20440D5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3189" y="2454550"/>
            <a:ext cx="6571564" cy="240093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9C77720-B755-4765-A386-C9164BD6767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651" y="3709758"/>
            <a:ext cx="6199540" cy="308893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D7C8B7F-79B7-4E2B-BD28-6F51E18B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24" y="668030"/>
            <a:ext cx="3067649" cy="4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8359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E7FF1AC4-5996-4DBD-8821-0F6E4FD6DC7F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FD92FE13-9BF2-48AC-A880-92C792863A0F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0F0622D7-3333-4F49-8571-763E06524964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F63044C8-6F61-4E1C-B9D8-FDC3B7E8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6" name="Picture 2">
            <a:extLst>
              <a:ext uri="{FF2B5EF4-FFF2-40B4-BE49-F238E27FC236}">
                <a16:creationId xmlns:a16="http://schemas.microsoft.com/office/drawing/2014/main" id="{104C0BA0-AA58-47CE-969B-93938BC3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24" y="668030"/>
            <a:ext cx="3067649" cy="4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ADA4E43-3442-4280-ADF1-D608605544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91"/>
          <a:stretch/>
        </p:blipFill>
        <p:spPr>
          <a:xfrm>
            <a:off x="3541986" y="88272"/>
            <a:ext cx="6360927" cy="405785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A3599C35-3C1F-45E5-AA71-5F84D0150A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675" b="53034"/>
          <a:stretch/>
        </p:blipFill>
        <p:spPr>
          <a:xfrm>
            <a:off x="1546167" y="668030"/>
            <a:ext cx="1991121" cy="1905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1808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0444355" y="1209029"/>
            <a:ext cx="1053233" cy="1113506"/>
            <a:chOff x="0" y="16857"/>
            <a:chExt cx="2106465" cy="222701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7352" y="766541"/>
              <a:ext cx="1665435" cy="1477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نظرية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4.6</a:t>
              </a:r>
              <a:endPara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4" name="TextBox 12">
            <a:extLst>
              <a:ext uri="{FF2B5EF4-FFF2-40B4-BE49-F238E27FC236}">
                <a16:creationId xmlns:a16="http://schemas.microsoft.com/office/drawing/2014/main" id="{0F0EDF59-261D-41F6-94BE-18B61C58660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C61CDB0-EEB2-48C1-81A4-E5B5917C3006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6" name="TextBox 11">
              <a:extLst>
                <a:ext uri="{FF2B5EF4-FFF2-40B4-BE49-F238E27FC236}">
                  <a16:creationId xmlns:a16="http://schemas.microsoft.com/office/drawing/2014/main" id="{2554246C-E1AC-4A43-B0AE-5B4756C2026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CFD705B7-A5F4-4C5B-9964-42FB547A4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7A67297C-DB48-439E-899F-1AC15EB510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225" r="723" b="4486"/>
          <a:stretch/>
        </p:blipFill>
        <p:spPr>
          <a:xfrm>
            <a:off x="10296797" y="2712493"/>
            <a:ext cx="1345185" cy="2876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9E05931E-F1A3-4E66-8D51-60FC7F2024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54" t="27755" r="25214" b="39320"/>
          <a:stretch/>
        </p:blipFill>
        <p:spPr>
          <a:xfrm>
            <a:off x="1851663" y="3344653"/>
            <a:ext cx="7493875" cy="1612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7FC0AEA-F6AB-4806-84D3-AE8F21E3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54" y="762389"/>
            <a:ext cx="3072728" cy="3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52877" y="4064866"/>
            <a:ext cx="1318055" cy="20838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DEC0C34-DE8F-46A6-9884-F99789CA3DC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3688" y="2125063"/>
            <a:ext cx="7791850" cy="749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5631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4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EDA832E6-4FFC-4D8E-B0E1-62FEF12C51D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CE7EF2-29BF-4DDD-BD08-0F652F5FD9D7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9B4F534E-895C-4448-819B-7CED19BBD75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208CAA2-9456-4499-BFFF-F2970D87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39621" y="5026341"/>
            <a:ext cx="2252379" cy="151190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5EC0743-9901-40AD-AEA1-5814C1BB38C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353" y="1619422"/>
            <a:ext cx="8941260" cy="4705592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DD399234-0577-43A4-AEDB-6698B415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59" y="813805"/>
            <a:ext cx="2951512" cy="2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081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4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EDA832E6-4FFC-4D8E-B0E1-62FEF12C51D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CE7EF2-29BF-4DDD-BD08-0F652F5FD9D7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9B4F534E-895C-4448-819B-7CED19BBD75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4208CAA2-9456-4499-BFFF-F2970D877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39621" y="5026341"/>
            <a:ext cx="2252379" cy="151190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CC3450-FF44-4841-AB44-FE727DAF0D0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700" y="1804088"/>
            <a:ext cx="9055565" cy="4051508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51C12F9D-5EE2-4165-ACE5-E0C09E8E1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59" y="813805"/>
            <a:ext cx="2951512" cy="2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045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521955" y="4532170"/>
            <a:ext cx="1726941" cy="1581297"/>
            <a:chOff x="155801" y="78573"/>
            <a:chExt cx="3453883" cy="3162594"/>
          </a:xfrm>
        </p:grpSpPr>
        <p:grpSp>
          <p:nvGrpSpPr>
            <p:cNvPr id="5" name="Group 5"/>
            <p:cNvGrpSpPr/>
            <p:nvPr/>
          </p:nvGrpSpPr>
          <p:grpSpPr>
            <a:xfrm rot="-376577">
              <a:off x="155801" y="201519"/>
              <a:ext cx="3453883" cy="3039648"/>
              <a:chOff x="0" y="0"/>
              <a:chExt cx="1948148" cy="1714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0160" y="16510"/>
                <a:ext cx="1925288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925288" h="1686560">
                    <a:moveTo>
                      <a:pt x="1925288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957890" y="0"/>
                    </a:lnTo>
                    <a:lnTo>
                      <a:pt x="1906238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-3810" y="0"/>
                <a:ext cx="1954498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954498" h="1713230">
                    <a:moveTo>
                      <a:pt x="1920208" y="21590"/>
                    </a:moveTo>
                    <a:cubicBezTo>
                      <a:pt x="1921477" y="34290"/>
                      <a:pt x="1921477" y="44450"/>
                      <a:pt x="1922748" y="54610"/>
                    </a:cubicBezTo>
                    <a:cubicBezTo>
                      <a:pt x="1925287" y="88900"/>
                      <a:pt x="1926558" y="124460"/>
                      <a:pt x="1929098" y="158750"/>
                    </a:cubicBezTo>
                    <a:cubicBezTo>
                      <a:pt x="1929098" y="208280"/>
                      <a:pt x="1941798" y="1184910"/>
                      <a:pt x="1948148" y="1234440"/>
                    </a:cubicBezTo>
                    <a:cubicBezTo>
                      <a:pt x="1954498" y="1309370"/>
                      <a:pt x="1950687" y="1385570"/>
                      <a:pt x="1950687" y="1460500"/>
                    </a:cubicBezTo>
                    <a:cubicBezTo>
                      <a:pt x="1950687" y="1526540"/>
                      <a:pt x="1951958" y="1587500"/>
                      <a:pt x="1953227" y="1652270"/>
                    </a:cubicBezTo>
                    <a:cubicBezTo>
                      <a:pt x="1953227" y="1673860"/>
                      <a:pt x="1953227" y="1687830"/>
                      <a:pt x="1953227" y="1711960"/>
                    </a:cubicBezTo>
                    <a:cubicBezTo>
                      <a:pt x="1930368" y="1711960"/>
                      <a:pt x="1910048" y="1713230"/>
                      <a:pt x="1888949" y="1711960"/>
                    </a:cubicBezTo>
                    <a:cubicBezTo>
                      <a:pt x="1794027" y="1706880"/>
                      <a:pt x="1697646" y="1713230"/>
                      <a:pt x="1602724" y="1708150"/>
                    </a:cubicBezTo>
                    <a:cubicBezTo>
                      <a:pt x="1545771" y="1704340"/>
                      <a:pt x="1490278" y="1706880"/>
                      <a:pt x="1433325" y="1704340"/>
                    </a:cubicBezTo>
                    <a:cubicBezTo>
                      <a:pt x="1407039" y="1703070"/>
                      <a:pt x="1380753" y="1701800"/>
                      <a:pt x="1354467" y="1700530"/>
                    </a:cubicBezTo>
                    <a:cubicBezTo>
                      <a:pt x="1338404" y="1700530"/>
                      <a:pt x="1323800" y="1701800"/>
                      <a:pt x="1307737" y="1701800"/>
                    </a:cubicBezTo>
                    <a:cubicBezTo>
                      <a:pt x="1266847" y="1700530"/>
                      <a:pt x="1154402" y="1701800"/>
                      <a:pt x="1113512" y="1700530"/>
                    </a:cubicBezTo>
                    <a:cubicBezTo>
                      <a:pt x="1084306" y="1699260"/>
                      <a:pt x="500173" y="1708150"/>
                      <a:pt x="470966" y="1706880"/>
                    </a:cubicBezTo>
                    <a:cubicBezTo>
                      <a:pt x="463664" y="1706880"/>
                      <a:pt x="454902" y="1708150"/>
                      <a:pt x="447601" y="1708150"/>
                    </a:cubicBezTo>
                    <a:cubicBezTo>
                      <a:pt x="430077" y="1708150"/>
                      <a:pt x="414013" y="1709420"/>
                      <a:pt x="396489" y="1709420"/>
                    </a:cubicBezTo>
                    <a:cubicBezTo>
                      <a:pt x="352679" y="1709420"/>
                      <a:pt x="310330" y="1708150"/>
                      <a:pt x="266520" y="1706880"/>
                    </a:cubicBezTo>
                    <a:cubicBezTo>
                      <a:pt x="240234" y="1705610"/>
                      <a:pt x="213948" y="1704340"/>
                      <a:pt x="189122" y="1703070"/>
                    </a:cubicBezTo>
                    <a:cubicBezTo>
                      <a:pt x="142391" y="1701800"/>
                      <a:pt x="95661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152" y="30480"/>
                      <a:pt x="82518" y="29210"/>
                    </a:cubicBezTo>
                    <a:cubicBezTo>
                      <a:pt x="121947" y="25400"/>
                      <a:pt x="161376" y="22860"/>
                      <a:pt x="202265" y="20320"/>
                    </a:cubicBezTo>
                    <a:cubicBezTo>
                      <a:pt x="230011" y="17780"/>
                      <a:pt x="257758" y="16510"/>
                      <a:pt x="284044" y="13970"/>
                    </a:cubicBezTo>
                    <a:cubicBezTo>
                      <a:pt x="310330" y="11430"/>
                      <a:pt x="338076" y="8890"/>
                      <a:pt x="364362" y="8890"/>
                    </a:cubicBezTo>
                    <a:cubicBezTo>
                      <a:pt x="393568" y="7620"/>
                      <a:pt x="422775" y="10160"/>
                      <a:pt x="451982" y="8890"/>
                    </a:cubicBezTo>
                    <a:cubicBezTo>
                      <a:pt x="488490" y="8890"/>
                      <a:pt x="1150021" y="6350"/>
                      <a:pt x="1186529" y="5080"/>
                    </a:cubicBezTo>
                    <a:cubicBezTo>
                      <a:pt x="1221577" y="3810"/>
                      <a:pt x="1256625" y="2540"/>
                      <a:pt x="1293133" y="2540"/>
                    </a:cubicBezTo>
                    <a:cubicBezTo>
                      <a:pt x="1353007" y="1270"/>
                      <a:pt x="1411420" y="0"/>
                      <a:pt x="1471294" y="0"/>
                    </a:cubicBezTo>
                    <a:cubicBezTo>
                      <a:pt x="1496120" y="0"/>
                      <a:pt x="1522406" y="2540"/>
                      <a:pt x="1547231" y="2540"/>
                    </a:cubicBezTo>
                    <a:cubicBezTo>
                      <a:pt x="1615867" y="3810"/>
                      <a:pt x="1685963" y="5080"/>
                      <a:pt x="1754598" y="7620"/>
                    </a:cubicBezTo>
                    <a:cubicBezTo>
                      <a:pt x="1791107" y="8890"/>
                      <a:pt x="1827615" y="12700"/>
                      <a:pt x="1864123" y="16510"/>
                    </a:cubicBezTo>
                    <a:cubicBezTo>
                      <a:pt x="1872885" y="16510"/>
                      <a:pt x="1881648" y="16510"/>
                      <a:pt x="1888949" y="16510"/>
                    </a:cubicBezTo>
                    <a:cubicBezTo>
                      <a:pt x="1901158" y="17780"/>
                      <a:pt x="1910048" y="20320"/>
                      <a:pt x="1920208" y="21590"/>
                    </a:cubicBezTo>
                    <a:close/>
                    <a:moveTo>
                      <a:pt x="1930368" y="1695450"/>
                    </a:moveTo>
                    <a:cubicBezTo>
                      <a:pt x="1931637" y="1678940"/>
                      <a:pt x="1932908" y="1666240"/>
                      <a:pt x="1932908" y="1653540"/>
                    </a:cubicBezTo>
                    <a:cubicBezTo>
                      <a:pt x="1931637" y="1581150"/>
                      <a:pt x="1930368" y="1513840"/>
                      <a:pt x="1930368" y="1441450"/>
                    </a:cubicBezTo>
                    <a:cubicBezTo>
                      <a:pt x="1930368" y="1408430"/>
                      <a:pt x="1932908" y="1375410"/>
                      <a:pt x="1931637" y="1342390"/>
                    </a:cubicBezTo>
                    <a:cubicBezTo>
                      <a:pt x="1931637" y="1311910"/>
                      <a:pt x="1930368" y="1280160"/>
                      <a:pt x="1929098" y="1249680"/>
                    </a:cubicBezTo>
                    <a:cubicBezTo>
                      <a:pt x="1924018" y="1202690"/>
                      <a:pt x="1912587" y="229870"/>
                      <a:pt x="1912587" y="182880"/>
                    </a:cubicBezTo>
                    <a:cubicBezTo>
                      <a:pt x="1910048" y="143510"/>
                      <a:pt x="1907508" y="102870"/>
                      <a:pt x="1904968" y="63500"/>
                    </a:cubicBezTo>
                    <a:cubicBezTo>
                      <a:pt x="1903698" y="44450"/>
                      <a:pt x="1902428" y="43180"/>
                      <a:pt x="1884568" y="41910"/>
                    </a:cubicBezTo>
                    <a:cubicBezTo>
                      <a:pt x="1880187" y="41910"/>
                      <a:pt x="1877266" y="41910"/>
                      <a:pt x="1872885" y="40640"/>
                    </a:cubicBezTo>
                    <a:cubicBezTo>
                      <a:pt x="1836377" y="36830"/>
                      <a:pt x="1798409" y="31750"/>
                      <a:pt x="1761900" y="30480"/>
                    </a:cubicBezTo>
                    <a:cubicBezTo>
                      <a:pt x="1672820" y="26670"/>
                      <a:pt x="1582279" y="25400"/>
                      <a:pt x="1493199" y="22860"/>
                    </a:cubicBezTo>
                    <a:cubicBezTo>
                      <a:pt x="1480056" y="22860"/>
                      <a:pt x="1465453" y="22860"/>
                      <a:pt x="1452310" y="22860"/>
                    </a:cubicBezTo>
                    <a:cubicBezTo>
                      <a:pt x="1430405" y="22860"/>
                      <a:pt x="1408500" y="22860"/>
                      <a:pt x="1388055" y="22860"/>
                    </a:cubicBezTo>
                    <a:cubicBezTo>
                      <a:pt x="1341324" y="22860"/>
                      <a:pt x="1294594" y="22860"/>
                      <a:pt x="1249323" y="24130"/>
                    </a:cubicBezTo>
                    <a:cubicBezTo>
                      <a:pt x="1209894" y="25400"/>
                      <a:pt x="545443" y="29210"/>
                      <a:pt x="506014" y="29210"/>
                    </a:cubicBezTo>
                    <a:cubicBezTo>
                      <a:pt x="441759" y="29210"/>
                      <a:pt x="377505" y="26670"/>
                      <a:pt x="313250" y="33020"/>
                    </a:cubicBezTo>
                    <a:cubicBezTo>
                      <a:pt x="279663" y="36830"/>
                      <a:pt x="247535" y="36830"/>
                      <a:pt x="215408" y="38100"/>
                    </a:cubicBezTo>
                    <a:cubicBezTo>
                      <a:pt x="159915" y="41910"/>
                      <a:pt x="104423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2073" y="1677670"/>
                      <a:pt x="82518" y="1678940"/>
                      <a:pt x="101502" y="1678940"/>
                    </a:cubicBezTo>
                    <a:cubicBezTo>
                      <a:pt x="129248" y="1678940"/>
                      <a:pt x="158455" y="1676400"/>
                      <a:pt x="186201" y="1678940"/>
                    </a:cubicBezTo>
                    <a:cubicBezTo>
                      <a:pt x="231472" y="1682750"/>
                      <a:pt x="276742" y="1685290"/>
                      <a:pt x="322012" y="1684020"/>
                    </a:cubicBezTo>
                    <a:cubicBezTo>
                      <a:pt x="351219" y="1682750"/>
                      <a:pt x="378965" y="1685290"/>
                      <a:pt x="408172" y="1685290"/>
                    </a:cubicBezTo>
                    <a:cubicBezTo>
                      <a:pt x="450521" y="1685290"/>
                      <a:pt x="492871" y="1684020"/>
                      <a:pt x="535221" y="1685290"/>
                    </a:cubicBezTo>
                    <a:cubicBezTo>
                      <a:pt x="598015" y="1686560"/>
                      <a:pt x="1287292" y="1676400"/>
                      <a:pt x="1351547" y="1678940"/>
                    </a:cubicBezTo>
                    <a:cubicBezTo>
                      <a:pt x="1379293" y="1680210"/>
                      <a:pt x="1407039" y="1681480"/>
                      <a:pt x="1433325" y="1681480"/>
                    </a:cubicBezTo>
                    <a:cubicBezTo>
                      <a:pt x="1481516" y="1684020"/>
                      <a:pt x="1528247" y="1680210"/>
                      <a:pt x="1576438" y="1684020"/>
                    </a:cubicBezTo>
                    <a:cubicBezTo>
                      <a:pt x="1615867" y="1686560"/>
                      <a:pt x="1655296" y="1686560"/>
                      <a:pt x="1694725" y="1689100"/>
                    </a:cubicBezTo>
                    <a:cubicBezTo>
                      <a:pt x="1753138" y="1692910"/>
                      <a:pt x="1811551" y="1695450"/>
                      <a:pt x="1869965" y="1696720"/>
                    </a:cubicBezTo>
                    <a:cubicBezTo>
                      <a:pt x="1891870" y="1696720"/>
                      <a:pt x="1910048" y="1695450"/>
                      <a:pt x="1930368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 rot="21223423">
              <a:off x="597401" y="501531"/>
              <a:ext cx="2567697" cy="2453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8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 Rezvan-fat" panose="01000500000000020002" pitchFamily="2" charset="-78"/>
                  <a:ea typeface="+mn-ea"/>
                  <a:cs typeface="A Rezvan-fat" panose="01000500000000020002" pitchFamily="2" charset="-78"/>
                </a:rPr>
                <a:t>أكبر أسرار التفوّق هو البداية الصحيحة والقويّة بتنظيم الوقت والاستذكار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 Rezvan-fat" panose="01000500000000020002" pitchFamily="2" charset="-78"/>
                <a:ea typeface="+mn-ea"/>
                <a:cs typeface="A Rezvan-fat" panose="01000500000000020002" pitchFamily="2" charset="-78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 rot="-578298">
              <a:off x="1214318" y="78573"/>
              <a:ext cx="965361" cy="317601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12726">
            <a:off x="9127873" y="5595908"/>
            <a:ext cx="563211" cy="48224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025067" y="6563771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EDA8607-1BB6-422F-9147-B853D9A90220}"/>
              </a:ext>
            </a:extLst>
          </p:cNvPr>
          <p:cNvGrpSpPr/>
          <p:nvPr/>
        </p:nvGrpSpPr>
        <p:grpSpPr>
          <a:xfrm>
            <a:off x="11197497" y="6563771"/>
            <a:ext cx="4297062" cy="253916"/>
            <a:chOff x="578730" y="6517946"/>
            <a:chExt cx="4297062" cy="253916"/>
          </a:xfrm>
        </p:grpSpPr>
        <p:sp>
          <p:nvSpPr>
            <p:cNvPr id="11" name="TextBox 11"/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FD5E961E-7D76-4C92-BC37-401A9EB1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1ECBA7D-3C08-4B4E-8EAF-71C14B633195}"/>
              </a:ext>
            </a:extLst>
          </p:cNvPr>
          <p:cNvSpPr txBox="1"/>
          <p:nvPr/>
        </p:nvSpPr>
        <p:spPr>
          <a:xfrm>
            <a:off x="9694916" y="302647"/>
            <a:ext cx="15612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4-1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C88964A-614A-4CA9-8114-DCC39F13E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65229" y="3513635"/>
            <a:ext cx="5603405" cy="81893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7C471A2-A3E0-4F6F-9446-59E92626AB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3127" y="-809551"/>
            <a:ext cx="6880802" cy="10050416"/>
          </a:xfrm>
          <a:custGeom>
            <a:avLst/>
            <a:gdLst>
              <a:gd name="connsiteX0" fmla="*/ 0 w 6880802"/>
              <a:gd name="connsiteY0" fmla="*/ 0 h 10050416"/>
              <a:gd name="connsiteX1" fmla="*/ 6880802 w 6880802"/>
              <a:gd name="connsiteY1" fmla="*/ 0 h 10050416"/>
              <a:gd name="connsiteX2" fmla="*/ 6880802 w 6880802"/>
              <a:gd name="connsiteY2" fmla="*/ 774654 h 10050416"/>
              <a:gd name="connsiteX3" fmla="*/ 6658185 w 6880802"/>
              <a:gd name="connsiteY3" fmla="*/ 527162 h 10050416"/>
              <a:gd name="connsiteX4" fmla="*/ 3319817 w 6880802"/>
              <a:gd name="connsiteY4" fmla="*/ 4238551 h 10050416"/>
              <a:gd name="connsiteX5" fmla="*/ 6658185 w 6880802"/>
              <a:gd name="connsiteY5" fmla="*/ 7949939 h 10050416"/>
              <a:gd name="connsiteX6" fmla="*/ 6880802 w 6880802"/>
              <a:gd name="connsiteY6" fmla="*/ 7702448 h 10050416"/>
              <a:gd name="connsiteX7" fmla="*/ 6880802 w 6880802"/>
              <a:gd name="connsiteY7" fmla="*/ 10050416 h 10050416"/>
              <a:gd name="connsiteX8" fmla="*/ 0 w 6880802"/>
              <a:gd name="connsiteY8" fmla="*/ 10050416 h 100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802" h="10050416">
                <a:moveTo>
                  <a:pt x="0" y="0"/>
                </a:moveTo>
                <a:lnTo>
                  <a:pt x="6880802" y="0"/>
                </a:lnTo>
                <a:lnTo>
                  <a:pt x="6880802" y="774654"/>
                </a:lnTo>
                <a:lnTo>
                  <a:pt x="6658185" y="527162"/>
                </a:lnTo>
                <a:lnTo>
                  <a:pt x="3319817" y="4238551"/>
                </a:lnTo>
                <a:lnTo>
                  <a:pt x="6658185" y="7949939"/>
                </a:lnTo>
                <a:lnTo>
                  <a:pt x="6880802" y="7702448"/>
                </a:lnTo>
                <a:lnTo>
                  <a:pt x="6880802" y="10050416"/>
                </a:lnTo>
                <a:lnTo>
                  <a:pt x="0" y="10050416"/>
                </a:lnTo>
                <a:close/>
              </a:path>
            </a:pathLst>
          </a:cu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D7717D6-DA0C-4F5D-B70C-D21BFD1FC23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25"/>
          <a:stretch/>
        </p:blipFill>
        <p:spPr>
          <a:xfrm>
            <a:off x="8244362" y="-719534"/>
            <a:ext cx="4848606" cy="2762069"/>
          </a:xfrm>
          <a:prstGeom prst="rect">
            <a:avLst/>
          </a:prstGeom>
        </p:spPr>
      </p:pic>
      <p:sp>
        <p:nvSpPr>
          <p:cNvPr id="23" name="TextBox 3">
            <a:extLst>
              <a:ext uri="{FF2B5EF4-FFF2-40B4-BE49-F238E27FC236}">
                <a16:creationId xmlns:a16="http://schemas.microsoft.com/office/drawing/2014/main" id="{55FEF327-7B30-42D1-97BD-0B9FF65A6BD4}"/>
              </a:ext>
            </a:extLst>
          </p:cNvPr>
          <p:cNvSpPr txBox="1"/>
          <p:nvPr/>
        </p:nvSpPr>
        <p:spPr>
          <a:xfrm>
            <a:off x="4492260" y="3545165"/>
            <a:ext cx="7223853" cy="6367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Qalam Ferdaos 1" panose="02000000000000000000" pitchFamily="2" charset="-78"/>
                <a:cs typeface="AlQalam Ferdaos 1" panose="02000000000000000000" pitchFamily="2" charset="-78"/>
              </a:rPr>
              <a:t>المنصفات في المثلث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lQalam Ferdaos 1" panose="02000000000000000000" pitchFamily="2" charset="-78"/>
              <a:cs typeface="AlQalam Ferdaos 1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02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893302" y="401601"/>
            <a:ext cx="3446626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29" name="TextBox 12">
            <a:extLst>
              <a:ext uri="{FF2B5EF4-FFF2-40B4-BE49-F238E27FC236}">
                <a16:creationId xmlns:a16="http://schemas.microsoft.com/office/drawing/2014/main" id="{E7FF1AC4-5996-4DBD-8821-0F6E4FD6DC7F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FD92FE13-9BF2-48AC-A880-92C792863A0F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0F0622D7-3333-4F49-8571-763E06524964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F63044C8-6F61-4E1C-B9D8-FDC3B7E8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7" name="Picture 2">
            <a:extLst>
              <a:ext uri="{FF2B5EF4-FFF2-40B4-BE49-F238E27FC236}">
                <a16:creationId xmlns:a16="http://schemas.microsoft.com/office/drawing/2014/main" id="{7E77B25A-F141-48DD-AAB0-F373860D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59" y="813805"/>
            <a:ext cx="2951512" cy="2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F7A3AC4-3507-4C09-8B2B-51B9EB98F7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699"/>
          <a:stretch/>
        </p:blipFill>
        <p:spPr>
          <a:xfrm>
            <a:off x="1866446" y="813805"/>
            <a:ext cx="2274413" cy="208948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DF40EBC-7E20-4ABC-9CB3-86A0446CC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6993" y="1173557"/>
            <a:ext cx="5536386" cy="15436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6230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29915" y="1451749"/>
            <a:ext cx="83271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تأكد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4" name="Picture 20">
            <a:extLst>
              <a:ext uri="{FF2B5EF4-FFF2-40B4-BE49-F238E27FC236}">
                <a16:creationId xmlns:a16="http://schemas.microsoft.com/office/drawing/2014/main" id="{D658D492-2F16-4967-B187-0D1394E1E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36564" y="4783098"/>
            <a:ext cx="1619419" cy="1246305"/>
          </a:xfrm>
          <a:prstGeom prst="rect">
            <a:avLst/>
          </a:prstGeom>
        </p:spPr>
      </p:pic>
      <p:sp>
        <p:nvSpPr>
          <p:cNvPr id="27" name="TextBox 12">
            <a:extLst>
              <a:ext uri="{FF2B5EF4-FFF2-40B4-BE49-F238E27FC236}">
                <a16:creationId xmlns:a16="http://schemas.microsoft.com/office/drawing/2014/main" id="{3B2C903D-6DE2-4C12-8DFB-BCD2B86D6A05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27095F1C-54DD-4747-BCE9-37FBFFEF7C1A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54910098-AFD2-4F80-9DC7-613339A23950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8F06158D-AFA4-42FD-9635-967DDC182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8B832342-6ADC-4C80-A101-8E8E2D35A9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68"/>
          <a:stretch/>
        </p:blipFill>
        <p:spPr>
          <a:xfrm>
            <a:off x="7177650" y="1759526"/>
            <a:ext cx="2333282" cy="159002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7A06A18-A89C-46B1-82C9-BCB38CF8208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8908" y="1759526"/>
            <a:ext cx="2104319" cy="151542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3E5489D-2D42-4CE4-96FE-AE286E282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0162" y="1280387"/>
            <a:ext cx="1860630" cy="405204"/>
          </a:xfrm>
          <a:prstGeom prst="rect">
            <a:avLst/>
          </a:prstGeom>
        </p:spPr>
      </p:pic>
      <p:sp>
        <p:nvSpPr>
          <p:cNvPr id="34" name="TextBox 15">
            <a:extLst>
              <a:ext uri="{FF2B5EF4-FFF2-40B4-BE49-F238E27FC236}">
                <a16:creationId xmlns:a16="http://schemas.microsoft.com/office/drawing/2014/main" id="{815EAC49-9376-4A84-AE94-9D6C490A8725}"/>
              </a:ext>
            </a:extLst>
          </p:cNvPr>
          <p:cNvSpPr txBox="1"/>
          <p:nvPr/>
        </p:nvSpPr>
        <p:spPr>
          <a:xfrm>
            <a:off x="2736391" y="589593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المنصفات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404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29915" y="1451749"/>
            <a:ext cx="83271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تأكد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4" name="Picture 20">
            <a:extLst>
              <a:ext uri="{FF2B5EF4-FFF2-40B4-BE49-F238E27FC236}">
                <a16:creationId xmlns:a16="http://schemas.microsoft.com/office/drawing/2014/main" id="{D658D492-2F16-4967-B187-0D1394E1E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36564" y="4783098"/>
            <a:ext cx="1619419" cy="1246305"/>
          </a:xfrm>
          <a:prstGeom prst="rect">
            <a:avLst/>
          </a:prstGeom>
        </p:spPr>
      </p:pic>
      <p:sp>
        <p:nvSpPr>
          <p:cNvPr id="26" name="TextBox 12">
            <a:extLst>
              <a:ext uri="{FF2B5EF4-FFF2-40B4-BE49-F238E27FC236}">
                <a16:creationId xmlns:a16="http://schemas.microsoft.com/office/drawing/2014/main" id="{00823DB8-8193-4265-BE8C-C8910253B91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51CD2D54-F5CB-4B6B-A23C-3611EED59BC2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8" name="TextBox 11">
              <a:extLst>
                <a:ext uri="{FF2B5EF4-FFF2-40B4-BE49-F238E27FC236}">
                  <a16:creationId xmlns:a16="http://schemas.microsoft.com/office/drawing/2014/main" id="{C1260804-B1AC-45BE-9D92-0F202EDF7CA1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296C5BE8-B83D-4F74-B8BC-303C49159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77FA88B-CA61-4F0C-BFDE-9A2E2C1DBBD9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33" name="Group 6">
              <a:extLst>
                <a:ext uri="{FF2B5EF4-FFF2-40B4-BE49-F238E27FC236}">
                  <a16:creationId xmlns:a16="http://schemas.microsoft.com/office/drawing/2014/main" id="{17B09CC1-4987-48F4-B6AF-673AEB1699BB}"/>
                </a:ext>
              </a:extLst>
            </p:cNvPr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7C1E76A5-DC6C-4731-BC9B-035FC0A9485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34" name="Picture 8">
              <a:extLst>
                <a:ext uri="{FF2B5EF4-FFF2-40B4-BE49-F238E27FC236}">
                  <a16:creationId xmlns:a16="http://schemas.microsoft.com/office/drawing/2014/main" id="{E453AC89-D42C-4FE9-BE17-6EC6A4504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B2624BEC-64E5-4B64-8B07-6EC233DB2BE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7077" y="1442309"/>
            <a:ext cx="7388266" cy="1373818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2E03D317-20EF-431F-9894-79E30B2D208B}"/>
              </a:ext>
            </a:extLst>
          </p:cNvPr>
          <p:cNvSpPr txBox="1"/>
          <p:nvPr/>
        </p:nvSpPr>
        <p:spPr>
          <a:xfrm>
            <a:off x="2736391" y="589593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المنصفات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633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29915" y="1316765"/>
            <a:ext cx="83271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تدرب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وحل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>
            <a:extLst>
              <a:ext uri="{FF2B5EF4-FFF2-40B4-BE49-F238E27FC236}">
                <a16:creationId xmlns:a16="http://schemas.microsoft.com/office/drawing/2014/main" id="{DAAB2C08-3B37-4115-A78D-B8AA2C2D2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59366" y="4065840"/>
            <a:ext cx="1603839" cy="2082907"/>
          </a:xfrm>
          <a:prstGeom prst="rect">
            <a:avLst/>
          </a:prstGeom>
        </p:spPr>
      </p:pic>
      <p:sp>
        <p:nvSpPr>
          <p:cNvPr id="28" name="TextBox 12">
            <a:extLst>
              <a:ext uri="{FF2B5EF4-FFF2-40B4-BE49-F238E27FC236}">
                <a16:creationId xmlns:a16="http://schemas.microsoft.com/office/drawing/2014/main" id="{CB3A81A8-E7D3-405D-B689-2F647B5472AD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0263C976-AFB2-4839-82FD-AE42E9AAC6EC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id="{A4BD20B4-7675-4CD5-80FF-E07AAC315162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14E89E9E-975B-493F-88C1-EB6BDD685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3B419946-8D30-4AC5-BBA6-E79E482A8492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663CBE39-823F-4D81-81AC-58B76DCED18C}"/>
                </a:ext>
              </a:extLst>
            </p:cNvPr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E80E1C36-8B6E-4D2C-A58F-CC3C714344E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33" name="Picture 8">
              <a:extLst>
                <a:ext uri="{FF2B5EF4-FFF2-40B4-BE49-F238E27FC236}">
                  <a16:creationId xmlns:a16="http://schemas.microsoft.com/office/drawing/2014/main" id="{138EDB40-754C-40A4-BB85-9345FE947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B22E6CCA-0C04-4DB5-A42E-F726435C62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872"/>
          <a:stretch/>
        </p:blipFill>
        <p:spPr>
          <a:xfrm>
            <a:off x="797716" y="1567852"/>
            <a:ext cx="2753433" cy="1861148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38F4DD1C-E200-49D1-818B-2246E0AA31E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32"/>
          <a:stretch/>
        </p:blipFill>
        <p:spPr>
          <a:xfrm>
            <a:off x="5571210" y="1624541"/>
            <a:ext cx="4167098" cy="2095608"/>
          </a:xfrm>
          <a:prstGeom prst="rect">
            <a:avLst/>
          </a:prstGeom>
        </p:spPr>
      </p:pic>
      <p:sp>
        <p:nvSpPr>
          <p:cNvPr id="37" name="TextBox 15">
            <a:extLst>
              <a:ext uri="{FF2B5EF4-FFF2-40B4-BE49-F238E27FC236}">
                <a16:creationId xmlns:a16="http://schemas.microsoft.com/office/drawing/2014/main" id="{5B082CDE-991B-4B66-8B3B-252D87B7166E}"/>
              </a:ext>
            </a:extLst>
          </p:cNvPr>
          <p:cNvSpPr txBox="1"/>
          <p:nvPr/>
        </p:nvSpPr>
        <p:spPr>
          <a:xfrm>
            <a:off x="2736391" y="589593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المنصفات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702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42386" y="1285952"/>
            <a:ext cx="832718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مهارات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التفكير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العليا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4" name="TextBox 12">
            <a:extLst>
              <a:ext uri="{FF2B5EF4-FFF2-40B4-BE49-F238E27FC236}">
                <a16:creationId xmlns:a16="http://schemas.microsoft.com/office/drawing/2014/main" id="{5FA46238-66EE-43CA-A1E5-A0CAD12A98DF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778ED7E-BE11-4DAD-9A90-2265FDE4A2BD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895B9AEB-5322-408B-9061-9CE2AE431622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E2DFCB2-9A84-4E5A-BAF7-9F186D1DF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9F103510-C6B9-4A92-B756-14B52A2F64C5}"/>
              </a:ext>
            </a:extLst>
          </p:cNvPr>
          <p:cNvGrpSpPr/>
          <p:nvPr/>
        </p:nvGrpSpPr>
        <p:grpSpPr>
          <a:xfrm>
            <a:off x="3420326" y="410460"/>
            <a:ext cx="4301769" cy="1050148"/>
            <a:chOff x="4272626" y="494733"/>
            <a:chExt cx="2093141" cy="708325"/>
          </a:xfrm>
        </p:grpSpPr>
        <p:grpSp>
          <p:nvGrpSpPr>
            <p:cNvPr id="30" name="Group 6">
              <a:extLst>
                <a:ext uri="{FF2B5EF4-FFF2-40B4-BE49-F238E27FC236}">
                  <a16:creationId xmlns:a16="http://schemas.microsoft.com/office/drawing/2014/main" id="{B4ABF400-CD65-4CEE-90A4-C5BEF23B060E}"/>
                </a:ext>
              </a:extLst>
            </p:cNvPr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3AF56AE3-EAC0-4D1A-A25D-83F347665C7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31" name="Picture 8">
              <a:extLst>
                <a:ext uri="{FF2B5EF4-FFF2-40B4-BE49-F238E27FC236}">
                  <a16:creationId xmlns:a16="http://schemas.microsoft.com/office/drawing/2014/main" id="{EADCC10E-546E-4EE5-B03E-53735668A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269F2E0A-3719-4C78-A631-0AF0B7D36D7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7959" y="1684706"/>
            <a:ext cx="8164846" cy="923508"/>
          </a:xfrm>
          <a:prstGeom prst="rect">
            <a:avLst/>
          </a:prstGeom>
        </p:spPr>
      </p:pic>
      <p:pic>
        <p:nvPicPr>
          <p:cNvPr id="36" name="Picture 22">
            <a:extLst>
              <a:ext uri="{FF2B5EF4-FFF2-40B4-BE49-F238E27FC236}">
                <a16:creationId xmlns:a16="http://schemas.microsoft.com/office/drawing/2014/main" id="{97D9DDEB-7CB7-43F3-97C2-4720184C78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19774" y="4442616"/>
            <a:ext cx="1677942" cy="1648577"/>
          </a:xfrm>
          <a:prstGeom prst="rect">
            <a:avLst/>
          </a:prstGeom>
        </p:spPr>
      </p:pic>
      <p:sp>
        <p:nvSpPr>
          <p:cNvPr id="37" name="TextBox 15">
            <a:extLst>
              <a:ext uri="{FF2B5EF4-FFF2-40B4-BE49-F238E27FC236}">
                <a16:creationId xmlns:a16="http://schemas.microsoft.com/office/drawing/2014/main" id="{0315D2DC-4C0E-4C8D-879D-60BA0887B3CB}"/>
              </a:ext>
            </a:extLst>
          </p:cNvPr>
          <p:cNvSpPr txBox="1"/>
          <p:nvPr/>
        </p:nvSpPr>
        <p:spPr>
          <a:xfrm>
            <a:off x="2736391" y="589593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المنصفات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48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45">
            <a:extLst>
              <a:ext uri="{FF2B5EF4-FFF2-40B4-BE49-F238E27FC236}">
                <a16:creationId xmlns:a16="http://schemas.microsoft.com/office/drawing/2014/main" id="{4AC5DEC1-F44C-4198-A990-A0EDF311C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72282" y="1131694"/>
            <a:ext cx="3776506" cy="755302"/>
          </a:xfrm>
          <a:prstGeom prst="rect">
            <a:avLst/>
          </a:prstGeom>
        </p:spPr>
      </p:pic>
      <p:sp>
        <p:nvSpPr>
          <p:cNvPr id="37" name="Google Shape;3911;p60">
            <a:extLst>
              <a:ext uri="{FF2B5EF4-FFF2-40B4-BE49-F238E27FC236}">
                <a16:creationId xmlns:a16="http://schemas.microsoft.com/office/drawing/2014/main" id="{5BCA70C1-7857-42B3-A2D5-924C35656838}"/>
              </a:ext>
            </a:extLst>
          </p:cNvPr>
          <p:cNvSpPr/>
          <p:nvPr/>
        </p:nvSpPr>
        <p:spPr>
          <a:xfrm>
            <a:off x="8106913" y="2775040"/>
            <a:ext cx="257620" cy="257542"/>
          </a:xfrm>
          <a:custGeom>
            <a:avLst/>
            <a:gdLst/>
            <a:ahLst/>
            <a:cxnLst/>
            <a:rect l="l" t="t" r="r" b="b"/>
            <a:pathLst>
              <a:path w="9898" h="9895" extrusionOk="0">
                <a:moveTo>
                  <a:pt x="4951" y="1"/>
                </a:moveTo>
                <a:cubicBezTo>
                  <a:pt x="2217" y="1"/>
                  <a:pt x="0" y="2214"/>
                  <a:pt x="0" y="4948"/>
                </a:cubicBezTo>
                <a:cubicBezTo>
                  <a:pt x="0" y="7678"/>
                  <a:pt x="2217" y="9895"/>
                  <a:pt x="4951" y="9895"/>
                </a:cubicBezTo>
                <a:cubicBezTo>
                  <a:pt x="7681" y="9895"/>
                  <a:pt x="9898" y="7678"/>
                  <a:pt x="9898" y="4948"/>
                </a:cubicBezTo>
                <a:cubicBezTo>
                  <a:pt x="9898" y="2214"/>
                  <a:pt x="7681" y="1"/>
                  <a:pt x="4951" y="1"/>
                </a:cubicBezTo>
                <a:close/>
              </a:path>
            </a:pathLst>
          </a:custGeom>
          <a:solidFill>
            <a:srgbClr val="F99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930;p60">
            <a:extLst>
              <a:ext uri="{FF2B5EF4-FFF2-40B4-BE49-F238E27FC236}">
                <a16:creationId xmlns:a16="http://schemas.microsoft.com/office/drawing/2014/main" id="{50865645-9A62-4F48-8E77-2F56A8729249}"/>
              </a:ext>
            </a:extLst>
          </p:cNvPr>
          <p:cNvGrpSpPr/>
          <p:nvPr/>
        </p:nvGrpSpPr>
        <p:grpSpPr>
          <a:xfrm>
            <a:off x="5523463" y="5487535"/>
            <a:ext cx="713222" cy="643690"/>
            <a:chOff x="3908397" y="1794489"/>
            <a:chExt cx="372844" cy="353610"/>
          </a:xfrm>
        </p:grpSpPr>
        <p:sp>
          <p:nvSpPr>
            <p:cNvPr id="39" name="Google Shape;3931;p60">
              <a:hlinkClick r:id="rId5"/>
              <a:extLst>
                <a:ext uri="{FF2B5EF4-FFF2-40B4-BE49-F238E27FC236}">
                  <a16:creationId xmlns:a16="http://schemas.microsoft.com/office/drawing/2014/main" id="{887934F3-13C6-4E9D-9155-AEEA0BB6B3D5}"/>
                </a:ext>
              </a:extLst>
            </p:cNvPr>
            <p:cNvSpPr/>
            <p:nvPr/>
          </p:nvSpPr>
          <p:spPr>
            <a:xfrm>
              <a:off x="3932758" y="180005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932;p60">
              <a:hlinkClick r:id="rId5"/>
              <a:extLst>
                <a:ext uri="{FF2B5EF4-FFF2-40B4-BE49-F238E27FC236}">
                  <a16:creationId xmlns:a16="http://schemas.microsoft.com/office/drawing/2014/main" id="{F835D3F2-4BE5-401E-AC0E-C8ADEBFD6D38}"/>
                </a:ext>
              </a:extLst>
            </p:cNvPr>
            <p:cNvSpPr/>
            <p:nvPr/>
          </p:nvSpPr>
          <p:spPr>
            <a:xfrm>
              <a:off x="4081558" y="1800059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933;p60">
              <a:extLst>
                <a:ext uri="{FF2B5EF4-FFF2-40B4-BE49-F238E27FC236}">
                  <a16:creationId xmlns:a16="http://schemas.microsoft.com/office/drawing/2014/main" id="{ACDA1CF6-6F40-4DEA-BCEB-FC7CA8BB6541}"/>
                </a:ext>
              </a:extLst>
            </p:cNvPr>
            <p:cNvSpPr/>
            <p:nvPr/>
          </p:nvSpPr>
          <p:spPr>
            <a:xfrm>
              <a:off x="4006104" y="1888943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934;p60">
              <a:extLst>
                <a:ext uri="{FF2B5EF4-FFF2-40B4-BE49-F238E27FC236}">
                  <a16:creationId xmlns:a16="http://schemas.microsoft.com/office/drawing/2014/main" id="{6566811C-B326-40A9-A98B-6580F2F77A54}"/>
                </a:ext>
              </a:extLst>
            </p:cNvPr>
            <p:cNvSpPr/>
            <p:nvPr/>
          </p:nvSpPr>
          <p:spPr>
            <a:xfrm>
              <a:off x="3908397" y="1794489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935;p60">
              <a:extLst>
                <a:ext uri="{FF2B5EF4-FFF2-40B4-BE49-F238E27FC236}">
                  <a16:creationId xmlns:a16="http://schemas.microsoft.com/office/drawing/2014/main" id="{3A51ED18-4D34-4BFA-AE8A-AF07EECB39B1}"/>
                </a:ext>
              </a:extLst>
            </p:cNvPr>
            <p:cNvSpPr/>
            <p:nvPr/>
          </p:nvSpPr>
          <p:spPr>
            <a:xfrm>
              <a:off x="3999519" y="1883790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44" name="Google Shape;3936;p60">
            <a:extLst>
              <a:ext uri="{FF2B5EF4-FFF2-40B4-BE49-F238E27FC236}">
                <a16:creationId xmlns:a16="http://schemas.microsoft.com/office/drawing/2014/main" id="{41A4F4DC-344E-41EA-A5B9-66A2E8F4D0E3}"/>
              </a:ext>
            </a:extLst>
          </p:cNvPr>
          <p:cNvCxnSpPr/>
          <p:nvPr/>
        </p:nvCxnSpPr>
        <p:spPr>
          <a:xfrm>
            <a:off x="5488432" y="2881216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99A0C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5" name="Google Shape;3985;p60">
            <a:extLst>
              <a:ext uri="{FF2B5EF4-FFF2-40B4-BE49-F238E27FC236}">
                <a16:creationId xmlns:a16="http://schemas.microsoft.com/office/drawing/2014/main" id="{4B67BA43-5BDF-486A-B146-B8CBC503FE18}"/>
              </a:ext>
            </a:extLst>
          </p:cNvPr>
          <p:cNvSpPr/>
          <p:nvPr/>
        </p:nvSpPr>
        <p:spPr>
          <a:xfrm>
            <a:off x="3472268" y="3659592"/>
            <a:ext cx="120125" cy="160550"/>
          </a:xfrm>
          <a:custGeom>
            <a:avLst/>
            <a:gdLst/>
            <a:ahLst/>
            <a:cxnLst/>
            <a:rect l="l" t="t" r="r" b="b"/>
            <a:pathLst>
              <a:path w="4805" h="6422" extrusionOk="0">
                <a:moveTo>
                  <a:pt x="2904" y="396"/>
                </a:moveTo>
                <a:cubicBezTo>
                  <a:pt x="3185" y="396"/>
                  <a:pt x="3488" y="560"/>
                  <a:pt x="3672" y="832"/>
                </a:cubicBezTo>
                <a:cubicBezTo>
                  <a:pt x="3921" y="1195"/>
                  <a:pt x="3943" y="1659"/>
                  <a:pt x="3918" y="1985"/>
                </a:cubicBezTo>
                <a:cubicBezTo>
                  <a:pt x="3850" y="2853"/>
                  <a:pt x="3401" y="3686"/>
                  <a:pt x="2712" y="4218"/>
                </a:cubicBezTo>
                <a:cubicBezTo>
                  <a:pt x="2505" y="4379"/>
                  <a:pt x="2274" y="4512"/>
                  <a:pt x="2029" y="4616"/>
                </a:cubicBezTo>
                <a:cubicBezTo>
                  <a:pt x="1947" y="4401"/>
                  <a:pt x="1884" y="4168"/>
                  <a:pt x="1845" y="3921"/>
                </a:cubicBezTo>
                <a:cubicBezTo>
                  <a:pt x="1747" y="3288"/>
                  <a:pt x="1799" y="2648"/>
                  <a:pt x="1906" y="1881"/>
                </a:cubicBezTo>
                <a:cubicBezTo>
                  <a:pt x="1950" y="1557"/>
                  <a:pt x="2003" y="1242"/>
                  <a:pt x="2135" y="968"/>
                </a:cubicBezTo>
                <a:cubicBezTo>
                  <a:pt x="2275" y="683"/>
                  <a:pt x="2491" y="483"/>
                  <a:pt x="2731" y="418"/>
                </a:cubicBezTo>
                <a:cubicBezTo>
                  <a:pt x="2786" y="402"/>
                  <a:pt x="2844" y="396"/>
                  <a:pt x="2904" y="396"/>
                </a:cubicBezTo>
                <a:close/>
                <a:moveTo>
                  <a:pt x="2905" y="0"/>
                </a:moveTo>
                <a:cubicBezTo>
                  <a:pt x="2812" y="0"/>
                  <a:pt x="2719" y="12"/>
                  <a:pt x="2628" y="36"/>
                </a:cubicBezTo>
                <a:cubicBezTo>
                  <a:pt x="2278" y="129"/>
                  <a:pt x="1968" y="406"/>
                  <a:pt x="1779" y="796"/>
                </a:cubicBezTo>
                <a:cubicBezTo>
                  <a:pt x="1621" y="1122"/>
                  <a:pt x="1563" y="1469"/>
                  <a:pt x="1513" y="1826"/>
                </a:cubicBezTo>
                <a:cubicBezTo>
                  <a:pt x="1415" y="2519"/>
                  <a:pt x="1339" y="3262"/>
                  <a:pt x="1453" y="3982"/>
                </a:cubicBezTo>
                <a:cubicBezTo>
                  <a:pt x="1495" y="4252"/>
                  <a:pt x="1563" y="4508"/>
                  <a:pt x="1655" y="4747"/>
                </a:cubicBezTo>
                <a:cubicBezTo>
                  <a:pt x="1373" y="4828"/>
                  <a:pt x="1080" y="4870"/>
                  <a:pt x="786" y="4870"/>
                </a:cubicBezTo>
                <a:cubicBezTo>
                  <a:pt x="606" y="4870"/>
                  <a:pt x="426" y="4854"/>
                  <a:pt x="248" y="4822"/>
                </a:cubicBezTo>
                <a:cubicBezTo>
                  <a:pt x="238" y="4820"/>
                  <a:pt x="227" y="4819"/>
                  <a:pt x="216" y="4819"/>
                </a:cubicBezTo>
                <a:cubicBezTo>
                  <a:pt x="121" y="4819"/>
                  <a:pt x="36" y="4885"/>
                  <a:pt x="18" y="4983"/>
                </a:cubicBezTo>
                <a:cubicBezTo>
                  <a:pt x="0" y="5090"/>
                  <a:pt x="71" y="5193"/>
                  <a:pt x="179" y="5212"/>
                </a:cubicBezTo>
                <a:cubicBezTo>
                  <a:pt x="379" y="5248"/>
                  <a:pt x="581" y="5266"/>
                  <a:pt x="785" y="5266"/>
                </a:cubicBezTo>
                <a:cubicBezTo>
                  <a:pt x="1135" y="5266"/>
                  <a:pt x="1486" y="5213"/>
                  <a:pt x="1822" y="5111"/>
                </a:cubicBezTo>
                <a:cubicBezTo>
                  <a:pt x="1996" y="5436"/>
                  <a:pt x="2218" y="5712"/>
                  <a:pt x="2483" y="5928"/>
                </a:cubicBezTo>
                <a:cubicBezTo>
                  <a:pt x="2880" y="6252"/>
                  <a:pt x="3368" y="6422"/>
                  <a:pt x="3839" y="6422"/>
                </a:cubicBezTo>
                <a:cubicBezTo>
                  <a:pt x="4131" y="6422"/>
                  <a:pt x="4416" y="6358"/>
                  <a:pt x="4669" y="6226"/>
                </a:cubicBezTo>
                <a:cubicBezTo>
                  <a:pt x="4767" y="6174"/>
                  <a:pt x="4805" y="6054"/>
                  <a:pt x="4753" y="5958"/>
                </a:cubicBezTo>
                <a:cubicBezTo>
                  <a:pt x="4717" y="5889"/>
                  <a:pt x="4649" y="5851"/>
                  <a:pt x="4577" y="5851"/>
                </a:cubicBezTo>
                <a:cubicBezTo>
                  <a:pt x="4546" y="5851"/>
                  <a:pt x="4515" y="5858"/>
                  <a:pt x="4485" y="5873"/>
                </a:cubicBezTo>
                <a:cubicBezTo>
                  <a:pt x="4292" y="5974"/>
                  <a:pt x="4071" y="6023"/>
                  <a:pt x="3843" y="6023"/>
                </a:cubicBezTo>
                <a:cubicBezTo>
                  <a:pt x="3459" y="6023"/>
                  <a:pt x="3055" y="5884"/>
                  <a:pt x="2732" y="5621"/>
                </a:cubicBezTo>
                <a:cubicBezTo>
                  <a:pt x="2522" y="5448"/>
                  <a:pt x="2343" y="5230"/>
                  <a:pt x="2199" y="4974"/>
                </a:cubicBezTo>
                <a:cubicBezTo>
                  <a:pt x="2468" y="4858"/>
                  <a:pt x="2723" y="4709"/>
                  <a:pt x="2955" y="4530"/>
                </a:cubicBezTo>
                <a:cubicBezTo>
                  <a:pt x="3730" y="3931"/>
                  <a:pt x="4238" y="2990"/>
                  <a:pt x="4312" y="2015"/>
                </a:cubicBezTo>
                <a:cubicBezTo>
                  <a:pt x="4357" y="1457"/>
                  <a:pt x="4247" y="968"/>
                  <a:pt x="3999" y="605"/>
                </a:cubicBezTo>
                <a:cubicBezTo>
                  <a:pt x="3739" y="225"/>
                  <a:pt x="3316" y="0"/>
                  <a:pt x="2905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" name="Google Shape;3986;p60">
            <a:extLst>
              <a:ext uri="{FF2B5EF4-FFF2-40B4-BE49-F238E27FC236}">
                <a16:creationId xmlns:a16="http://schemas.microsoft.com/office/drawing/2014/main" id="{7E879AD6-784F-459E-BDD7-F9528C8D6A3C}"/>
              </a:ext>
            </a:extLst>
          </p:cNvPr>
          <p:cNvSpPr/>
          <p:nvPr/>
        </p:nvSpPr>
        <p:spPr>
          <a:xfrm>
            <a:off x="8993024" y="4706444"/>
            <a:ext cx="151025" cy="178875"/>
          </a:xfrm>
          <a:custGeom>
            <a:avLst/>
            <a:gdLst/>
            <a:ahLst/>
            <a:cxnLst/>
            <a:rect l="l" t="t" r="r" b="b"/>
            <a:pathLst>
              <a:path w="6041" h="7155" extrusionOk="0">
                <a:moveTo>
                  <a:pt x="560" y="0"/>
                </a:moveTo>
                <a:cubicBezTo>
                  <a:pt x="494" y="0"/>
                  <a:pt x="427" y="10"/>
                  <a:pt x="362" y="30"/>
                </a:cubicBezTo>
                <a:cubicBezTo>
                  <a:pt x="178" y="90"/>
                  <a:pt x="53" y="225"/>
                  <a:pt x="20" y="402"/>
                </a:cubicBezTo>
                <a:cubicBezTo>
                  <a:pt x="0" y="509"/>
                  <a:pt x="72" y="613"/>
                  <a:pt x="179" y="633"/>
                </a:cubicBezTo>
                <a:cubicBezTo>
                  <a:pt x="190" y="635"/>
                  <a:pt x="202" y="636"/>
                  <a:pt x="213" y="636"/>
                </a:cubicBezTo>
                <a:cubicBezTo>
                  <a:pt x="306" y="636"/>
                  <a:pt x="394" y="570"/>
                  <a:pt x="411" y="474"/>
                </a:cubicBezTo>
                <a:cubicBezTo>
                  <a:pt x="416" y="445"/>
                  <a:pt x="441" y="424"/>
                  <a:pt x="485" y="409"/>
                </a:cubicBezTo>
                <a:cubicBezTo>
                  <a:pt x="509" y="401"/>
                  <a:pt x="535" y="398"/>
                  <a:pt x="561" y="398"/>
                </a:cubicBezTo>
                <a:cubicBezTo>
                  <a:pt x="625" y="398"/>
                  <a:pt x="690" y="419"/>
                  <a:pt x="730" y="457"/>
                </a:cubicBezTo>
                <a:cubicBezTo>
                  <a:pt x="874" y="598"/>
                  <a:pt x="890" y="860"/>
                  <a:pt x="888" y="1070"/>
                </a:cubicBezTo>
                <a:cubicBezTo>
                  <a:pt x="881" y="1645"/>
                  <a:pt x="730" y="2187"/>
                  <a:pt x="571" y="2761"/>
                </a:cubicBezTo>
                <a:cubicBezTo>
                  <a:pt x="515" y="2956"/>
                  <a:pt x="460" y="3154"/>
                  <a:pt x="411" y="3354"/>
                </a:cubicBezTo>
                <a:cubicBezTo>
                  <a:pt x="126" y="4513"/>
                  <a:pt x="235" y="5268"/>
                  <a:pt x="790" y="5955"/>
                </a:cubicBezTo>
                <a:cubicBezTo>
                  <a:pt x="1128" y="6375"/>
                  <a:pt x="1697" y="6601"/>
                  <a:pt x="2260" y="6601"/>
                </a:cubicBezTo>
                <a:cubicBezTo>
                  <a:pt x="2634" y="6601"/>
                  <a:pt x="3006" y="6502"/>
                  <a:pt x="3307" y="6294"/>
                </a:cubicBezTo>
                <a:cubicBezTo>
                  <a:pt x="3671" y="6040"/>
                  <a:pt x="4005" y="5639"/>
                  <a:pt x="4213" y="5215"/>
                </a:cubicBezTo>
                <a:lnTo>
                  <a:pt x="4213" y="5215"/>
                </a:lnTo>
                <a:cubicBezTo>
                  <a:pt x="4208" y="5342"/>
                  <a:pt x="4208" y="5459"/>
                  <a:pt x="4211" y="5565"/>
                </a:cubicBezTo>
                <a:cubicBezTo>
                  <a:pt x="4219" y="5887"/>
                  <a:pt x="4242" y="6257"/>
                  <a:pt x="4418" y="6586"/>
                </a:cubicBezTo>
                <a:cubicBezTo>
                  <a:pt x="4603" y="6933"/>
                  <a:pt x="4950" y="7154"/>
                  <a:pt x="5288" y="7154"/>
                </a:cubicBezTo>
                <a:cubicBezTo>
                  <a:pt x="5324" y="7154"/>
                  <a:pt x="5360" y="7152"/>
                  <a:pt x="5395" y="7148"/>
                </a:cubicBezTo>
                <a:cubicBezTo>
                  <a:pt x="5628" y="7114"/>
                  <a:pt x="5840" y="6951"/>
                  <a:pt x="5946" y="6724"/>
                </a:cubicBezTo>
                <a:cubicBezTo>
                  <a:pt x="6041" y="6524"/>
                  <a:pt x="6035" y="6311"/>
                  <a:pt x="5929" y="6139"/>
                </a:cubicBezTo>
                <a:cubicBezTo>
                  <a:pt x="5892" y="6078"/>
                  <a:pt x="5827" y="6045"/>
                  <a:pt x="5760" y="6045"/>
                </a:cubicBezTo>
                <a:cubicBezTo>
                  <a:pt x="5725" y="6045"/>
                  <a:pt x="5689" y="6054"/>
                  <a:pt x="5657" y="6074"/>
                </a:cubicBezTo>
                <a:cubicBezTo>
                  <a:pt x="5563" y="6130"/>
                  <a:pt x="5535" y="6253"/>
                  <a:pt x="5592" y="6346"/>
                </a:cubicBezTo>
                <a:cubicBezTo>
                  <a:pt x="5639" y="6422"/>
                  <a:pt x="5609" y="6511"/>
                  <a:pt x="5588" y="6555"/>
                </a:cubicBezTo>
                <a:cubicBezTo>
                  <a:pt x="5540" y="6659"/>
                  <a:pt x="5440" y="6739"/>
                  <a:pt x="5340" y="6754"/>
                </a:cubicBezTo>
                <a:cubicBezTo>
                  <a:pt x="5322" y="6757"/>
                  <a:pt x="5304" y="6758"/>
                  <a:pt x="5286" y="6758"/>
                </a:cubicBezTo>
                <a:cubicBezTo>
                  <a:pt x="5072" y="6758"/>
                  <a:pt x="4868" y="6585"/>
                  <a:pt x="4768" y="6398"/>
                </a:cubicBezTo>
                <a:cubicBezTo>
                  <a:pt x="4634" y="6146"/>
                  <a:pt x="4615" y="5830"/>
                  <a:pt x="4608" y="5555"/>
                </a:cubicBezTo>
                <a:cubicBezTo>
                  <a:pt x="4598" y="5104"/>
                  <a:pt x="4631" y="4562"/>
                  <a:pt x="4688" y="4014"/>
                </a:cubicBezTo>
                <a:cubicBezTo>
                  <a:pt x="5449" y="2030"/>
                  <a:pt x="5649" y="1262"/>
                  <a:pt x="5503" y="985"/>
                </a:cubicBezTo>
                <a:cubicBezTo>
                  <a:pt x="5463" y="909"/>
                  <a:pt x="5399" y="860"/>
                  <a:pt x="5321" y="841"/>
                </a:cubicBezTo>
                <a:cubicBezTo>
                  <a:pt x="5300" y="836"/>
                  <a:pt x="5280" y="834"/>
                  <a:pt x="5259" y="834"/>
                </a:cubicBezTo>
                <a:cubicBezTo>
                  <a:pt x="5190" y="834"/>
                  <a:pt x="5121" y="859"/>
                  <a:pt x="5061" y="908"/>
                </a:cubicBezTo>
                <a:cubicBezTo>
                  <a:pt x="4719" y="1186"/>
                  <a:pt x="4439" y="2619"/>
                  <a:pt x="4300" y="3914"/>
                </a:cubicBezTo>
                <a:cubicBezTo>
                  <a:pt x="4178" y="4233"/>
                  <a:pt x="4067" y="4516"/>
                  <a:pt x="3987" y="4719"/>
                </a:cubicBezTo>
                <a:lnTo>
                  <a:pt x="3923" y="4885"/>
                </a:lnTo>
                <a:cubicBezTo>
                  <a:pt x="3757" y="5306"/>
                  <a:pt x="3435" y="5719"/>
                  <a:pt x="3081" y="5966"/>
                </a:cubicBezTo>
                <a:cubicBezTo>
                  <a:pt x="2848" y="6127"/>
                  <a:pt x="2554" y="6203"/>
                  <a:pt x="2258" y="6203"/>
                </a:cubicBezTo>
                <a:cubicBezTo>
                  <a:pt x="1812" y="6203"/>
                  <a:pt x="1359" y="6029"/>
                  <a:pt x="1098" y="5706"/>
                </a:cubicBezTo>
                <a:cubicBezTo>
                  <a:pt x="625" y="5117"/>
                  <a:pt x="540" y="4485"/>
                  <a:pt x="795" y="3448"/>
                </a:cubicBezTo>
                <a:cubicBezTo>
                  <a:pt x="842" y="3251"/>
                  <a:pt x="897" y="3056"/>
                  <a:pt x="951" y="2865"/>
                </a:cubicBezTo>
                <a:cubicBezTo>
                  <a:pt x="1110" y="2292"/>
                  <a:pt x="1276" y="1701"/>
                  <a:pt x="1283" y="1074"/>
                </a:cubicBezTo>
                <a:cubicBezTo>
                  <a:pt x="1288" y="783"/>
                  <a:pt x="1258" y="418"/>
                  <a:pt x="1004" y="171"/>
                </a:cubicBezTo>
                <a:cubicBezTo>
                  <a:pt x="890" y="61"/>
                  <a:pt x="726" y="0"/>
                  <a:pt x="560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7" name="Google Shape;4083;p60">
            <a:extLst>
              <a:ext uri="{FF2B5EF4-FFF2-40B4-BE49-F238E27FC236}">
                <a16:creationId xmlns:a16="http://schemas.microsoft.com/office/drawing/2014/main" id="{A694F8AA-718C-4611-93A8-53DCCAB0B5CA}"/>
              </a:ext>
            </a:extLst>
          </p:cNvPr>
          <p:cNvGrpSpPr/>
          <p:nvPr/>
        </p:nvGrpSpPr>
        <p:grpSpPr>
          <a:xfrm>
            <a:off x="2664205" y="3137579"/>
            <a:ext cx="108750" cy="161425"/>
            <a:chOff x="1660775" y="1221975"/>
            <a:chExt cx="108750" cy="161425"/>
          </a:xfrm>
        </p:grpSpPr>
        <p:sp>
          <p:nvSpPr>
            <p:cNvPr id="48" name="Google Shape;4084;p60">
              <a:extLst>
                <a:ext uri="{FF2B5EF4-FFF2-40B4-BE49-F238E27FC236}">
                  <a16:creationId xmlns:a16="http://schemas.microsoft.com/office/drawing/2014/main" id="{89C9E35D-E4FC-4B1C-9B7A-F4B2373F8E8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085;p60">
              <a:extLst>
                <a:ext uri="{FF2B5EF4-FFF2-40B4-BE49-F238E27FC236}">
                  <a16:creationId xmlns:a16="http://schemas.microsoft.com/office/drawing/2014/main" id="{2B8C495B-B9E4-4804-8769-45CEC762C886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4086;p60">
              <a:extLst>
                <a:ext uri="{FF2B5EF4-FFF2-40B4-BE49-F238E27FC236}">
                  <a16:creationId xmlns:a16="http://schemas.microsoft.com/office/drawing/2014/main" id="{6D7B4841-985C-481A-AD37-B90BB8B3D01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" name="Google Shape;4087;p60">
            <a:extLst>
              <a:ext uri="{FF2B5EF4-FFF2-40B4-BE49-F238E27FC236}">
                <a16:creationId xmlns:a16="http://schemas.microsoft.com/office/drawing/2014/main" id="{733875EA-237A-41D9-8ABB-01E040477D83}"/>
              </a:ext>
            </a:extLst>
          </p:cNvPr>
          <p:cNvGrpSpPr/>
          <p:nvPr/>
        </p:nvGrpSpPr>
        <p:grpSpPr>
          <a:xfrm>
            <a:off x="2615824" y="4512506"/>
            <a:ext cx="55000" cy="98300"/>
            <a:chOff x="1677150" y="1838725"/>
            <a:chExt cx="55000" cy="98300"/>
          </a:xfrm>
        </p:grpSpPr>
        <p:sp>
          <p:nvSpPr>
            <p:cNvPr id="52" name="Google Shape;4088;p60">
              <a:extLst>
                <a:ext uri="{FF2B5EF4-FFF2-40B4-BE49-F238E27FC236}">
                  <a16:creationId xmlns:a16="http://schemas.microsoft.com/office/drawing/2014/main" id="{27D24EBC-7243-4E50-B799-B3D99AD757DC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4089;p60">
              <a:extLst>
                <a:ext uri="{FF2B5EF4-FFF2-40B4-BE49-F238E27FC236}">
                  <a16:creationId xmlns:a16="http://schemas.microsoft.com/office/drawing/2014/main" id="{9F9B7903-552D-4F63-965A-54C45DE1A29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4090;p60">
              <a:extLst>
                <a:ext uri="{FF2B5EF4-FFF2-40B4-BE49-F238E27FC236}">
                  <a16:creationId xmlns:a16="http://schemas.microsoft.com/office/drawing/2014/main" id="{8BC17FCF-25C7-4DE8-BEFB-CA1124C39AA2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" name="Google Shape;4091;p60">
            <a:extLst>
              <a:ext uri="{FF2B5EF4-FFF2-40B4-BE49-F238E27FC236}">
                <a16:creationId xmlns:a16="http://schemas.microsoft.com/office/drawing/2014/main" id="{9DA0C56B-7E34-4A05-A9B0-7058E07E832D}"/>
              </a:ext>
            </a:extLst>
          </p:cNvPr>
          <p:cNvGrpSpPr/>
          <p:nvPr/>
        </p:nvGrpSpPr>
        <p:grpSpPr>
          <a:xfrm>
            <a:off x="8421292" y="5344878"/>
            <a:ext cx="108750" cy="161425"/>
            <a:chOff x="1660775" y="1221975"/>
            <a:chExt cx="108750" cy="161425"/>
          </a:xfrm>
        </p:grpSpPr>
        <p:sp>
          <p:nvSpPr>
            <p:cNvPr id="56" name="Google Shape;4092;p60">
              <a:extLst>
                <a:ext uri="{FF2B5EF4-FFF2-40B4-BE49-F238E27FC236}">
                  <a16:creationId xmlns:a16="http://schemas.microsoft.com/office/drawing/2014/main" id="{F74DE2B2-424D-4C8D-9859-BB03BF4792D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4093;p60">
              <a:extLst>
                <a:ext uri="{FF2B5EF4-FFF2-40B4-BE49-F238E27FC236}">
                  <a16:creationId xmlns:a16="http://schemas.microsoft.com/office/drawing/2014/main" id="{2800C639-F26F-43B1-B0E6-FA91633A5CAA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4094;p60">
              <a:extLst>
                <a:ext uri="{FF2B5EF4-FFF2-40B4-BE49-F238E27FC236}">
                  <a16:creationId xmlns:a16="http://schemas.microsoft.com/office/drawing/2014/main" id="{64E533EA-A589-4C9F-9360-488B78824586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9" name="Google Shape;4095;p60">
            <a:extLst>
              <a:ext uri="{FF2B5EF4-FFF2-40B4-BE49-F238E27FC236}">
                <a16:creationId xmlns:a16="http://schemas.microsoft.com/office/drawing/2014/main" id="{4A4A4105-6719-4E04-B5FA-79EE77297F6D}"/>
              </a:ext>
            </a:extLst>
          </p:cNvPr>
          <p:cNvGrpSpPr/>
          <p:nvPr/>
        </p:nvGrpSpPr>
        <p:grpSpPr>
          <a:xfrm>
            <a:off x="9792705" y="4213754"/>
            <a:ext cx="55000" cy="98300"/>
            <a:chOff x="1677150" y="1838725"/>
            <a:chExt cx="55000" cy="98300"/>
          </a:xfrm>
        </p:grpSpPr>
        <p:sp>
          <p:nvSpPr>
            <p:cNvPr id="60" name="Google Shape;4096;p60">
              <a:extLst>
                <a:ext uri="{FF2B5EF4-FFF2-40B4-BE49-F238E27FC236}">
                  <a16:creationId xmlns:a16="http://schemas.microsoft.com/office/drawing/2014/main" id="{CE9C0FFA-A42E-41C4-8FBC-84C6536F9593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4097;p60">
              <a:extLst>
                <a:ext uri="{FF2B5EF4-FFF2-40B4-BE49-F238E27FC236}">
                  <a16:creationId xmlns:a16="http://schemas.microsoft.com/office/drawing/2014/main" id="{6F250C54-68F9-46A2-A052-D30F1AF3FBAE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4098;p60">
              <a:extLst>
                <a:ext uri="{FF2B5EF4-FFF2-40B4-BE49-F238E27FC236}">
                  <a16:creationId xmlns:a16="http://schemas.microsoft.com/office/drawing/2014/main" id="{37D7501B-521A-442E-95C9-906FED060C23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" name="Google Shape;4099;p60">
            <a:extLst>
              <a:ext uri="{FF2B5EF4-FFF2-40B4-BE49-F238E27FC236}">
                <a16:creationId xmlns:a16="http://schemas.microsoft.com/office/drawing/2014/main" id="{321E08F6-251E-4EC5-9CC9-29C7042EACC5}"/>
              </a:ext>
            </a:extLst>
          </p:cNvPr>
          <p:cNvGrpSpPr/>
          <p:nvPr/>
        </p:nvGrpSpPr>
        <p:grpSpPr>
          <a:xfrm>
            <a:off x="8558199" y="6054181"/>
            <a:ext cx="55000" cy="98300"/>
            <a:chOff x="1677150" y="1838725"/>
            <a:chExt cx="55000" cy="98300"/>
          </a:xfrm>
        </p:grpSpPr>
        <p:sp>
          <p:nvSpPr>
            <p:cNvPr id="64" name="Google Shape;4100;p60">
              <a:extLst>
                <a:ext uri="{FF2B5EF4-FFF2-40B4-BE49-F238E27FC236}">
                  <a16:creationId xmlns:a16="http://schemas.microsoft.com/office/drawing/2014/main" id="{C537549B-E14D-486A-BBA0-0E9AB198EB49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4101;p60">
              <a:extLst>
                <a:ext uri="{FF2B5EF4-FFF2-40B4-BE49-F238E27FC236}">
                  <a16:creationId xmlns:a16="http://schemas.microsoft.com/office/drawing/2014/main" id="{792D0278-8FB5-4C83-9F26-CD3E6393236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4102;p60">
              <a:extLst>
                <a:ext uri="{FF2B5EF4-FFF2-40B4-BE49-F238E27FC236}">
                  <a16:creationId xmlns:a16="http://schemas.microsoft.com/office/drawing/2014/main" id="{5B60C8DE-C3B1-4C78-9747-1D31CAE987B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" name="Google Shape;4103;p60">
            <a:extLst>
              <a:ext uri="{FF2B5EF4-FFF2-40B4-BE49-F238E27FC236}">
                <a16:creationId xmlns:a16="http://schemas.microsoft.com/office/drawing/2014/main" id="{2790C011-5259-4620-9C4B-E259D5017B7A}"/>
              </a:ext>
            </a:extLst>
          </p:cNvPr>
          <p:cNvGrpSpPr/>
          <p:nvPr/>
        </p:nvGrpSpPr>
        <p:grpSpPr>
          <a:xfrm>
            <a:off x="2875224" y="5889181"/>
            <a:ext cx="55000" cy="98300"/>
            <a:chOff x="1677150" y="1838725"/>
            <a:chExt cx="55000" cy="98300"/>
          </a:xfrm>
        </p:grpSpPr>
        <p:sp>
          <p:nvSpPr>
            <p:cNvPr id="68" name="Google Shape;4104;p60">
              <a:extLst>
                <a:ext uri="{FF2B5EF4-FFF2-40B4-BE49-F238E27FC236}">
                  <a16:creationId xmlns:a16="http://schemas.microsoft.com/office/drawing/2014/main" id="{22C9809E-D13F-4482-8417-A1905D24AC69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4105;p60">
              <a:extLst>
                <a:ext uri="{FF2B5EF4-FFF2-40B4-BE49-F238E27FC236}">
                  <a16:creationId xmlns:a16="http://schemas.microsoft.com/office/drawing/2014/main" id="{8E55BB2D-8ED4-42D1-9A57-02C8E6E20195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4106;p60">
              <a:extLst>
                <a:ext uri="{FF2B5EF4-FFF2-40B4-BE49-F238E27FC236}">
                  <a16:creationId xmlns:a16="http://schemas.microsoft.com/office/drawing/2014/main" id="{1D099953-56E7-46D9-931D-1408EFD5FDB3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" name="Google Shape;4107;p60">
            <a:extLst>
              <a:ext uri="{FF2B5EF4-FFF2-40B4-BE49-F238E27FC236}">
                <a16:creationId xmlns:a16="http://schemas.microsoft.com/office/drawing/2014/main" id="{7FE44156-370F-4035-ABC5-2798312F6ED9}"/>
              </a:ext>
            </a:extLst>
          </p:cNvPr>
          <p:cNvGrpSpPr/>
          <p:nvPr/>
        </p:nvGrpSpPr>
        <p:grpSpPr>
          <a:xfrm>
            <a:off x="8716555" y="3169142"/>
            <a:ext cx="55000" cy="98300"/>
            <a:chOff x="1677150" y="1838725"/>
            <a:chExt cx="55000" cy="98300"/>
          </a:xfrm>
        </p:grpSpPr>
        <p:sp>
          <p:nvSpPr>
            <p:cNvPr id="72" name="Google Shape;4108;p60">
              <a:extLst>
                <a:ext uri="{FF2B5EF4-FFF2-40B4-BE49-F238E27FC236}">
                  <a16:creationId xmlns:a16="http://schemas.microsoft.com/office/drawing/2014/main" id="{49205334-69BD-4D52-B9C6-5AF0CB6117C1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4109;p60">
              <a:extLst>
                <a:ext uri="{FF2B5EF4-FFF2-40B4-BE49-F238E27FC236}">
                  <a16:creationId xmlns:a16="http://schemas.microsoft.com/office/drawing/2014/main" id="{99EB5E66-E14F-4ECE-AE69-C9C4ECF20E3C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4110;p60">
              <a:extLst>
                <a:ext uri="{FF2B5EF4-FFF2-40B4-BE49-F238E27FC236}">
                  <a16:creationId xmlns:a16="http://schemas.microsoft.com/office/drawing/2014/main" id="{953BE5D6-3FD9-40C8-A5C1-9B53A7EBCA1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" name="Google Shape;4111;p60">
            <a:extLst>
              <a:ext uri="{FF2B5EF4-FFF2-40B4-BE49-F238E27FC236}">
                <a16:creationId xmlns:a16="http://schemas.microsoft.com/office/drawing/2014/main" id="{2F73A356-F0C6-4DC9-B751-DC6678790C1E}"/>
              </a:ext>
            </a:extLst>
          </p:cNvPr>
          <p:cNvGrpSpPr/>
          <p:nvPr/>
        </p:nvGrpSpPr>
        <p:grpSpPr>
          <a:xfrm>
            <a:off x="3189624" y="5260881"/>
            <a:ext cx="108750" cy="161425"/>
            <a:chOff x="1660775" y="1221975"/>
            <a:chExt cx="108750" cy="161425"/>
          </a:xfrm>
        </p:grpSpPr>
        <p:sp>
          <p:nvSpPr>
            <p:cNvPr id="76" name="Google Shape;4112;p60">
              <a:extLst>
                <a:ext uri="{FF2B5EF4-FFF2-40B4-BE49-F238E27FC236}">
                  <a16:creationId xmlns:a16="http://schemas.microsoft.com/office/drawing/2014/main" id="{F76CA0E7-6AC0-4321-B780-4834EF8687F9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4113;p60">
              <a:extLst>
                <a:ext uri="{FF2B5EF4-FFF2-40B4-BE49-F238E27FC236}">
                  <a16:creationId xmlns:a16="http://schemas.microsoft.com/office/drawing/2014/main" id="{617DE707-7748-495F-BF81-EB858C2AA77F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4114;p60">
              <a:extLst>
                <a:ext uri="{FF2B5EF4-FFF2-40B4-BE49-F238E27FC236}">
                  <a16:creationId xmlns:a16="http://schemas.microsoft.com/office/drawing/2014/main" id="{43885842-0CAB-4C62-9577-780217D153FE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" name="Google Shape;4115;p60">
            <a:extLst>
              <a:ext uri="{FF2B5EF4-FFF2-40B4-BE49-F238E27FC236}">
                <a16:creationId xmlns:a16="http://schemas.microsoft.com/office/drawing/2014/main" id="{4FD7F30C-F1C8-4B7A-A36E-33C0B6833E23}"/>
              </a:ext>
            </a:extLst>
          </p:cNvPr>
          <p:cNvGrpSpPr/>
          <p:nvPr/>
        </p:nvGrpSpPr>
        <p:grpSpPr>
          <a:xfrm>
            <a:off x="9470599" y="5346656"/>
            <a:ext cx="108750" cy="161425"/>
            <a:chOff x="1660775" y="1221975"/>
            <a:chExt cx="108750" cy="161425"/>
          </a:xfrm>
        </p:grpSpPr>
        <p:sp>
          <p:nvSpPr>
            <p:cNvPr id="80" name="Google Shape;4116;p60">
              <a:extLst>
                <a:ext uri="{FF2B5EF4-FFF2-40B4-BE49-F238E27FC236}">
                  <a16:creationId xmlns:a16="http://schemas.microsoft.com/office/drawing/2014/main" id="{F560426B-2CC2-47F4-9028-0359B319B449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4117;p60">
              <a:extLst>
                <a:ext uri="{FF2B5EF4-FFF2-40B4-BE49-F238E27FC236}">
                  <a16:creationId xmlns:a16="http://schemas.microsoft.com/office/drawing/2014/main" id="{E19E3BAE-05AF-4269-9C18-4463CD97DB45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4118;p60">
              <a:extLst>
                <a:ext uri="{FF2B5EF4-FFF2-40B4-BE49-F238E27FC236}">
                  <a16:creationId xmlns:a16="http://schemas.microsoft.com/office/drawing/2014/main" id="{EE346026-0BBE-4298-87F3-DDF743D2A2B2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C40E1355-09BD-496F-8D2D-0465625E5F8C}"/>
              </a:ext>
            </a:extLst>
          </p:cNvPr>
          <p:cNvGrpSpPr/>
          <p:nvPr/>
        </p:nvGrpSpPr>
        <p:grpSpPr>
          <a:xfrm>
            <a:off x="4344047" y="5491596"/>
            <a:ext cx="681505" cy="662620"/>
            <a:chOff x="3160297" y="3489523"/>
            <a:chExt cx="600164" cy="584678"/>
          </a:xfrm>
        </p:grpSpPr>
        <p:sp>
          <p:nvSpPr>
            <p:cNvPr id="84" name="Google Shape;3913;p60">
              <a:extLst>
                <a:ext uri="{FF2B5EF4-FFF2-40B4-BE49-F238E27FC236}">
                  <a16:creationId xmlns:a16="http://schemas.microsoft.com/office/drawing/2014/main" id="{3F740BA5-5634-48E8-B808-DEDA7E2D8B9C}"/>
                </a:ext>
              </a:extLst>
            </p:cNvPr>
            <p:cNvSpPr/>
            <p:nvPr/>
          </p:nvSpPr>
          <p:spPr>
            <a:xfrm>
              <a:off x="3160297" y="3489523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85" name="Picture 2" descr="مشاهدة صورة المصدر">
              <a:hlinkClick r:id="rId6"/>
              <a:extLst>
                <a:ext uri="{FF2B5EF4-FFF2-40B4-BE49-F238E27FC236}">
                  <a16:creationId xmlns:a16="http://schemas.microsoft.com/office/drawing/2014/main" id="{F93DF9D5-8746-459B-B1E5-C9F8823F8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53" y="3527071"/>
              <a:ext cx="503069" cy="5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AC66CD45-9E3D-4010-8AF1-1DF549618AEB}"/>
              </a:ext>
            </a:extLst>
          </p:cNvPr>
          <p:cNvSpPr/>
          <p:nvPr/>
        </p:nvSpPr>
        <p:spPr>
          <a:xfrm>
            <a:off x="3691283" y="3157244"/>
            <a:ext cx="457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 w="12700">
                  <a:solidFill>
                    <a:srgbClr val="B06C7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06C79"/>
                  </a:fgClr>
                  <a:bgClr>
                    <a:srgbClr val="B06C7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06C79">
                      <a:lumMod val="50000"/>
                    </a:srgbClr>
                  </a:inn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مع تمنياتي لكم بالتوفيق والنجاح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58761ECB-689F-44CF-A4DE-1DCAC6318E9A}"/>
              </a:ext>
            </a:extLst>
          </p:cNvPr>
          <p:cNvSpPr/>
          <p:nvPr/>
        </p:nvSpPr>
        <p:spPr>
          <a:xfrm>
            <a:off x="4804951" y="1012936"/>
            <a:ext cx="23022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4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تم بحمد الله</a:t>
            </a:r>
          </a:p>
        </p:txBody>
      </p: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77906283-66F8-4131-92A9-7E7420A278BD}"/>
              </a:ext>
            </a:extLst>
          </p:cNvPr>
          <p:cNvGrpSpPr/>
          <p:nvPr/>
        </p:nvGrpSpPr>
        <p:grpSpPr>
          <a:xfrm>
            <a:off x="6697732" y="5486875"/>
            <a:ext cx="672030" cy="634675"/>
            <a:chOff x="5162731" y="2391346"/>
            <a:chExt cx="600164" cy="584678"/>
          </a:xfrm>
          <a:solidFill>
            <a:srgbClr val="00B0F0"/>
          </a:solidFill>
        </p:grpSpPr>
        <p:sp>
          <p:nvSpPr>
            <p:cNvPr id="89" name="Google Shape;3913;p60">
              <a:extLst>
                <a:ext uri="{FF2B5EF4-FFF2-40B4-BE49-F238E27FC236}">
                  <a16:creationId xmlns:a16="http://schemas.microsoft.com/office/drawing/2014/main" id="{167B9419-2E31-4306-89A7-A0426A50D9FB}"/>
                </a:ext>
              </a:extLst>
            </p:cNvPr>
            <p:cNvSpPr/>
            <p:nvPr/>
          </p:nvSpPr>
          <p:spPr>
            <a:xfrm>
              <a:off x="5162731" y="2391346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90" name="صورة 89">
              <a:hlinkClick r:id="rId8"/>
              <a:extLst>
                <a:ext uri="{FF2B5EF4-FFF2-40B4-BE49-F238E27FC236}">
                  <a16:creationId xmlns:a16="http://schemas.microsoft.com/office/drawing/2014/main" id="{E3C04139-976B-4AF9-B5A8-B7A34EA91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46605" y="2434641"/>
              <a:ext cx="473763" cy="491819"/>
            </a:xfrm>
            <a:prstGeom prst="rect">
              <a:avLst/>
            </a:prstGeom>
            <a:grpFill/>
            <a:effectLst>
              <a:softEdge rad="63500"/>
            </a:effectLst>
          </p:spPr>
        </p:pic>
      </p:grp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1FE72968-89B3-4BC3-AAAE-5E8ED1E4F239}"/>
              </a:ext>
            </a:extLst>
          </p:cNvPr>
          <p:cNvSpPr txBox="1"/>
          <p:nvPr/>
        </p:nvSpPr>
        <p:spPr>
          <a:xfrm>
            <a:off x="4984743" y="4784530"/>
            <a:ext cx="1560480" cy="369332"/>
          </a:xfrm>
          <a:prstGeom prst="rect">
            <a:avLst/>
          </a:prstGeom>
          <a:solidFill>
            <a:srgbClr val="99A0C1">
              <a:lumMod val="20000"/>
              <a:lumOff val="80000"/>
            </a:srgbClr>
          </a:solidFill>
          <a:ln w="19050">
            <a:solidFill>
              <a:srgbClr val="FFF699">
                <a:lumMod val="75000"/>
              </a:srgbClr>
            </a:solidFill>
            <a:prstDash val="sysDash"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99A0C1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حساباتي على السوشيال ميديا</a:t>
            </a:r>
          </a:p>
        </p:txBody>
      </p:sp>
      <p:grpSp>
        <p:nvGrpSpPr>
          <p:cNvPr id="92" name="Google Shape;6784;p63">
            <a:extLst>
              <a:ext uri="{FF2B5EF4-FFF2-40B4-BE49-F238E27FC236}">
                <a16:creationId xmlns:a16="http://schemas.microsoft.com/office/drawing/2014/main" id="{24690814-95B8-4C57-B1DD-08EBE88D9225}"/>
              </a:ext>
            </a:extLst>
          </p:cNvPr>
          <p:cNvGrpSpPr/>
          <p:nvPr/>
        </p:nvGrpSpPr>
        <p:grpSpPr>
          <a:xfrm>
            <a:off x="4496868" y="2523966"/>
            <a:ext cx="428850" cy="576150"/>
            <a:chOff x="5578775" y="2233975"/>
            <a:chExt cx="428850" cy="576150"/>
          </a:xfrm>
        </p:grpSpPr>
        <p:sp>
          <p:nvSpPr>
            <p:cNvPr id="93" name="Google Shape;6785;p63">
              <a:extLst>
                <a:ext uri="{FF2B5EF4-FFF2-40B4-BE49-F238E27FC236}">
                  <a16:creationId xmlns:a16="http://schemas.microsoft.com/office/drawing/2014/main" id="{BF707C28-8346-4DD5-A76B-BAE71EE635C9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6786;p63">
              <a:extLst>
                <a:ext uri="{FF2B5EF4-FFF2-40B4-BE49-F238E27FC236}">
                  <a16:creationId xmlns:a16="http://schemas.microsoft.com/office/drawing/2014/main" id="{60F76631-D202-4C2E-BA2B-927CB881B09B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6787;p63">
              <a:extLst>
                <a:ext uri="{FF2B5EF4-FFF2-40B4-BE49-F238E27FC236}">
                  <a16:creationId xmlns:a16="http://schemas.microsoft.com/office/drawing/2014/main" id="{24405C38-01AE-4D80-BA53-B043A94C9F34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788;p63">
              <a:extLst>
                <a:ext uri="{FF2B5EF4-FFF2-40B4-BE49-F238E27FC236}">
                  <a16:creationId xmlns:a16="http://schemas.microsoft.com/office/drawing/2014/main" id="{98B91558-CDEF-4118-8C72-675BD207842B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789;p63">
              <a:extLst>
                <a:ext uri="{FF2B5EF4-FFF2-40B4-BE49-F238E27FC236}">
                  <a16:creationId xmlns:a16="http://schemas.microsoft.com/office/drawing/2014/main" id="{37384AB8-E6D9-4745-A78F-B056F0B0020D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790;p63">
              <a:extLst>
                <a:ext uri="{FF2B5EF4-FFF2-40B4-BE49-F238E27FC236}">
                  <a16:creationId xmlns:a16="http://schemas.microsoft.com/office/drawing/2014/main" id="{B29438EF-5873-429C-8F4A-B6554B8A0C81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791;p63">
              <a:extLst>
                <a:ext uri="{FF2B5EF4-FFF2-40B4-BE49-F238E27FC236}">
                  <a16:creationId xmlns:a16="http://schemas.microsoft.com/office/drawing/2014/main" id="{644D867B-4E81-4A26-BF95-D6FD04B00B67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792;p63">
              <a:extLst>
                <a:ext uri="{FF2B5EF4-FFF2-40B4-BE49-F238E27FC236}">
                  <a16:creationId xmlns:a16="http://schemas.microsoft.com/office/drawing/2014/main" id="{6057A930-BC79-479C-B466-BF221FC8A96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793;p63">
              <a:extLst>
                <a:ext uri="{FF2B5EF4-FFF2-40B4-BE49-F238E27FC236}">
                  <a16:creationId xmlns:a16="http://schemas.microsoft.com/office/drawing/2014/main" id="{B07FC2DB-0842-41BD-AE74-56BA58BA4596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794;p63">
              <a:extLst>
                <a:ext uri="{FF2B5EF4-FFF2-40B4-BE49-F238E27FC236}">
                  <a16:creationId xmlns:a16="http://schemas.microsoft.com/office/drawing/2014/main" id="{5053C4F2-2EEB-4C62-ADC3-1C88AFD462F7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795;p63">
              <a:extLst>
                <a:ext uri="{FF2B5EF4-FFF2-40B4-BE49-F238E27FC236}">
                  <a16:creationId xmlns:a16="http://schemas.microsoft.com/office/drawing/2014/main" id="{9950ADCF-B068-458E-8E0C-C18EF8CD7236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796;p63">
              <a:extLst>
                <a:ext uri="{FF2B5EF4-FFF2-40B4-BE49-F238E27FC236}">
                  <a16:creationId xmlns:a16="http://schemas.microsoft.com/office/drawing/2014/main" id="{25F51747-38ED-40ED-8A14-BF2BB7D17E27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797;p63">
              <a:extLst>
                <a:ext uri="{FF2B5EF4-FFF2-40B4-BE49-F238E27FC236}">
                  <a16:creationId xmlns:a16="http://schemas.microsoft.com/office/drawing/2014/main" id="{676A8B97-DB29-4397-9A6A-CA7500310AA5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798;p63">
              <a:extLst>
                <a:ext uri="{FF2B5EF4-FFF2-40B4-BE49-F238E27FC236}">
                  <a16:creationId xmlns:a16="http://schemas.microsoft.com/office/drawing/2014/main" id="{269DD2C9-439A-4E7A-984A-CAF0C764A591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799;p63">
              <a:extLst>
                <a:ext uri="{FF2B5EF4-FFF2-40B4-BE49-F238E27FC236}">
                  <a16:creationId xmlns:a16="http://schemas.microsoft.com/office/drawing/2014/main" id="{D5A571DF-ABA4-4DBD-8C03-F91794FC8245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800;p63">
              <a:extLst>
                <a:ext uri="{FF2B5EF4-FFF2-40B4-BE49-F238E27FC236}">
                  <a16:creationId xmlns:a16="http://schemas.microsoft.com/office/drawing/2014/main" id="{0DB18151-8F94-456F-8B2D-FC0E40BD8064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801;p63">
              <a:extLst>
                <a:ext uri="{FF2B5EF4-FFF2-40B4-BE49-F238E27FC236}">
                  <a16:creationId xmlns:a16="http://schemas.microsoft.com/office/drawing/2014/main" id="{654190DE-79CB-4366-92C8-9D34D55C7019}"/>
                </a:ext>
              </a:extLst>
            </p:cNvPr>
            <p:cNvSpPr/>
            <p:nvPr/>
          </p:nvSpPr>
          <p:spPr>
            <a:xfrm>
              <a:off x="5578775" y="2267075"/>
              <a:ext cx="428800" cy="543050"/>
            </a:xfrm>
            <a:custGeom>
              <a:avLst/>
              <a:gdLst/>
              <a:ahLst/>
              <a:cxnLst/>
              <a:rect l="l" t="t" r="r" b="b"/>
              <a:pathLst>
                <a:path w="17152" h="21722" extrusionOk="0">
                  <a:moveTo>
                    <a:pt x="172" y="0"/>
                  </a:moveTo>
                  <a:cubicBezTo>
                    <a:pt x="140" y="0"/>
                    <a:pt x="108" y="10"/>
                    <a:pt x="80" y="27"/>
                  </a:cubicBezTo>
                  <a:cubicBezTo>
                    <a:pt x="28" y="62"/>
                    <a:pt x="1" y="123"/>
                    <a:pt x="7" y="186"/>
                  </a:cubicBezTo>
                  <a:cubicBezTo>
                    <a:pt x="2086" y="17369"/>
                    <a:pt x="15386" y="21672"/>
                    <a:pt x="15521" y="21713"/>
                  </a:cubicBezTo>
                  <a:cubicBezTo>
                    <a:pt x="15537" y="21718"/>
                    <a:pt x="15553" y="21722"/>
                    <a:pt x="15569" y="21722"/>
                  </a:cubicBezTo>
                  <a:cubicBezTo>
                    <a:pt x="15600" y="21722"/>
                    <a:pt x="15632" y="21712"/>
                    <a:pt x="15659" y="21695"/>
                  </a:cubicBezTo>
                  <a:cubicBezTo>
                    <a:pt x="15700" y="21669"/>
                    <a:pt x="15727" y="21624"/>
                    <a:pt x="15733" y="21576"/>
                  </a:cubicBezTo>
                  <a:cubicBezTo>
                    <a:pt x="17152" y="9895"/>
                    <a:pt x="425" y="120"/>
                    <a:pt x="254" y="22"/>
                  </a:cubicBezTo>
                  <a:cubicBezTo>
                    <a:pt x="229" y="8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802;p63">
              <a:extLst>
                <a:ext uri="{FF2B5EF4-FFF2-40B4-BE49-F238E27FC236}">
                  <a16:creationId xmlns:a16="http://schemas.microsoft.com/office/drawing/2014/main" id="{4FCC05D0-B495-431B-AA54-EA2214D1F27C}"/>
                </a:ext>
              </a:extLst>
            </p:cNvPr>
            <p:cNvSpPr/>
            <p:nvPr/>
          </p:nvSpPr>
          <p:spPr>
            <a:xfrm>
              <a:off x="5600550" y="2252725"/>
              <a:ext cx="368350" cy="516025"/>
            </a:xfrm>
            <a:custGeom>
              <a:avLst/>
              <a:gdLst/>
              <a:ahLst/>
              <a:cxnLst/>
              <a:rect l="l" t="t" r="r" b="b"/>
              <a:pathLst>
                <a:path w="14734" h="20641" extrusionOk="0">
                  <a:moveTo>
                    <a:pt x="7660" y="7921"/>
                  </a:moveTo>
                  <a:lnTo>
                    <a:pt x="7686" y="7933"/>
                  </a:lnTo>
                  <a:lnTo>
                    <a:pt x="7624" y="8414"/>
                  </a:lnTo>
                  <a:lnTo>
                    <a:pt x="7654" y="7933"/>
                  </a:lnTo>
                  <a:cubicBezTo>
                    <a:pt x="7656" y="7927"/>
                    <a:pt x="7656" y="7923"/>
                    <a:pt x="7660" y="7921"/>
                  </a:cubicBezTo>
                  <a:close/>
                  <a:moveTo>
                    <a:pt x="9754" y="10486"/>
                  </a:moveTo>
                  <a:lnTo>
                    <a:pt x="9776" y="10501"/>
                  </a:lnTo>
                  <a:cubicBezTo>
                    <a:pt x="9685" y="10753"/>
                    <a:pt x="9666" y="11033"/>
                    <a:pt x="9696" y="11303"/>
                  </a:cubicBezTo>
                  <a:cubicBezTo>
                    <a:pt x="9637" y="11036"/>
                    <a:pt x="9653" y="10749"/>
                    <a:pt x="9750" y="10490"/>
                  </a:cubicBezTo>
                  <a:cubicBezTo>
                    <a:pt x="9750" y="10490"/>
                    <a:pt x="9753" y="10488"/>
                    <a:pt x="9754" y="10486"/>
                  </a:cubicBezTo>
                  <a:close/>
                  <a:moveTo>
                    <a:pt x="11809" y="13611"/>
                  </a:moveTo>
                  <a:lnTo>
                    <a:pt x="11836" y="13622"/>
                  </a:lnTo>
                  <a:cubicBezTo>
                    <a:pt x="11852" y="13954"/>
                    <a:pt x="11774" y="14295"/>
                    <a:pt x="11581" y="14568"/>
                  </a:cubicBezTo>
                  <a:cubicBezTo>
                    <a:pt x="11747" y="14286"/>
                    <a:pt x="11826" y="13951"/>
                    <a:pt x="11804" y="13622"/>
                  </a:cubicBezTo>
                  <a:cubicBezTo>
                    <a:pt x="11804" y="13619"/>
                    <a:pt x="11806" y="13612"/>
                    <a:pt x="11809" y="13611"/>
                  </a:cubicBezTo>
                  <a:close/>
                  <a:moveTo>
                    <a:pt x="67" y="1"/>
                  </a:moveTo>
                  <a:cubicBezTo>
                    <a:pt x="53" y="1"/>
                    <a:pt x="38" y="6"/>
                    <a:pt x="27" y="15"/>
                  </a:cubicBezTo>
                  <a:cubicBezTo>
                    <a:pt x="25" y="16"/>
                    <a:pt x="25" y="16"/>
                    <a:pt x="24" y="20"/>
                  </a:cubicBezTo>
                  <a:cubicBezTo>
                    <a:pt x="5" y="39"/>
                    <a:pt x="1" y="71"/>
                    <a:pt x="18" y="94"/>
                  </a:cubicBezTo>
                  <a:lnTo>
                    <a:pt x="14526" y="20617"/>
                  </a:lnTo>
                  <a:cubicBezTo>
                    <a:pt x="14537" y="20633"/>
                    <a:pt x="14556" y="20640"/>
                    <a:pt x="14575" y="20640"/>
                  </a:cubicBezTo>
                  <a:cubicBezTo>
                    <a:pt x="14579" y="20640"/>
                    <a:pt x="14584" y="20640"/>
                    <a:pt x="14589" y="20639"/>
                  </a:cubicBezTo>
                  <a:cubicBezTo>
                    <a:pt x="14599" y="20635"/>
                    <a:pt x="14606" y="20633"/>
                    <a:pt x="14613" y="20626"/>
                  </a:cubicBezTo>
                  <a:cubicBezTo>
                    <a:pt x="14624" y="20617"/>
                    <a:pt x="14631" y="20602"/>
                    <a:pt x="14634" y="20588"/>
                  </a:cubicBezTo>
                  <a:cubicBezTo>
                    <a:pt x="14673" y="20211"/>
                    <a:pt x="14693" y="19832"/>
                    <a:pt x="14694" y="19460"/>
                  </a:cubicBezTo>
                  <a:cubicBezTo>
                    <a:pt x="14694" y="19460"/>
                    <a:pt x="14697" y="19459"/>
                    <a:pt x="14693" y="19457"/>
                  </a:cubicBezTo>
                  <a:cubicBezTo>
                    <a:pt x="14734" y="11922"/>
                    <a:pt x="7508" y="5356"/>
                    <a:pt x="2860" y="1916"/>
                  </a:cubicBezTo>
                  <a:cubicBezTo>
                    <a:pt x="2856" y="1916"/>
                    <a:pt x="2853" y="1914"/>
                    <a:pt x="2851" y="1911"/>
                  </a:cubicBezTo>
                  <a:cubicBezTo>
                    <a:pt x="1740" y="1086"/>
                    <a:pt x="775" y="443"/>
                    <a:pt x="97" y="10"/>
                  </a:cubicBezTo>
                  <a:cubicBezTo>
                    <a:pt x="88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803;p63">
              <a:extLst>
                <a:ext uri="{FF2B5EF4-FFF2-40B4-BE49-F238E27FC236}">
                  <a16:creationId xmlns:a16="http://schemas.microsoft.com/office/drawing/2014/main" id="{2F349AD3-258D-4DA0-96FC-1D76B18873B6}"/>
                </a:ext>
              </a:extLst>
            </p:cNvPr>
            <p:cNvSpPr/>
            <p:nvPr/>
          </p:nvSpPr>
          <p:spPr>
            <a:xfrm>
              <a:off x="5586075" y="2243650"/>
              <a:ext cx="374975" cy="523750"/>
            </a:xfrm>
            <a:custGeom>
              <a:avLst/>
              <a:gdLst/>
              <a:ahLst/>
              <a:cxnLst/>
              <a:rect l="l" t="t" r="r" b="b"/>
              <a:pathLst>
                <a:path w="14999" h="20950" extrusionOk="0">
                  <a:moveTo>
                    <a:pt x="4440" y="8515"/>
                  </a:moveTo>
                  <a:lnTo>
                    <a:pt x="5056" y="8825"/>
                  </a:lnTo>
                  <a:lnTo>
                    <a:pt x="4420" y="8521"/>
                  </a:lnTo>
                  <a:cubicBezTo>
                    <a:pt x="4423" y="8520"/>
                    <a:pt x="4423" y="8520"/>
                    <a:pt x="4424" y="8517"/>
                  </a:cubicBezTo>
                  <a:lnTo>
                    <a:pt x="4440" y="8515"/>
                  </a:lnTo>
                  <a:close/>
                  <a:moveTo>
                    <a:pt x="5826" y="11928"/>
                  </a:moveTo>
                  <a:lnTo>
                    <a:pt x="6482" y="11953"/>
                  </a:lnTo>
                  <a:lnTo>
                    <a:pt x="7077" y="11974"/>
                  </a:lnTo>
                  <a:lnTo>
                    <a:pt x="7074" y="12001"/>
                  </a:lnTo>
                  <a:lnTo>
                    <a:pt x="6497" y="11974"/>
                  </a:lnTo>
                  <a:lnTo>
                    <a:pt x="5810" y="11941"/>
                  </a:lnTo>
                  <a:cubicBezTo>
                    <a:pt x="5809" y="11934"/>
                    <a:pt x="5813" y="11930"/>
                    <a:pt x="5816" y="11929"/>
                  </a:cubicBezTo>
                  <a:lnTo>
                    <a:pt x="5826" y="11928"/>
                  </a:lnTo>
                  <a:close/>
                  <a:moveTo>
                    <a:pt x="7636" y="14585"/>
                  </a:moveTo>
                  <a:cubicBezTo>
                    <a:pt x="7951" y="14718"/>
                    <a:pt x="8292" y="14793"/>
                    <a:pt x="8636" y="14822"/>
                  </a:cubicBezTo>
                  <a:cubicBezTo>
                    <a:pt x="8740" y="14832"/>
                    <a:pt x="8844" y="14836"/>
                    <a:pt x="8947" y="14836"/>
                  </a:cubicBezTo>
                  <a:cubicBezTo>
                    <a:pt x="8975" y="14836"/>
                    <a:pt x="9002" y="14836"/>
                    <a:pt x="9030" y="14835"/>
                  </a:cubicBezTo>
                  <a:lnTo>
                    <a:pt x="9030" y="14835"/>
                  </a:lnTo>
                  <a:cubicBezTo>
                    <a:pt x="8951" y="14842"/>
                    <a:pt x="8872" y="14845"/>
                    <a:pt x="8793" y="14845"/>
                  </a:cubicBezTo>
                  <a:cubicBezTo>
                    <a:pt x="8746" y="14845"/>
                    <a:pt x="8698" y="14844"/>
                    <a:pt x="8651" y="14841"/>
                  </a:cubicBezTo>
                  <a:cubicBezTo>
                    <a:pt x="8301" y="14825"/>
                    <a:pt x="7947" y="14741"/>
                    <a:pt x="7617" y="14590"/>
                  </a:cubicBezTo>
                  <a:cubicBezTo>
                    <a:pt x="7617" y="14590"/>
                    <a:pt x="7620" y="14589"/>
                    <a:pt x="7621" y="14586"/>
                  </a:cubicBezTo>
                  <a:lnTo>
                    <a:pt x="7636" y="14585"/>
                  </a:lnTo>
                  <a:close/>
                  <a:moveTo>
                    <a:pt x="62" y="0"/>
                  </a:moveTo>
                  <a:cubicBezTo>
                    <a:pt x="51" y="0"/>
                    <a:pt x="40" y="4"/>
                    <a:pt x="30" y="11"/>
                  </a:cubicBezTo>
                  <a:cubicBezTo>
                    <a:pt x="28" y="12"/>
                    <a:pt x="24" y="12"/>
                    <a:pt x="22" y="15"/>
                  </a:cubicBezTo>
                  <a:cubicBezTo>
                    <a:pt x="8" y="27"/>
                    <a:pt x="1" y="49"/>
                    <a:pt x="3" y="65"/>
                  </a:cubicBezTo>
                  <a:cubicBezTo>
                    <a:pt x="1736" y="13424"/>
                    <a:pt x="10339" y="18815"/>
                    <a:pt x="13818" y="20472"/>
                  </a:cubicBezTo>
                  <a:cubicBezTo>
                    <a:pt x="14288" y="20692"/>
                    <a:pt x="14661" y="20848"/>
                    <a:pt x="14915" y="20945"/>
                  </a:cubicBezTo>
                  <a:cubicBezTo>
                    <a:pt x="14921" y="20948"/>
                    <a:pt x="14927" y="20949"/>
                    <a:pt x="14933" y="20949"/>
                  </a:cubicBezTo>
                  <a:cubicBezTo>
                    <a:pt x="14947" y="20949"/>
                    <a:pt x="14962" y="20943"/>
                    <a:pt x="14974" y="20933"/>
                  </a:cubicBezTo>
                  <a:lnTo>
                    <a:pt x="14980" y="20928"/>
                  </a:lnTo>
                  <a:cubicBezTo>
                    <a:pt x="14995" y="20906"/>
                    <a:pt x="14999" y="20876"/>
                    <a:pt x="14980" y="20856"/>
                  </a:cubicBezTo>
                  <a:lnTo>
                    <a:pt x="351" y="170"/>
                  </a:lnTo>
                  <a:cubicBezTo>
                    <a:pt x="252" y="106"/>
                    <a:pt x="165" y="53"/>
                    <a:pt x="93" y="11"/>
                  </a:cubicBezTo>
                  <a:cubicBezTo>
                    <a:pt x="84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804;p63">
              <a:extLst>
                <a:ext uri="{FF2B5EF4-FFF2-40B4-BE49-F238E27FC236}">
                  <a16:creationId xmlns:a16="http://schemas.microsoft.com/office/drawing/2014/main" id="{E0964BFE-71C8-4CEE-A30E-BCD2D0629027}"/>
                </a:ext>
              </a:extLst>
            </p:cNvPr>
            <p:cNvSpPr/>
            <p:nvPr/>
          </p:nvSpPr>
          <p:spPr>
            <a:xfrm>
              <a:off x="5586125" y="2243925"/>
              <a:ext cx="345500" cy="511550"/>
            </a:xfrm>
            <a:custGeom>
              <a:avLst/>
              <a:gdLst/>
              <a:ahLst/>
              <a:cxnLst/>
              <a:rect l="l" t="t" r="r" b="b"/>
              <a:pathLst>
                <a:path w="13820" h="20462" extrusionOk="0">
                  <a:moveTo>
                    <a:pt x="30" y="0"/>
                  </a:moveTo>
                  <a:cubicBezTo>
                    <a:pt x="27" y="2"/>
                    <a:pt x="23" y="2"/>
                    <a:pt x="22" y="3"/>
                  </a:cubicBezTo>
                  <a:cubicBezTo>
                    <a:pt x="9" y="16"/>
                    <a:pt x="1" y="38"/>
                    <a:pt x="4" y="54"/>
                  </a:cubicBezTo>
                  <a:cubicBezTo>
                    <a:pt x="1737" y="13413"/>
                    <a:pt x="10340" y="18804"/>
                    <a:pt x="13819" y="20461"/>
                  </a:cubicBezTo>
                  <a:cubicBezTo>
                    <a:pt x="11864" y="18607"/>
                    <a:pt x="10149" y="16703"/>
                    <a:pt x="8650" y="14830"/>
                  </a:cubicBezTo>
                  <a:cubicBezTo>
                    <a:pt x="8645" y="14823"/>
                    <a:pt x="8641" y="14815"/>
                    <a:pt x="8636" y="14811"/>
                  </a:cubicBezTo>
                  <a:cubicBezTo>
                    <a:pt x="7867" y="13849"/>
                    <a:pt x="7154" y="12896"/>
                    <a:pt x="6496" y="11963"/>
                  </a:cubicBezTo>
                  <a:cubicBezTo>
                    <a:pt x="6493" y="11953"/>
                    <a:pt x="6486" y="11947"/>
                    <a:pt x="6480" y="11941"/>
                  </a:cubicBezTo>
                  <a:cubicBezTo>
                    <a:pt x="2738" y="6614"/>
                    <a:pt x="761" y="1933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805;p63">
              <a:extLst>
                <a:ext uri="{FF2B5EF4-FFF2-40B4-BE49-F238E27FC236}">
                  <a16:creationId xmlns:a16="http://schemas.microsoft.com/office/drawing/2014/main" id="{C08D3820-2261-4311-BA00-5EFBC2B69D8B}"/>
                </a:ext>
              </a:extLst>
            </p:cNvPr>
            <p:cNvSpPr/>
            <p:nvPr/>
          </p:nvSpPr>
          <p:spPr>
            <a:xfrm>
              <a:off x="5672025" y="2300625"/>
              <a:ext cx="296875" cy="438625"/>
            </a:xfrm>
            <a:custGeom>
              <a:avLst/>
              <a:gdLst/>
              <a:ahLst/>
              <a:cxnLst/>
              <a:rect l="l" t="t" r="r" b="b"/>
              <a:pathLst>
                <a:path w="11875" h="17545" extrusionOk="0">
                  <a:moveTo>
                    <a:pt x="1" y="0"/>
                  </a:moveTo>
                  <a:cubicBezTo>
                    <a:pt x="3612" y="3550"/>
                    <a:pt x="10177" y="10736"/>
                    <a:pt x="11834" y="17544"/>
                  </a:cubicBezTo>
                  <a:cubicBezTo>
                    <a:pt x="11875" y="10006"/>
                    <a:pt x="4649" y="344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806;p63">
              <a:extLst>
                <a:ext uri="{FF2B5EF4-FFF2-40B4-BE49-F238E27FC236}">
                  <a16:creationId xmlns:a16="http://schemas.microsoft.com/office/drawing/2014/main" id="{49C91CD7-0DCE-4ECE-903A-9971AF4AB8DB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807;p63">
              <a:extLst>
                <a:ext uri="{FF2B5EF4-FFF2-40B4-BE49-F238E27FC236}">
                  <a16:creationId xmlns:a16="http://schemas.microsoft.com/office/drawing/2014/main" id="{76804652-E2C8-44BB-B4C4-B66659EB15AC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808;p63">
              <a:extLst>
                <a:ext uri="{FF2B5EF4-FFF2-40B4-BE49-F238E27FC236}">
                  <a16:creationId xmlns:a16="http://schemas.microsoft.com/office/drawing/2014/main" id="{38C48FD4-233D-4C37-A392-64CA42574CAF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809;p63">
              <a:extLst>
                <a:ext uri="{FF2B5EF4-FFF2-40B4-BE49-F238E27FC236}">
                  <a16:creationId xmlns:a16="http://schemas.microsoft.com/office/drawing/2014/main" id="{E29C1B89-1AFF-415D-91E2-AD85F54EDFDE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810;p63">
              <a:extLst>
                <a:ext uri="{FF2B5EF4-FFF2-40B4-BE49-F238E27FC236}">
                  <a16:creationId xmlns:a16="http://schemas.microsoft.com/office/drawing/2014/main" id="{F836AD50-9CA2-4FF3-9179-89E45FCD7238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6811;p63">
              <a:extLst>
                <a:ext uri="{FF2B5EF4-FFF2-40B4-BE49-F238E27FC236}">
                  <a16:creationId xmlns:a16="http://schemas.microsoft.com/office/drawing/2014/main" id="{9196E401-F889-45FF-8595-03F070FF14BE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6812;p63">
              <a:extLst>
                <a:ext uri="{FF2B5EF4-FFF2-40B4-BE49-F238E27FC236}">
                  <a16:creationId xmlns:a16="http://schemas.microsoft.com/office/drawing/2014/main" id="{CED1FB08-D486-4F08-A9EE-A2EA9B6010B3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6813;p63">
              <a:extLst>
                <a:ext uri="{FF2B5EF4-FFF2-40B4-BE49-F238E27FC236}">
                  <a16:creationId xmlns:a16="http://schemas.microsoft.com/office/drawing/2014/main" id="{58821F57-317F-4ED9-8119-B7DC162637F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6888;p63">
            <a:extLst>
              <a:ext uri="{FF2B5EF4-FFF2-40B4-BE49-F238E27FC236}">
                <a16:creationId xmlns:a16="http://schemas.microsoft.com/office/drawing/2014/main" id="{EA6887FF-C84B-404A-AE90-8AE62A54BC6F}"/>
              </a:ext>
            </a:extLst>
          </p:cNvPr>
          <p:cNvGrpSpPr/>
          <p:nvPr/>
        </p:nvGrpSpPr>
        <p:grpSpPr>
          <a:xfrm>
            <a:off x="6379279" y="4757005"/>
            <a:ext cx="412725" cy="214550"/>
            <a:chOff x="5016125" y="2486775"/>
            <a:chExt cx="412725" cy="214550"/>
          </a:xfrm>
        </p:grpSpPr>
        <p:sp>
          <p:nvSpPr>
            <p:cNvPr id="123" name="Google Shape;6889;p63">
              <a:extLst>
                <a:ext uri="{FF2B5EF4-FFF2-40B4-BE49-F238E27FC236}">
                  <a16:creationId xmlns:a16="http://schemas.microsoft.com/office/drawing/2014/main" id="{69D8E6AA-2891-4026-81C8-8F4DE78FAACF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6890;p63">
              <a:extLst>
                <a:ext uri="{FF2B5EF4-FFF2-40B4-BE49-F238E27FC236}">
                  <a16:creationId xmlns:a16="http://schemas.microsoft.com/office/drawing/2014/main" id="{66A2B533-FD3A-46A3-891E-B8F8B2E0C3D3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6891;p63">
              <a:extLst>
                <a:ext uri="{FF2B5EF4-FFF2-40B4-BE49-F238E27FC236}">
                  <a16:creationId xmlns:a16="http://schemas.microsoft.com/office/drawing/2014/main" id="{BEB97431-5642-4723-B6B9-969AC8822C6F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6892;p63">
              <a:extLst>
                <a:ext uri="{FF2B5EF4-FFF2-40B4-BE49-F238E27FC236}">
                  <a16:creationId xmlns:a16="http://schemas.microsoft.com/office/drawing/2014/main" id="{6B80D1B8-1271-42FE-9A9D-BC65AC1E1F9D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6893;p63">
              <a:extLst>
                <a:ext uri="{FF2B5EF4-FFF2-40B4-BE49-F238E27FC236}">
                  <a16:creationId xmlns:a16="http://schemas.microsoft.com/office/drawing/2014/main" id="{0DE532A8-2C72-4856-B9F0-B8F35DF2DC72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6894;p63">
              <a:extLst>
                <a:ext uri="{FF2B5EF4-FFF2-40B4-BE49-F238E27FC236}">
                  <a16:creationId xmlns:a16="http://schemas.microsoft.com/office/drawing/2014/main" id="{B4084E43-DBE3-4CFF-B4F1-5B59EBEE6E3F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6895;p63">
              <a:extLst>
                <a:ext uri="{FF2B5EF4-FFF2-40B4-BE49-F238E27FC236}">
                  <a16:creationId xmlns:a16="http://schemas.microsoft.com/office/drawing/2014/main" id="{E1FC65C1-639C-4040-9A8B-235CE54AADCA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6896;p63">
              <a:extLst>
                <a:ext uri="{FF2B5EF4-FFF2-40B4-BE49-F238E27FC236}">
                  <a16:creationId xmlns:a16="http://schemas.microsoft.com/office/drawing/2014/main" id="{4A96ED9C-422F-4403-B0FA-9A715F2BFCBA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6897;p63">
              <a:extLst>
                <a:ext uri="{FF2B5EF4-FFF2-40B4-BE49-F238E27FC236}">
                  <a16:creationId xmlns:a16="http://schemas.microsoft.com/office/drawing/2014/main" id="{6C4F12F1-E13B-4F2A-9104-86659118A12D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6898;p63">
              <a:extLst>
                <a:ext uri="{FF2B5EF4-FFF2-40B4-BE49-F238E27FC236}">
                  <a16:creationId xmlns:a16="http://schemas.microsoft.com/office/drawing/2014/main" id="{D298F76F-4E13-4F17-A07E-68C5416D7F39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6899;p63">
              <a:extLst>
                <a:ext uri="{FF2B5EF4-FFF2-40B4-BE49-F238E27FC236}">
                  <a16:creationId xmlns:a16="http://schemas.microsoft.com/office/drawing/2014/main" id="{C99313AE-BCB1-4A4C-A387-9AE68C36C67F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6900;p63">
              <a:extLst>
                <a:ext uri="{FF2B5EF4-FFF2-40B4-BE49-F238E27FC236}">
                  <a16:creationId xmlns:a16="http://schemas.microsoft.com/office/drawing/2014/main" id="{4782BD6E-0B31-49ED-AF3C-87765A7366DA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6901;p63">
              <a:extLst>
                <a:ext uri="{FF2B5EF4-FFF2-40B4-BE49-F238E27FC236}">
                  <a16:creationId xmlns:a16="http://schemas.microsoft.com/office/drawing/2014/main" id="{B8061A2D-9C24-44D3-9128-D8B1E4D65469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6902;p63">
              <a:extLst>
                <a:ext uri="{FF2B5EF4-FFF2-40B4-BE49-F238E27FC236}">
                  <a16:creationId xmlns:a16="http://schemas.microsoft.com/office/drawing/2014/main" id="{0AC76910-9129-4516-9350-06A7D5945054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6903;p63">
              <a:extLst>
                <a:ext uri="{FF2B5EF4-FFF2-40B4-BE49-F238E27FC236}">
                  <a16:creationId xmlns:a16="http://schemas.microsoft.com/office/drawing/2014/main" id="{FBDF4760-EF14-4F29-8C32-EE2048B2B122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6904;p63">
              <a:extLst>
                <a:ext uri="{FF2B5EF4-FFF2-40B4-BE49-F238E27FC236}">
                  <a16:creationId xmlns:a16="http://schemas.microsoft.com/office/drawing/2014/main" id="{20558953-189B-4AB5-BE1B-572F2A9F2416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6905;p63">
              <a:extLst>
                <a:ext uri="{FF2B5EF4-FFF2-40B4-BE49-F238E27FC236}">
                  <a16:creationId xmlns:a16="http://schemas.microsoft.com/office/drawing/2014/main" id="{132D95DB-1FBB-4111-AA14-5968DD614803}"/>
                </a:ext>
              </a:extLst>
            </p:cNvPr>
            <p:cNvSpPr/>
            <p:nvPr/>
          </p:nvSpPr>
          <p:spPr>
            <a:xfrm>
              <a:off x="5016125" y="2519875"/>
              <a:ext cx="412725" cy="181450"/>
            </a:xfrm>
            <a:custGeom>
              <a:avLst/>
              <a:gdLst/>
              <a:ahLst/>
              <a:cxnLst/>
              <a:rect l="l" t="t" r="r" b="b"/>
              <a:pathLst>
                <a:path w="16509" h="7258" extrusionOk="0">
                  <a:moveTo>
                    <a:pt x="6147" y="0"/>
                  </a:moveTo>
                  <a:cubicBezTo>
                    <a:pt x="2888" y="0"/>
                    <a:pt x="185" y="796"/>
                    <a:pt x="127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2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5"/>
                  </a:cubicBezTo>
                  <a:cubicBezTo>
                    <a:pt x="16480" y="5822"/>
                    <a:pt x="16509" y="5733"/>
                    <a:pt x="16475" y="5658"/>
                  </a:cubicBezTo>
                  <a:cubicBezTo>
                    <a:pt x="14451" y="1069"/>
                    <a:pt x="9925" y="0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6906;p63">
              <a:extLst>
                <a:ext uri="{FF2B5EF4-FFF2-40B4-BE49-F238E27FC236}">
                  <a16:creationId xmlns:a16="http://schemas.microsoft.com/office/drawing/2014/main" id="{78BD2198-7F9F-4332-A53A-334175CF571D}"/>
                </a:ext>
              </a:extLst>
            </p:cNvPr>
            <p:cNvSpPr/>
            <p:nvPr/>
          </p:nvSpPr>
          <p:spPr>
            <a:xfrm>
              <a:off x="5035575" y="2492575"/>
              <a:ext cx="385900" cy="136800"/>
            </a:xfrm>
            <a:custGeom>
              <a:avLst/>
              <a:gdLst/>
              <a:ahLst/>
              <a:cxnLst/>
              <a:rect l="l" t="t" r="r" b="b"/>
              <a:pathLst>
                <a:path w="15436" h="5472" extrusionOk="0">
                  <a:moveTo>
                    <a:pt x="6990" y="1281"/>
                  </a:moveTo>
                  <a:lnTo>
                    <a:pt x="7144" y="1633"/>
                  </a:lnTo>
                  <a:lnTo>
                    <a:pt x="6976" y="1300"/>
                  </a:lnTo>
                  <a:cubicBezTo>
                    <a:pt x="6974" y="1295"/>
                    <a:pt x="6973" y="1291"/>
                    <a:pt x="6973" y="1289"/>
                  </a:cubicBezTo>
                  <a:lnTo>
                    <a:pt x="6990" y="1281"/>
                  </a:lnTo>
                  <a:close/>
                  <a:moveTo>
                    <a:pt x="9055" y="1707"/>
                  </a:moveTo>
                  <a:cubicBezTo>
                    <a:pt x="9106" y="1927"/>
                    <a:pt x="9203" y="2121"/>
                    <a:pt x="9321" y="2279"/>
                  </a:cubicBezTo>
                  <a:cubicBezTo>
                    <a:pt x="9187" y="2139"/>
                    <a:pt x="9087" y="1942"/>
                    <a:pt x="9038" y="1714"/>
                  </a:cubicBezTo>
                  <a:cubicBezTo>
                    <a:pt x="9038" y="1714"/>
                    <a:pt x="9038" y="1712"/>
                    <a:pt x="9039" y="1709"/>
                  </a:cubicBezTo>
                  <a:lnTo>
                    <a:pt x="9055" y="1707"/>
                  </a:lnTo>
                  <a:close/>
                  <a:moveTo>
                    <a:pt x="11315" y="2512"/>
                  </a:moveTo>
                  <a:cubicBezTo>
                    <a:pt x="11451" y="2719"/>
                    <a:pt x="11541" y="2988"/>
                    <a:pt x="11546" y="3283"/>
                  </a:cubicBezTo>
                  <a:cubicBezTo>
                    <a:pt x="11523" y="3000"/>
                    <a:pt x="11435" y="2733"/>
                    <a:pt x="11299" y="2531"/>
                  </a:cubicBezTo>
                  <a:cubicBezTo>
                    <a:pt x="11298" y="2529"/>
                    <a:pt x="11296" y="2522"/>
                    <a:pt x="11296" y="2520"/>
                  </a:cubicBezTo>
                  <a:lnTo>
                    <a:pt x="11315" y="2512"/>
                  </a:lnTo>
                  <a:close/>
                  <a:moveTo>
                    <a:pt x="5398" y="0"/>
                  </a:moveTo>
                  <a:cubicBezTo>
                    <a:pt x="4231" y="0"/>
                    <a:pt x="3131" y="104"/>
                    <a:pt x="2193" y="240"/>
                  </a:cubicBezTo>
                  <a:cubicBezTo>
                    <a:pt x="2191" y="242"/>
                    <a:pt x="2190" y="242"/>
                    <a:pt x="2188" y="242"/>
                  </a:cubicBezTo>
                  <a:cubicBezTo>
                    <a:pt x="2187" y="242"/>
                    <a:pt x="2187" y="242"/>
                    <a:pt x="2185" y="242"/>
                  </a:cubicBezTo>
                  <a:cubicBezTo>
                    <a:pt x="1296" y="368"/>
                    <a:pt x="552" y="526"/>
                    <a:pt x="35" y="651"/>
                  </a:cubicBezTo>
                  <a:cubicBezTo>
                    <a:pt x="19" y="653"/>
                    <a:pt x="5" y="673"/>
                    <a:pt x="2" y="697"/>
                  </a:cubicBezTo>
                  <a:cubicBezTo>
                    <a:pt x="2" y="699"/>
                    <a:pt x="2" y="699"/>
                    <a:pt x="1" y="702"/>
                  </a:cubicBezTo>
                  <a:cubicBezTo>
                    <a:pt x="0" y="725"/>
                    <a:pt x="9" y="747"/>
                    <a:pt x="27" y="752"/>
                  </a:cubicBezTo>
                  <a:lnTo>
                    <a:pt x="15385" y="5471"/>
                  </a:lnTo>
                  <a:cubicBezTo>
                    <a:pt x="15388" y="5471"/>
                    <a:pt x="15390" y="5472"/>
                    <a:pt x="15393" y="5472"/>
                  </a:cubicBezTo>
                  <a:cubicBezTo>
                    <a:pt x="15405" y="5472"/>
                    <a:pt x="15417" y="5462"/>
                    <a:pt x="15425" y="5449"/>
                  </a:cubicBezTo>
                  <a:cubicBezTo>
                    <a:pt x="15428" y="5440"/>
                    <a:pt x="15432" y="5434"/>
                    <a:pt x="15433" y="5426"/>
                  </a:cubicBezTo>
                  <a:cubicBezTo>
                    <a:pt x="15435" y="5413"/>
                    <a:pt x="15433" y="5399"/>
                    <a:pt x="15429" y="5388"/>
                  </a:cubicBezTo>
                  <a:cubicBezTo>
                    <a:pt x="15305" y="5117"/>
                    <a:pt x="15171" y="4858"/>
                    <a:pt x="15027" y="4614"/>
                  </a:cubicBezTo>
                  <a:cubicBezTo>
                    <a:pt x="15027" y="4614"/>
                    <a:pt x="15027" y="4614"/>
                    <a:pt x="15027" y="4614"/>
                  </a:cubicBezTo>
                  <a:cubicBezTo>
                    <a:pt x="15027" y="4614"/>
                    <a:pt x="15027" y="4614"/>
                    <a:pt x="15026" y="4614"/>
                  </a:cubicBezTo>
                  <a:cubicBezTo>
                    <a:pt x="12883" y="912"/>
                    <a:pt x="8850" y="0"/>
                    <a:pt x="5398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6907;p63">
              <a:extLst>
                <a:ext uri="{FF2B5EF4-FFF2-40B4-BE49-F238E27FC236}">
                  <a16:creationId xmlns:a16="http://schemas.microsoft.com/office/drawing/2014/main" id="{B4619989-03C7-4D26-8B1E-12876716A0C6}"/>
                </a:ext>
              </a:extLst>
            </p:cNvPr>
            <p:cNvSpPr/>
            <p:nvPr/>
          </p:nvSpPr>
          <p:spPr>
            <a:xfrm>
              <a:off x="5024525" y="2510350"/>
              <a:ext cx="393600" cy="151825"/>
            </a:xfrm>
            <a:custGeom>
              <a:avLst/>
              <a:gdLst/>
              <a:ahLst/>
              <a:cxnLst/>
              <a:rect l="l" t="t" r="r" b="b"/>
              <a:pathLst>
                <a:path w="15744" h="6073" extrusionOk="0">
                  <a:moveTo>
                    <a:pt x="5981" y="2840"/>
                  </a:moveTo>
                  <a:lnTo>
                    <a:pt x="5535" y="3023"/>
                  </a:lnTo>
                  <a:cubicBezTo>
                    <a:pt x="5535" y="3021"/>
                    <a:pt x="5535" y="3021"/>
                    <a:pt x="5536" y="3018"/>
                  </a:cubicBezTo>
                  <a:lnTo>
                    <a:pt x="5544" y="3007"/>
                  </a:lnTo>
                  <a:lnTo>
                    <a:pt x="5981" y="2840"/>
                  </a:lnTo>
                  <a:close/>
                  <a:moveTo>
                    <a:pt x="8229" y="3687"/>
                  </a:moveTo>
                  <a:lnTo>
                    <a:pt x="8239" y="3707"/>
                  </a:lnTo>
                  <a:lnTo>
                    <a:pt x="7931" y="4034"/>
                  </a:lnTo>
                  <a:lnTo>
                    <a:pt x="7562" y="4425"/>
                  </a:lnTo>
                  <a:cubicBezTo>
                    <a:pt x="7559" y="4422"/>
                    <a:pt x="7560" y="4416"/>
                    <a:pt x="7560" y="4414"/>
                  </a:cubicBezTo>
                  <a:lnTo>
                    <a:pt x="7565" y="4408"/>
                  </a:lnTo>
                  <a:lnTo>
                    <a:pt x="7913" y="4029"/>
                  </a:lnTo>
                  <a:lnTo>
                    <a:pt x="8229" y="3687"/>
                  </a:lnTo>
                  <a:close/>
                  <a:moveTo>
                    <a:pt x="10335" y="4385"/>
                  </a:moveTo>
                  <a:lnTo>
                    <a:pt x="10335" y="4385"/>
                  </a:lnTo>
                  <a:cubicBezTo>
                    <a:pt x="10273" y="4469"/>
                    <a:pt x="10209" y="4546"/>
                    <a:pt x="10141" y="4618"/>
                  </a:cubicBezTo>
                  <a:cubicBezTo>
                    <a:pt x="9954" y="4817"/>
                    <a:pt x="9739" y="4974"/>
                    <a:pt x="9512" y="5074"/>
                  </a:cubicBezTo>
                  <a:cubicBezTo>
                    <a:pt x="9512" y="5074"/>
                    <a:pt x="9512" y="5070"/>
                    <a:pt x="9513" y="5068"/>
                  </a:cubicBezTo>
                  <a:lnTo>
                    <a:pt x="9519" y="5059"/>
                  </a:lnTo>
                  <a:cubicBezTo>
                    <a:pt x="9733" y="4957"/>
                    <a:pt x="9938" y="4801"/>
                    <a:pt x="10126" y="4613"/>
                  </a:cubicBezTo>
                  <a:cubicBezTo>
                    <a:pt x="10200" y="4542"/>
                    <a:pt x="10268" y="4465"/>
                    <a:pt x="10335" y="4385"/>
                  </a:cubicBezTo>
                  <a:close/>
                  <a:moveTo>
                    <a:pt x="234" y="1"/>
                  </a:moveTo>
                  <a:cubicBezTo>
                    <a:pt x="156" y="21"/>
                    <a:pt x="92" y="38"/>
                    <a:pt x="39" y="52"/>
                  </a:cubicBezTo>
                  <a:cubicBezTo>
                    <a:pt x="23" y="55"/>
                    <a:pt x="11" y="70"/>
                    <a:pt x="6" y="91"/>
                  </a:cubicBezTo>
                  <a:cubicBezTo>
                    <a:pt x="6" y="93"/>
                    <a:pt x="4" y="96"/>
                    <a:pt x="4" y="98"/>
                  </a:cubicBezTo>
                  <a:cubicBezTo>
                    <a:pt x="0" y="114"/>
                    <a:pt x="6" y="134"/>
                    <a:pt x="14" y="143"/>
                  </a:cubicBezTo>
                  <a:cubicBezTo>
                    <a:pt x="3700" y="4861"/>
                    <a:pt x="7572" y="6072"/>
                    <a:pt x="10577" y="6072"/>
                  </a:cubicBezTo>
                  <a:cubicBezTo>
                    <a:pt x="12475" y="6072"/>
                    <a:pt x="14027" y="5589"/>
                    <a:pt x="14968" y="5200"/>
                  </a:cubicBezTo>
                  <a:cubicBezTo>
                    <a:pt x="15296" y="5063"/>
                    <a:pt x="15548" y="4940"/>
                    <a:pt x="15715" y="4853"/>
                  </a:cubicBezTo>
                  <a:cubicBezTo>
                    <a:pt x="15727" y="4845"/>
                    <a:pt x="15738" y="4829"/>
                    <a:pt x="15741" y="4809"/>
                  </a:cubicBezTo>
                  <a:lnTo>
                    <a:pt x="15744" y="4801"/>
                  </a:lnTo>
                  <a:cubicBezTo>
                    <a:pt x="15744" y="4777"/>
                    <a:pt x="15733" y="4756"/>
                    <a:pt x="15717" y="475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908;p63">
              <a:extLst>
                <a:ext uri="{FF2B5EF4-FFF2-40B4-BE49-F238E27FC236}">
                  <a16:creationId xmlns:a16="http://schemas.microsoft.com/office/drawing/2014/main" id="{F0F0389D-CA3F-4381-86B3-4D877ACDA027}"/>
                </a:ext>
              </a:extLst>
            </p:cNvPr>
            <p:cNvSpPr/>
            <p:nvPr/>
          </p:nvSpPr>
          <p:spPr>
            <a:xfrm>
              <a:off x="5024525" y="2512600"/>
              <a:ext cx="374250" cy="149550"/>
            </a:xfrm>
            <a:custGeom>
              <a:avLst/>
              <a:gdLst/>
              <a:ahLst/>
              <a:cxnLst/>
              <a:rect l="l" t="t" r="r" b="b"/>
              <a:pathLst>
                <a:path w="14970" h="5982" extrusionOk="0">
                  <a:moveTo>
                    <a:pt x="6" y="1"/>
                  </a:moveTo>
                  <a:cubicBezTo>
                    <a:pt x="6" y="3"/>
                    <a:pt x="4" y="6"/>
                    <a:pt x="4" y="8"/>
                  </a:cubicBezTo>
                  <a:cubicBezTo>
                    <a:pt x="0" y="24"/>
                    <a:pt x="6" y="44"/>
                    <a:pt x="14" y="52"/>
                  </a:cubicBezTo>
                  <a:cubicBezTo>
                    <a:pt x="3701" y="4770"/>
                    <a:pt x="7574" y="5982"/>
                    <a:pt x="10579" y="5982"/>
                  </a:cubicBezTo>
                  <a:cubicBezTo>
                    <a:pt x="12476" y="5982"/>
                    <a:pt x="14028" y="5499"/>
                    <a:pt x="14969" y="5110"/>
                  </a:cubicBezTo>
                  <a:cubicBezTo>
                    <a:pt x="13248" y="5069"/>
                    <a:pt x="11632" y="4853"/>
                    <a:pt x="10141" y="4528"/>
                  </a:cubicBezTo>
                  <a:cubicBezTo>
                    <a:pt x="10136" y="4527"/>
                    <a:pt x="10131" y="4523"/>
                    <a:pt x="10126" y="4523"/>
                  </a:cubicBezTo>
                  <a:cubicBezTo>
                    <a:pt x="9361" y="4356"/>
                    <a:pt x="8629" y="4161"/>
                    <a:pt x="7931" y="3944"/>
                  </a:cubicBezTo>
                  <a:cubicBezTo>
                    <a:pt x="7925" y="3941"/>
                    <a:pt x="7920" y="3941"/>
                    <a:pt x="7915" y="3939"/>
                  </a:cubicBezTo>
                  <a:cubicBezTo>
                    <a:pt x="3940" y="2701"/>
                    <a:pt x="1125" y="825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909;p63">
              <a:extLst>
                <a:ext uri="{FF2B5EF4-FFF2-40B4-BE49-F238E27FC236}">
                  <a16:creationId xmlns:a16="http://schemas.microsoft.com/office/drawing/2014/main" id="{CDD378E4-2619-4B70-87C2-66FC8DB7AD2B}"/>
                </a:ext>
              </a:extLst>
            </p:cNvPr>
            <p:cNvSpPr/>
            <p:nvPr/>
          </p:nvSpPr>
          <p:spPr>
            <a:xfrm>
              <a:off x="5090375" y="2492575"/>
              <a:ext cx="320900" cy="115375"/>
            </a:xfrm>
            <a:custGeom>
              <a:avLst/>
              <a:gdLst/>
              <a:ahLst/>
              <a:cxnLst/>
              <a:rect l="l" t="t" r="r" b="b"/>
              <a:pathLst>
                <a:path w="12836" h="4615" extrusionOk="0">
                  <a:moveTo>
                    <a:pt x="3206" y="0"/>
                  </a:moveTo>
                  <a:cubicBezTo>
                    <a:pt x="2039" y="0"/>
                    <a:pt x="939" y="104"/>
                    <a:pt x="1" y="240"/>
                  </a:cubicBezTo>
                  <a:cubicBezTo>
                    <a:pt x="3225" y="396"/>
                    <a:pt x="9371" y="1155"/>
                    <a:pt x="12835" y="4614"/>
                  </a:cubicBezTo>
                  <a:cubicBezTo>
                    <a:pt x="10691" y="912"/>
                    <a:pt x="6658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910;p63">
              <a:extLst>
                <a:ext uri="{FF2B5EF4-FFF2-40B4-BE49-F238E27FC236}">
                  <a16:creationId xmlns:a16="http://schemas.microsoft.com/office/drawing/2014/main" id="{E7A661C0-1EDB-45F8-A7F2-4C75DC15F383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911;p63">
              <a:extLst>
                <a:ext uri="{FF2B5EF4-FFF2-40B4-BE49-F238E27FC236}">
                  <a16:creationId xmlns:a16="http://schemas.microsoft.com/office/drawing/2014/main" id="{DC983FD5-2A7C-4FBE-B350-DC7926839E30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912;p63">
              <a:extLst>
                <a:ext uri="{FF2B5EF4-FFF2-40B4-BE49-F238E27FC236}">
                  <a16:creationId xmlns:a16="http://schemas.microsoft.com/office/drawing/2014/main" id="{EA143811-4B30-43ED-A20C-2F569E6D4E5E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913;p63">
              <a:extLst>
                <a:ext uri="{FF2B5EF4-FFF2-40B4-BE49-F238E27FC236}">
                  <a16:creationId xmlns:a16="http://schemas.microsoft.com/office/drawing/2014/main" id="{93C39D3F-A0E8-478C-B27B-33CD2D1AA471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914;p63">
              <a:extLst>
                <a:ext uri="{FF2B5EF4-FFF2-40B4-BE49-F238E27FC236}">
                  <a16:creationId xmlns:a16="http://schemas.microsoft.com/office/drawing/2014/main" id="{3272A609-F513-4D0E-BA82-9B2466D44546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915;p63">
              <a:extLst>
                <a:ext uri="{FF2B5EF4-FFF2-40B4-BE49-F238E27FC236}">
                  <a16:creationId xmlns:a16="http://schemas.microsoft.com/office/drawing/2014/main" id="{E8B4937B-FE9F-4435-923B-18B1E37EA04B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916;p63">
              <a:extLst>
                <a:ext uri="{FF2B5EF4-FFF2-40B4-BE49-F238E27FC236}">
                  <a16:creationId xmlns:a16="http://schemas.microsoft.com/office/drawing/2014/main" id="{F2415FA2-C013-4210-AAD1-813D6C43313E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917;p63">
              <a:extLst>
                <a:ext uri="{FF2B5EF4-FFF2-40B4-BE49-F238E27FC236}">
                  <a16:creationId xmlns:a16="http://schemas.microsoft.com/office/drawing/2014/main" id="{DDF55E4F-B38B-4CB0-83D8-723B19217650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2" name="Google Shape;6969;p63">
            <a:extLst>
              <a:ext uri="{FF2B5EF4-FFF2-40B4-BE49-F238E27FC236}">
                <a16:creationId xmlns:a16="http://schemas.microsoft.com/office/drawing/2014/main" id="{BDD227B3-F955-4E67-9FB6-4B23467F61F4}"/>
              </a:ext>
            </a:extLst>
          </p:cNvPr>
          <p:cNvGrpSpPr/>
          <p:nvPr/>
        </p:nvGrpSpPr>
        <p:grpSpPr>
          <a:xfrm>
            <a:off x="2417532" y="3932777"/>
            <a:ext cx="1530275" cy="390625"/>
            <a:chOff x="1209650" y="2828100"/>
            <a:chExt cx="1530275" cy="390625"/>
          </a:xfrm>
        </p:grpSpPr>
        <p:sp>
          <p:nvSpPr>
            <p:cNvPr id="153" name="Google Shape;6970;p63">
              <a:extLst>
                <a:ext uri="{FF2B5EF4-FFF2-40B4-BE49-F238E27FC236}">
                  <a16:creationId xmlns:a16="http://schemas.microsoft.com/office/drawing/2014/main" id="{B1A8458A-DB59-4055-93D3-F4BE0C02E0C4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971;p63">
              <a:extLst>
                <a:ext uri="{FF2B5EF4-FFF2-40B4-BE49-F238E27FC236}">
                  <a16:creationId xmlns:a16="http://schemas.microsoft.com/office/drawing/2014/main" id="{EAE8F6EA-C5B0-4F47-A558-5B5A9CC457D5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972;p63">
              <a:extLst>
                <a:ext uri="{FF2B5EF4-FFF2-40B4-BE49-F238E27FC236}">
                  <a16:creationId xmlns:a16="http://schemas.microsoft.com/office/drawing/2014/main" id="{164CE585-A969-4656-BAFD-8D6EE8D97B08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973;p63">
              <a:extLst>
                <a:ext uri="{FF2B5EF4-FFF2-40B4-BE49-F238E27FC236}">
                  <a16:creationId xmlns:a16="http://schemas.microsoft.com/office/drawing/2014/main" id="{92FD2530-CE1D-4A27-8B62-C3A1F75D6303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974;p63">
              <a:extLst>
                <a:ext uri="{FF2B5EF4-FFF2-40B4-BE49-F238E27FC236}">
                  <a16:creationId xmlns:a16="http://schemas.microsoft.com/office/drawing/2014/main" id="{6D4A4A7D-6051-4DEA-A314-3E8936186E06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975;p63">
              <a:extLst>
                <a:ext uri="{FF2B5EF4-FFF2-40B4-BE49-F238E27FC236}">
                  <a16:creationId xmlns:a16="http://schemas.microsoft.com/office/drawing/2014/main" id="{D1573D2D-1E64-40EC-99DA-9F3659D33E60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976;p63">
              <a:extLst>
                <a:ext uri="{FF2B5EF4-FFF2-40B4-BE49-F238E27FC236}">
                  <a16:creationId xmlns:a16="http://schemas.microsoft.com/office/drawing/2014/main" id="{8EB5C102-AE3C-40AF-BC6D-BB87845D0649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6977;p63">
              <a:extLst>
                <a:ext uri="{FF2B5EF4-FFF2-40B4-BE49-F238E27FC236}">
                  <a16:creationId xmlns:a16="http://schemas.microsoft.com/office/drawing/2014/main" id="{ECDC74A6-A4BA-48D7-9A4C-8EB176F19828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6978;p63">
              <a:extLst>
                <a:ext uri="{FF2B5EF4-FFF2-40B4-BE49-F238E27FC236}">
                  <a16:creationId xmlns:a16="http://schemas.microsoft.com/office/drawing/2014/main" id="{E89207B2-9192-4D8B-AE59-116A154ED56A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6979;p63">
              <a:extLst>
                <a:ext uri="{FF2B5EF4-FFF2-40B4-BE49-F238E27FC236}">
                  <a16:creationId xmlns:a16="http://schemas.microsoft.com/office/drawing/2014/main" id="{B94276C7-AC9F-4098-8F8C-09E0C9DEA82A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6980;p63">
              <a:extLst>
                <a:ext uri="{FF2B5EF4-FFF2-40B4-BE49-F238E27FC236}">
                  <a16:creationId xmlns:a16="http://schemas.microsoft.com/office/drawing/2014/main" id="{6C37358C-CAAF-461F-847C-8D71D1E9A5A7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6981;p63">
              <a:extLst>
                <a:ext uri="{FF2B5EF4-FFF2-40B4-BE49-F238E27FC236}">
                  <a16:creationId xmlns:a16="http://schemas.microsoft.com/office/drawing/2014/main" id="{31EAB8B4-D08E-49D4-B72B-A65DC80C407F}"/>
                </a:ext>
              </a:extLst>
            </p:cNvPr>
            <p:cNvSpPr/>
            <p:nvPr/>
          </p:nvSpPr>
          <p:spPr>
            <a:xfrm>
              <a:off x="1209750" y="2861150"/>
              <a:ext cx="1529725" cy="357575"/>
            </a:xfrm>
            <a:custGeom>
              <a:avLst/>
              <a:gdLst/>
              <a:ahLst/>
              <a:cxnLst/>
              <a:rect l="l" t="t" r="r" b="b"/>
              <a:pathLst>
                <a:path w="61189" h="14303" extrusionOk="0">
                  <a:moveTo>
                    <a:pt x="29816" y="6603"/>
                  </a:moveTo>
                  <a:lnTo>
                    <a:pt x="29801" y="6609"/>
                  </a:lnTo>
                  <a:cubicBezTo>
                    <a:pt x="29801" y="6606"/>
                    <a:pt x="29802" y="6606"/>
                    <a:pt x="29802" y="6606"/>
                  </a:cubicBezTo>
                  <a:lnTo>
                    <a:pt x="29816" y="6603"/>
                  </a:lnTo>
                  <a:close/>
                  <a:moveTo>
                    <a:pt x="24921" y="7572"/>
                  </a:moveTo>
                  <a:lnTo>
                    <a:pt x="24911" y="7577"/>
                  </a:lnTo>
                  <a:cubicBezTo>
                    <a:pt x="24911" y="7576"/>
                    <a:pt x="24910" y="7576"/>
                    <a:pt x="24910" y="7574"/>
                  </a:cubicBezTo>
                  <a:lnTo>
                    <a:pt x="24921" y="7572"/>
                  </a:lnTo>
                  <a:close/>
                  <a:moveTo>
                    <a:pt x="58848" y="1"/>
                  </a:moveTo>
                  <a:cubicBezTo>
                    <a:pt x="57461" y="1"/>
                    <a:pt x="56531" y="467"/>
                    <a:pt x="56136" y="712"/>
                  </a:cubicBezTo>
                  <a:lnTo>
                    <a:pt x="56119" y="633"/>
                  </a:lnTo>
                  <a:cubicBezTo>
                    <a:pt x="56102" y="556"/>
                    <a:pt x="56035" y="502"/>
                    <a:pt x="55958" y="502"/>
                  </a:cubicBezTo>
                  <a:cubicBezTo>
                    <a:pt x="55951" y="502"/>
                    <a:pt x="55944" y="502"/>
                    <a:pt x="55936" y="503"/>
                  </a:cubicBezTo>
                  <a:cubicBezTo>
                    <a:pt x="55930" y="504"/>
                    <a:pt x="55245" y="592"/>
                    <a:pt x="54557" y="750"/>
                  </a:cubicBezTo>
                  <a:cubicBezTo>
                    <a:pt x="54415" y="784"/>
                    <a:pt x="54090" y="921"/>
                    <a:pt x="53568" y="1143"/>
                  </a:cubicBezTo>
                  <a:cubicBezTo>
                    <a:pt x="53075" y="1352"/>
                    <a:pt x="52461" y="1614"/>
                    <a:pt x="52246" y="1660"/>
                  </a:cubicBezTo>
                  <a:cubicBezTo>
                    <a:pt x="51068" y="1914"/>
                    <a:pt x="44927" y="2427"/>
                    <a:pt x="44865" y="2432"/>
                  </a:cubicBezTo>
                  <a:cubicBezTo>
                    <a:pt x="44818" y="2435"/>
                    <a:pt x="44775" y="2459"/>
                    <a:pt x="44747" y="2497"/>
                  </a:cubicBezTo>
                  <a:cubicBezTo>
                    <a:pt x="44743" y="2502"/>
                    <a:pt x="44722" y="2534"/>
                    <a:pt x="44696" y="2580"/>
                  </a:cubicBezTo>
                  <a:cubicBezTo>
                    <a:pt x="42599" y="2883"/>
                    <a:pt x="12466" y="7309"/>
                    <a:pt x="512" y="12781"/>
                  </a:cubicBezTo>
                  <a:cubicBezTo>
                    <a:pt x="111" y="12964"/>
                    <a:pt x="0" y="13361"/>
                    <a:pt x="67" y="13674"/>
                  </a:cubicBezTo>
                  <a:cubicBezTo>
                    <a:pt x="133" y="13985"/>
                    <a:pt x="399" y="14301"/>
                    <a:pt x="839" y="14303"/>
                  </a:cubicBezTo>
                  <a:lnTo>
                    <a:pt x="980" y="14303"/>
                  </a:lnTo>
                  <a:cubicBezTo>
                    <a:pt x="14194" y="14303"/>
                    <a:pt x="43272" y="5977"/>
                    <a:pt x="45302" y="5391"/>
                  </a:cubicBezTo>
                  <a:cubicBezTo>
                    <a:pt x="45339" y="5422"/>
                    <a:pt x="45374" y="5443"/>
                    <a:pt x="45379" y="5446"/>
                  </a:cubicBezTo>
                  <a:cubicBezTo>
                    <a:pt x="45403" y="5459"/>
                    <a:pt x="45431" y="5467"/>
                    <a:pt x="45459" y="5467"/>
                  </a:cubicBezTo>
                  <a:cubicBezTo>
                    <a:pt x="45476" y="5467"/>
                    <a:pt x="45496" y="5464"/>
                    <a:pt x="45513" y="5458"/>
                  </a:cubicBezTo>
                  <a:cubicBezTo>
                    <a:pt x="45573" y="5437"/>
                    <a:pt x="51379" y="3374"/>
                    <a:pt x="52556" y="3120"/>
                  </a:cubicBezTo>
                  <a:cubicBezTo>
                    <a:pt x="52773" y="3073"/>
                    <a:pt x="53440" y="3058"/>
                    <a:pt x="53977" y="3045"/>
                  </a:cubicBezTo>
                  <a:cubicBezTo>
                    <a:pt x="54543" y="3032"/>
                    <a:pt x="54896" y="3023"/>
                    <a:pt x="55037" y="2994"/>
                  </a:cubicBezTo>
                  <a:cubicBezTo>
                    <a:pt x="55553" y="2890"/>
                    <a:pt x="56045" y="2753"/>
                    <a:pt x="56293" y="2681"/>
                  </a:cubicBezTo>
                  <a:cubicBezTo>
                    <a:pt x="56427" y="2642"/>
                    <a:pt x="56505" y="2515"/>
                    <a:pt x="56487" y="2378"/>
                  </a:cubicBezTo>
                  <a:lnTo>
                    <a:pt x="56487" y="2378"/>
                  </a:lnTo>
                  <a:cubicBezTo>
                    <a:pt x="56622" y="2396"/>
                    <a:pt x="56804" y="2413"/>
                    <a:pt x="57029" y="2413"/>
                  </a:cubicBezTo>
                  <a:cubicBezTo>
                    <a:pt x="57930" y="2413"/>
                    <a:pt x="59490" y="2148"/>
                    <a:pt x="61133" y="654"/>
                  </a:cubicBezTo>
                  <a:cubicBezTo>
                    <a:pt x="61136" y="651"/>
                    <a:pt x="61137" y="649"/>
                    <a:pt x="61139" y="645"/>
                  </a:cubicBezTo>
                  <a:cubicBezTo>
                    <a:pt x="61147" y="638"/>
                    <a:pt x="61152" y="629"/>
                    <a:pt x="61159" y="619"/>
                  </a:cubicBezTo>
                  <a:cubicBezTo>
                    <a:pt x="61165" y="611"/>
                    <a:pt x="61170" y="602"/>
                    <a:pt x="61176" y="591"/>
                  </a:cubicBezTo>
                  <a:cubicBezTo>
                    <a:pt x="61178" y="588"/>
                    <a:pt x="61180" y="586"/>
                    <a:pt x="61181" y="583"/>
                  </a:cubicBezTo>
                  <a:cubicBezTo>
                    <a:pt x="61184" y="576"/>
                    <a:pt x="61183" y="570"/>
                    <a:pt x="61184" y="562"/>
                  </a:cubicBezTo>
                  <a:cubicBezTo>
                    <a:pt x="61186" y="550"/>
                    <a:pt x="61188" y="540"/>
                    <a:pt x="61188" y="528"/>
                  </a:cubicBezTo>
                  <a:cubicBezTo>
                    <a:pt x="61188" y="518"/>
                    <a:pt x="61185" y="507"/>
                    <a:pt x="61184" y="497"/>
                  </a:cubicBezTo>
                  <a:cubicBezTo>
                    <a:pt x="61181" y="486"/>
                    <a:pt x="61180" y="477"/>
                    <a:pt x="61174" y="466"/>
                  </a:cubicBezTo>
                  <a:cubicBezTo>
                    <a:pt x="61170" y="456"/>
                    <a:pt x="61164" y="447"/>
                    <a:pt x="61158" y="438"/>
                  </a:cubicBezTo>
                  <a:cubicBezTo>
                    <a:pt x="61154" y="433"/>
                    <a:pt x="61152" y="425"/>
                    <a:pt x="61147" y="419"/>
                  </a:cubicBezTo>
                  <a:cubicBezTo>
                    <a:pt x="61144" y="417"/>
                    <a:pt x="61142" y="415"/>
                    <a:pt x="61139" y="414"/>
                  </a:cubicBezTo>
                  <a:cubicBezTo>
                    <a:pt x="61132" y="407"/>
                    <a:pt x="61122" y="402"/>
                    <a:pt x="61113" y="394"/>
                  </a:cubicBezTo>
                  <a:cubicBezTo>
                    <a:pt x="61103" y="388"/>
                    <a:pt x="61095" y="383"/>
                    <a:pt x="61084" y="379"/>
                  </a:cubicBezTo>
                  <a:cubicBezTo>
                    <a:pt x="61081" y="378"/>
                    <a:pt x="61079" y="375"/>
                    <a:pt x="61076" y="373"/>
                  </a:cubicBezTo>
                  <a:cubicBezTo>
                    <a:pt x="60239" y="102"/>
                    <a:pt x="59494" y="1"/>
                    <a:pt x="5884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6982;p63">
              <a:extLst>
                <a:ext uri="{FF2B5EF4-FFF2-40B4-BE49-F238E27FC236}">
                  <a16:creationId xmlns:a16="http://schemas.microsoft.com/office/drawing/2014/main" id="{BCA45B31-A1A5-4CDB-A0F4-245129B0C9FB}"/>
                </a:ext>
              </a:extLst>
            </p:cNvPr>
            <p:cNvSpPr/>
            <p:nvPr/>
          </p:nvSpPr>
          <p:spPr>
            <a:xfrm>
              <a:off x="2613525" y="2835325"/>
              <a:ext cx="113750" cy="45975"/>
            </a:xfrm>
            <a:custGeom>
              <a:avLst/>
              <a:gdLst/>
              <a:ahLst/>
              <a:cxnLst/>
              <a:rect l="l" t="t" r="r" b="b"/>
              <a:pathLst>
                <a:path w="4550" h="1839" extrusionOk="0">
                  <a:moveTo>
                    <a:pt x="2697" y="1"/>
                  </a:moveTo>
                  <a:cubicBezTo>
                    <a:pt x="1269" y="1"/>
                    <a:pt x="348" y="513"/>
                    <a:pt x="41" y="716"/>
                  </a:cubicBezTo>
                  <a:cubicBezTo>
                    <a:pt x="12" y="733"/>
                    <a:pt x="1" y="767"/>
                    <a:pt x="7" y="797"/>
                  </a:cubicBezTo>
                  <a:lnTo>
                    <a:pt x="69" y="1084"/>
                  </a:lnTo>
                  <a:cubicBezTo>
                    <a:pt x="72" y="1096"/>
                    <a:pt x="77" y="1102"/>
                    <a:pt x="83" y="1112"/>
                  </a:cubicBezTo>
                  <a:cubicBezTo>
                    <a:pt x="90" y="1123"/>
                    <a:pt x="99" y="1130"/>
                    <a:pt x="109" y="1135"/>
                  </a:cubicBezTo>
                  <a:cubicBezTo>
                    <a:pt x="118" y="1140"/>
                    <a:pt x="130" y="1143"/>
                    <a:pt x="143" y="1143"/>
                  </a:cubicBezTo>
                  <a:cubicBezTo>
                    <a:pt x="153" y="1143"/>
                    <a:pt x="162" y="1141"/>
                    <a:pt x="171" y="1137"/>
                  </a:cubicBezTo>
                  <a:cubicBezTo>
                    <a:pt x="943" y="865"/>
                    <a:pt x="1747" y="708"/>
                    <a:pt x="2552" y="706"/>
                  </a:cubicBezTo>
                  <a:lnTo>
                    <a:pt x="2552" y="706"/>
                  </a:lnTo>
                  <a:cubicBezTo>
                    <a:pt x="1740" y="749"/>
                    <a:pt x="936" y="906"/>
                    <a:pt x="162" y="1182"/>
                  </a:cubicBezTo>
                  <a:cubicBezTo>
                    <a:pt x="125" y="1194"/>
                    <a:pt x="103" y="1235"/>
                    <a:pt x="111" y="1271"/>
                  </a:cubicBezTo>
                  <a:lnTo>
                    <a:pt x="212" y="1737"/>
                  </a:lnTo>
                  <a:cubicBezTo>
                    <a:pt x="218" y="1766"/>
                    <a:pt x="243" y="1791"/>
                    <a:pt x="276" y="1797"/>
                  </a:cubicBezTo>
                  <a:cubicBezTo>
                    <a:pt x="397" y="1816"/>
                    <a:pt x="594" y="1839"/>
                    <a:pt x="851" y="1839"/>
                  </a:cubicBezTo>
                  <a:cubicBezTo>
                    <a:pt x="1653" y="1839"/>
                    <a:pt x="3041" y="1618"/>
                    <a:pt x="4522" y="384"/>
                  </a:cubicBezTo>
                  <a:cubicBezTo>
                    <a:pt x="4541" y="364"/>
                    <a:pt x="4549" y="336"/>
                    <a:pt x="4545" y="310"/>
                  </a:cubicBezTo>
                  <a:cubicBezTo>
                    <a:pt x="4540" y="279"/>
                    <a:pt x="4520" y="260"/>
                    <a:pt x="4494" y="250"/>
                  </a:cubicBezTo>
                  <a:cubicBezTo>
                    <a:pt x="4394" y="226"/>
                    <a:pt x="4298" y="200"/>
                    <a:pt x="4202" y="181"/>
                  </a:cubicBezTo>
                  <a:cubicBezTo>
                    <a:pt x="3652" y="52"/>
                    <a:pt x="3149" y="1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6983;p63">
              <a:extLst>
                <a:ext uri="{FF2B5EF4-FFF2-40B4-BE49-F238E27FC236}">
                  <a16:creationId xmlns:a16="http://schemas.microsoft.com/office/drawing/2014/main" id="{85E93C99-9DAC-4643-AED4-68C9717CA738}"/>
                </a:ext>
              </a:extLst>
            </p:cNvPr>
            <p:cNvSpPr/>
            <p:nvPr/>
          </p:nvSpPr>
          <p:spPr>
            <a:xfrm>
              <a:off x="1217625" y="2900375"/>
              <a:ext cx="1118200" cy="278300"/>
            </a:xfrm>
            <a:custGeom>
              <a:avLst/>
              <a:gdLst/>
              <a:ahLst/>
              <a:cxnLst/>
              <a:rect l="l" t="t" r="r" b="b"/>
              <a:pathLst>
                <a:path w="44728" h="11132" extrusionOk="0">
                  <a:moveTo>
                    <a:pt x="32122" y="3156"/>
                  </a:moveTo>
                  <a:cubicBezTo>
                    <a:pt x="32130" y="3156"/>
                    <a:pt x="32140" y="3161"/>
                    <a:pt x="32142" y="3171"/>
                  </a:cubicBezTo>
                  <a:lnTo>
                    <a:pt x="32128" y="3193"/>
                  </a:lnTo>
                  <a:lnTo>
                    <a:pt x="31606" y="3267"/>
                  </a:lnTo>
                  <a:lnTo>
                    <a:pt x="32120" y="3156"/>
                  </a:lnTo>
                  <a:cubicBezTo>
                    <a:pt x="32120" y="3156"/>
                    <a:pt x="32121" y="3156"/>
                    <a:pt x="32122" y="3156"/>
                  </a:cubicBezTo>
                  <a:close/>
                  <a:moveTo>
                    <a:pt x="29501" y="3710"/>
                  </a:moveTo>
                  <a:lnTo>
                    <a:pt x="29408" y="3749"/>
                  </a:lnTo>
                  <a:lnTo>
                    <a:pt x="26755" y="4235"/>
                  </a:lnTo>
                  <a:lnTo>
                    <a:pt x="26746" y="4199"/>
                  </a:lnTo>
                  <a:lnTo>
                    <a:pt x="29404" y="3712"/>
                  </a:lnTo>
                  <a:cubicBezTo>
                    <a:pt x="29404" y="3712"/>
                    <a:pt x="29405" y="3712"/>
                    <a:pt x="29406" y="3712"/>
                  </a:cubicBezTo>
                  <a:cubicBezTo>
                    <a:pt x="29419" y="3712"/>
                    <a:pt x="29423" y="3728"/>
                    <a:pt x="29429" y="3735"/>
                  </a:cubicBezTo>
                  <a:lnTo>
                    <a:pt x="29501" y="3710"/>
                  </a:lnTo>
                  <a:close/>
                  <a:moveTo>
                    <a:pt x="20474" y="6358"/>
                  </a:moveTo>
                  <a:cubicBezTo>
                    <a:pt x="20483" y="6358"/>
                    <a:pt x="20490" y="6364"/>
                    <a:pt x="20492" y="6373"/>
                  </a:cubicBezTo>
                  <a:lnTo>
                    <a:pt x="20477" y="6395"/>
                  </a:lnTo>
                  <a:lnTo>
                    <a:pt x="18749" y="6729"/>
                  </a:lnTo>
                  <a:lnTo>
                    <a:pt x="20470" y="6359"/>
                  </a:lnTo>
                  <a:cubicBezTo>
                    <a:pt x="20471" y="6359"/>
                    <a:pt x="20473" y="6358"/>
                    <a:pt x="20474" y="6358"/>
                  </a:cubicBezTo>
                  <a:close/>
                  <a:moveTo>
                    <a:pt x="24606" y="4678"/>
                  </a:moveTo>
                  <a:lnTo>
                    <a:pt x="24522" y="4723"/>
                  </a:lnTo>
                  <a:cubicBezTo>
                    <a:pt x="23448" y="4873"/>
                    <a:pt x="22375" y="5042"/>
                    <a:pt x="21304" y="5227"/>
                  </a:cubicBezTo>
                  <a:lnTo>
                    <a:pt x="21282" y="5233"/>
                  </a:lnTo>
                  <a:cubicBezTo>
                    <a:pt x="18717" y="5672"/>
                    <a:pt x="16157" y="6212"/>
                    <a:pt x="13631" y="6839"/>
                  </a:cubicBezTo>
                  <a:lnTo>
                    <a:pt x="13609" y="6844"/>
                  </a:lnTo>
                  <a:cubicBezTo>
                    <a:pt x="13255" y="6931"/>
                    <a:pt x="12899" y="7020"/>
                    <a:pt x="12546" y="7112"/>
                  </a:cubicBezTo>
                  <a:cubicBezTo>
                    <a:pt x="12821" y="7038"/>
                    <a:pt x="13099" y="6966"/>
                    <a:pt x="13379" y="6894"/>
                  </a:cubicBezTo>
                  <a:cubicBezTo>
                    <a:pt x="16341" y="6130"/>
                    <a:pt x="19356" y="5495"/>
                    <a:pt x="22382" y="5007"/>
                  </a:cubicBezTo>
                  <a:cubicBezTo>
                    <a:pt x="23093" y="4888"/>
                    <a:pt x="23805" y="4780"/>
                    <a:pt x="24517" y="4682"/>
                  </a:cubicBezTo>
                  <a:cubicBezTo>
                    <a:pt x="24525" y="4684"/>
                    <a:pt x="24535" y="4689"/>
                    <a:pt x="24536" y="4694"/>
                  </a:cubicBezTo>
                  <a:lnTo>
                    <a:pt x="24606" y="4678"/>
                  </a:lnTo>
                  <a:close/>
                  <a:moveTo>
                    <a:pt x="44184" y="0"/>
                  </a:moveTo>
                  <a:cubicBezTo>
                    <a:pt x="44181" y="0"/>
                    <a:pt x="44178" y="0"/>
                    <a:pt x="44174" y="1"/>
                  </a:cubicBezTo>
                  <a:cubicBezTo>
                    <a:pt x="40907" y="479"/>
                    <a:pt x="11931" y="4825"/>
                    <a:pt x="308" y="10144"/>
                  </a:cubicBezTo>
                  <a:cubicBezTo>
                    <a:pt x="167" y="10210"/>
                    <a:pt x="83" y="10314"/>
                    <a:pt x="45" y="10424"/>
                  </a:cubicBezTo>
                  <a:cubicBezTo>
                    <a:pt x="4" y="10525"/>
                    <a:pt x="0" y="10635"/>
                    <a:pt x="20" y="10724"/>
                  </a:cubicBezTo>
                  <a:cubicBezTo>
                    <a:pt x="61" y="10910"/>
                    <a:pt x="217" y="11130"/>
                    <a:pt x="521" y="11131"/>
                  </a:cubicBezTo>
                  <a:cubicBezTo>
                    <a:pt x="570" y="11132"/>
                    <a:pt x="619" y="11132"/>
                    <a:pt x="667" y="11132"/>
                  </a:cubicBezTo>
                  <a:cubicBezTo>
                    <a:pt x="13516" y="11132"/>
                    <a:pt x="41508" y="3208"/>
                    <a:pt x="44670" y="2301"/>
                  </a:cubicBezTo>
                  <a:cubicBezTo>
                    <a:pt x="44695" y="2292"/>
                    <a:pt x="44715" y="2272"/>
                    <a:pt x="44721" y="2247"/>
                  </a:cubicBezTo>
                  <a:cubicBezTo>
                    <a:pt x="44726" y="2234"/>
                    <a:pt x="44727" y="2223"/>
                    <a:pt x="44725" y="2211"/>
                  </a:cubicBezTo>
                  <a:cubicBezTo>
                    <a:pt x="44722" y="2197"/>
                    <a:pt x="44716" y="2187"/>
                    <a:pt x="44705" y="2177"/>
                  </a:cubicBezTo>
                  <a:cubicBezTo>
                    <a:pt x="44468" y="1904"/>
                    <a:pt x="44306" y="1573"/>
                    <a:pt x="44225" y="1193"/>
                  </a:cubicBezTo>
                  <a:cubicBezTo>
                    <a:pt x="44182" y="995"/>
                    <a:pt x="44164" y="800"/>
                    <a:pt x="44174" y="612"/>
                  </a:cubicBezTo>
                  <a:cubicBezTo>
                    <a:pt x="44180" y="439"/>
                    <a:pt x="44208" y="264"/>
                    <a:pt x="44258" y="99"/>
                  </a:cubicBezTo>
                  <a:cubicBezTo>
                    <a:pt x="44263" y="85"/>
                    <a:pt x="44263" y="70"/>
                    <a:pt x="44260" y="59"/>
                  </a:cubicBezTo>
                  <a:cubicBezTo>
                    <a:pt x="44258" y="48"/>
                    <a:pt x="44251" y="38"/>
                    <a:pt x="44242" y="28"/>
                  </a:cubicBezTo>
                  <a:cubicBezTo>
                    <a:pt x="44229" y="10"/>
                    <a:pt x="44207" y="0"/>
                    <a:pt x="44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6984;p63">
              <a:extLst>
                <a:ext uri="{FF2B5EF4-FFF2-40B4-BE49-F238E27FC236}">
                  <a16:creationId xmlns:a16="http://schemas.microsoft.com/office/drawing/2014/main" id="{9E867809-7646-45BC-803F-60AF64ECA5D4}"/>
                </a:ext>
              </a:extLst>
            </p:cNvPr>
            <p:cNvSpPr/>
            <p:nvPr/>
          </p:nvSpPr>
          <p:spPr>
            <a:xfrm>
              <a:off x="2327425" y="2848175"/>
              <a:ext cx="287500" cy="108850"/>
            </a:xfrm>
            <a:custGeom>
              <a:avLst/>
              <a:gdLst/>
              <a:ahLst/>
              <a:cxnLst/>
              <a:rect l="l" t="t" r="r" b="b"/>
              <a:pathLst>
                <a:path w="11500" h="4354" extrusionOk="0">
                  <a:moveTo>
                    <a:pt x="2655" y="2296"/>
                  </a:moveTo>
                  <a:cubicBezTo>
                    <a:pt x="2664" y="2296"/>
                    <a:pt x="2671" y="2304"/>
                    <a:pt x="2672" y="2311"/>
                  </a:cubicBezTo>
                  <a:lnTo>
                    <a:pt x="2653" y="2335"/>
                  </a:lnTo>
                  <a:cubicBezTo>
                    <a:pt x="2365" y="2365"/>
                    <a:pt x="2070" y="2386"/>
                    <a:pt x="1776" y="2391"/>
                  </a:cubicBezTo>
                  <a:cubicBezTo>
                    <a:pt x="1729" y="2392"/>
                    <a:pt x="1682" y="2392"/>
                    <a:pt x="1635" y="2392"/>
                  </a:cubicBezTo>
                  <a:cubicBezTo>
                    <a:pt x="1348" y="2392"/>
                    <a:pt x="1061" y="2379"/>
                    <a:pt x="778" y="2353"/>
                  </a:cubicBezTo>
                  <a:lnTo>
                    <a:pt x="782" y="2318"/>
                  </a:lnTo>
                  <a:cubicBezTo>
                    <a:pt x="1047" y="2341"/>
                    <a:pt x="1315" y="2352"/>
                    <a:pt x="1583" y="2352"/>
                  </a:cubicBezTo>
                  <a:cubicBezTo>
                    <a:pt x="1769" y="2352"/>
                    <a:pt x="1955" y="2347"/>
                    <a:pt x="2140" y="2336"/>
                  </a:cubicBezTo>
                  <a:cubicBezTo>
                    <a:pt x="2311" y="2330"/>
                    <a:pt x="2483" y="2313"/>
                    <a:pt x="2650" y="2297"/>
                  </a:cubicBezTo>
                  <a:cubicBezTo>
                    <a:pt x="2652" y="2296"/>
                    <a:pt x="2653" y="2296"/>
                    <a:pt x="2655" y="2296"/>
                  </a:cubicBezTo>
                  <a:close/>
                  <a:moveTo>
                    <a:pt x="1688" y="2962"/>
                  </a:moveTo>
                  <a:cubicBezTo>
                    <a:pt x="1697" y="2962"/>
                    <a:pt x="1701" y="2971"/>
                    <a:pt x="1703" y="2978"/>
                  </a:cubicBezTo>
                  <a:lnTo>
                    <a:pt x="1688" y="3000"/>
                  </a:lnTo>
                  <a:lnTo>
                    <a:pt x="1192" y="2991"/>
                  </a:lnTo>
                  <a:lnTo>
                    <a:pt x="1684" y="2963"/>
                  </a:lnTo>
                  <a:cubicBezTo>
                    <a:pt x="1686" y="2962"/>
                    <a:pt x="1687" y="2962"/>
                    <a:pt x="1688" y="2962"/>
                  </a:cubicBezTo>
                  <a:close/>
                  <a:moveTo>
                    <a:pt x="11097" y="0"/>
                  </a:moveTo>
                  <a:cubicBezTo>
                    <a:pt x="11094" y="0"/>
                    <a:pt x="11092" y="0"/>
                    <a:pt x="11089" y="1"/>
                  </a:cubicBezTo>
                  <a:cubicBezTo>
                    <a:pt x="10847" y="37"/>
                    <a:pt x="10376" y="112"/>
                    <a:pt x="9909" y="220"/>
                  </a:cubicBezTo>
                  <a:cubicBezTo>
                    <a:pt x="9786" y="247"/>
                    <a:pt x="9391" y="418"/>
                    <a:pt x="8970" y="595"/>
                  </a:cubicBezTo>
                  <a:cubicBezTo>
                    <a:pt x="8414" y="832"/>
                    <a:pt x="7838" y="1077"/>
                    <a:pt x="7593" y="1130"/>
                  </a:cubicBezTo>
                  <a:cubicBezTo>
                    <a:pt x="6484" y="1369"/>
                    <a:pt x="1324" y="1811"/>
                    <a:pt x="298" y="1896"/>
                  </a:cubicBezTo>
                  <a:cubicBezTo>
                    <a:pt x="269" y="1899"/>
                    <a:pt x="243" y="1924"/>
                    <a:pt x="234" y="1954"/>
                  </a:cubicBezTo>
                  <a:cubicBezTo>
                    <a:pt x="227" y="1979"/>
                    <a:pt x="208" y="2003"/>
                    <a:pt x="185" y="2020"/>
                  </a:cubicBezTo>
                  <a:cubicBezTo>
                    <a:pt x="176" y="2030"/>
                    <a:pt x="166" y="2039"/>
                    <a:pt x="157" y="2052"/>
                  </a:cubicBezTo>
                  <a:cubicBezTo>
                    <a:pt x="92" y="2199"/>
                    <a:pt x="29" y="2398"/>
                    <a:pt x="11" y="2657"/>
                  </a:cubicBezTo>
                  <a:cubicBezTo>
                    <a:pt x="0" y="2826"/>
                    <a:pt x="11" y="3019"/>
                    <a:pt x="58" y="3235"/>
                  </a:cubicBezTo>
                  <a:cubicBezTo>
                    <a:pt x="173" y="3772"/>
                    <a:pt x="438" y="4092"/>
                    <a:pt x="641" y="4270"/>
                  </a:cubicBezTo>
                  <a:cubicBezTo>
                    <a:pt x="651" y="4279"/>
                    <a:pt x="663" y="4284"/>
                    <a:pt x="675" y="4290"/>
                  </a:cubicBezTo>
                  <a:cubicBezTo>
                    <a:pt x="705" y="4295"/>
                    <a:pt x="730" y="4305"/>
                    <a:pt x="746" y="4324"/>
                  </a:cubicBezTo>
                  <a:cubicBezTo>
                    <a:pt x="762" y="4343"/>
                    <a:pt x="784" y="4353"/>
                    <a:pt x="806" y="4353"/>
                  </a:cubicBezTo>
                  <a:cubicBezTo>
                    <a:pt x="814" y="4353"/>
                    <a:pt x="822" y="4352"/>
                    <a:pt x="830" y="4349"/>
                  </a:cubicBezTo>
                  <a:cubicBezTo>
                    <a:pt x="1797" y="4007"/>
                    <a:pt x="6680" y="2280"/>
                    <a:pt x="7789" y="2040"/>
                  </a:cubicBezTo>
                  <a:cubicBezTo>
                    <a:pt x="8035" y="1988"/>
                    <a:pt x="8659" y="1973"/>
                    <a:pt x="9263" y="1961"/>
                  </a:cubicBezTo>
                  <a:cubicBezTo>
                    <a:pt x="9783" y="1950"/>
                    <a:pt x="10157" y="1938"/>
                    <a:pt x="10275" y="1917"/>
                  </a:cubicBezTo>
                  <a:cubicBezTo>
                    <a:pt x="10752" y="1818"/>
                    <a:pt x="11208" y="1696"/>
                    <a:pt x="11440" y="1631"/>
                  </a:cubicBezTo>
                  <a:cubicBezTo>
                    <a:pt x="11476" y="1619"/>
                    <a:pt x="11499" y="1579"/>
                    <a:pt x="11491" y="1542"/>
                  </a:cubicBezTo>
                  <a:lnTo>
                    <a:pt x="11172" y="61"/>
                  </a:lnTo>
                  <a:cubicBezTo>
                    <a:pt x="11165" y="27"/>
                    <a:pt x="11132" y="0"/>
                    <a:pt x="11097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6985;p63">
              <a:extLst>
                <a:ext uri="{FF2B5EF4-FFF2-40B4-BE49-F238E27FC236}">
                  <a16:creationId xmlns:a16="http://schemas.microsoft.com/office/drawing/2014/main" id="{B1318E98-39CD-4DC6-8090-0FF926279C63}"/>
                </a:ext>
              </a:extLst>
            </p:cNvPr>
            <p:cNvSpPr/>
            <p:nvPr/>
          </p:nvSpPr>
          <p:spPr>
            <a:xfrm>
              <a:off x="1218700" y="2900350"/>
              <a:ext cx="1105475" cy="260600"/>
            </a:xfrm>
            <a:custGeom>
              <a:avLst/>
              <a:gdLst/>
              <a:ahLst/>
              <a:cxnLst/>
              <a:rect l="l" t="t" r="r" b="b"/>
              <a:pathLst>
                <a:path w="44219" h="10424" extrusionOk="0">
                  <a:moveTo>
                    <a:pt x="44134" y="0"/>
                  </a:moveTo>
                  <a:cubicBezTo>
                    <a:pt x="44132" y="0"/>
                    <a:pt x="44131" y="1"/>
                    <a:pt x="44129" y="1"/>
                  </a:cubicBezTo>
                  <a:cubicBezTo>
                    <a:pt x="40864" y="479"/>
                    <a:pt x="11887" y="4826"/>
                    <a:pt x="264" y="10144"/>
                  </a:cubicBezTo>
                  <a:cubicBezTo>
                    <a:pt x="123" y="10210"/>
                    <a:pt x="40" y="10314"/>
                    <a:pt x="0" y="10424"/>
                  </a:cubicBezTo>
                  <a:cubicBezTo>
                    <a:pt x="1575" y="9508"/>
                    <a:pt x="3788" y="9217"/>
                    <a:pt x="7479" y="8230"/>
                  </a:cubicBezTo>
                  <a:cubicBezTo>
                    <a:pt x="8539" y="7949"/>
                    <a:pt x="10643" y="7474"/>
                    <a:pt x="13336" y="6894"/>
                  </a:cubicBezTo>
                  <a:lnTo>
                    <a:pt x="13588" y="6839"/>
                  </a:lnTo>
                  <a:cubicBezTo>
                    <a:pt x="15837" y="6358"/>
                    <a:pt x="18472" y="5805"/>
                    <a:pt x="21239" y="5233"/>
                  </a:cubicBezTo>
                  <a:lnTo>
                    <a:pt x="21261" y="5227"/>
                  </a:lnTo>
                  <a:cubicBezTo>
                    <a:pt x="21620" y="5154"/>
                    <a:pt x="21977" y="5081"/>
                    <a:pt x="22339" y="5005"/>
                  </a:cubicBezTo>
                  <a:cubicBezTo>
                    <a:pt x="31836" y="3051"/>
                    <a:pt x="42453" y="947"/>
                    <a:pt x="44129" y="612"/>
                  </a:cubicBezTo>
                  <a:cubicBezTo>
                    <a:pt x="44135" y="439"/>
                    <a:pt x="44164" y="264"/>
                    <a:pt x="44213" y="99"/>
                  </a:cubicBezTo>
                  <a:cubicBezTo>
                    <a:pt x="44217" y="86"/>
                    <a:pt x="44218" y="71"/>
                    <a:pt x="44216" y="59"/>
                  </a:cubicBezTo>
                  <a:cubicBezTo>
                    <a:pt x="44213" y="48"/>
                    <a:pt x="44208" y="37"/>
                    <a:pt x="44197" y="28"/>
                  </a:cubicBezTo>
                  <a:cubicBezTo>
                    <a:pt x="44183" y="9"/>
                    <a:pt x="44159" y="0"/>
                    <a:pt x="4413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6986;p63">
              <a:extLst>
                <a:ext uri="{FF2B5EF4-FFF2-40B4-BE49-F238E27FC236}">
                  <a16:creationId xmlns:a16="http://schemas.microsoft.com/office/drawing/2014/main" id="{1E4446D4-B426-406A-B2F7-0E5130783E0F}"/>
                </a:ext>
              </a:extLst>
            </p:cNvPr>
            <p:cNvSpPr/>
            <p:nvPr/>
          </p:nvSpPr>
          <p:spPr>
            <a:xfrm>
              <a:off x="2613600" y="2835375"/>
              <a:ext cx="105075" cy="27825"/>
            </a:xfrm>
            <a:custGeom>
              <a:avLst/>
              <a:gdLst/>
              <a:ahLst/>
              <a:cxnLst/>
              <a:rect l="l" t="t" r="r" b="b"/>
              <a:pathLst>
                <a:path w="4203" h="1113" extrusionOk="0">
                  <a:moveTo>
                    <a:pt x="2696" y="1"/>
                  </a:moveTo>
                  <a:cubicBezTo>
                    <a:pt x="1269" y="1"/>
                    <a:pt x="348" y="513"/>
                    <a:pt x="40" y="716"/>
                  </a:cubicBezTo>
                  <a:cubicBezTo>
                    <a:pt x="12" y="732"/>
                    <a:pt x="1" y="767"/>
                    <a:pt x="6" y="796"/>
                  </a:cubicBezTo>
                  <a:lnTo>
                    <a:pt x="68" y="1083"/>
                  </a:lnTo>
                  <a:cubicBezTo>
                    <a:pt x="70" y="1095"/>
                    <a:pt x="75" y="1102"/>
                    <a:pt x="82" y="1112"/>
                  </a:cubicBezTo>
                  <a:cubicBezTo>
                    <a:pt x="905" y="571"/>
                    <a:pt x="2853" y="303"/>
                    <a:pt x="4202" y="181"/>
                  </a:cubicBezTo>
                  <a:cubicBezTo>
                    <a:pt x="3652" y="52"/>
                    <a:pt x="3149" y="1"/>
                    <a:pt x="269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6987;p63">
              <a:extLst>
                <a:ext uri="{FF2B5EF4-FFF2-40B4-BE49-F238E27FC236}">
                  <a16:creationId xmlns:a16="http://schemas.microsoft.com/office/drawing/2014/main" id="{6B7EEA11-2256-4D5F-98D5-282062FDDCBE}"/>
                </a:ext>
              </a:extLst>
            </p:cNvPr>
            <p:cNvSpPr/>
            <p:nvPr/>
          </p:nvSpPr>
          <p:spPr>
            <a:xfrm>
              <a:off x="2327625" y="2848150"/>
              <a:ext cx="282250" cy="66400"/>
            </a:xfrm>
            <a:custGeom>
              <a:avLst/>
              <a:gdLst/>
              <a:ahLst/>
              <a:cxnLst/>
              <a:rect l="l" t="t" r="r" b="b"/>
              <a:pathLst>
                <a:path w="11290" h="2656" extrusionOk="0">
                  <a:moveTo>
                    <a:pt x="11087" y="0"/>
                  </a:moveTo>
                  <a:cubicBezTo>
                    <a:pt x="11084" y="0"/>
                    <a:pt x="11082" y="0"/>
                    <a:pt x="11079" y="1"/>
                  </a:cubicBezTo>
                  <a:cubicBezTo>
                    <a:pt x="10836" y="37"/>
                    <a:pt x="10365" y="112"/>
                    <a:pt x="9898" y="220"/>
                  </a:cubicBezTo>
                  <a:cubicBezTo>
                    <a:pt x="9777" y="247"/>
                    <a:pt x="9380" y="418"/>
                    <a:pt x="8959" y="594"/>
                  </a:cubicBezTo>
                  <a:cubicBezTo>
                    <a:pt x="8403" y="833"/>
                    <a:pt x="7829" y="1078"/>
                    <a:pt x="7583" y="1130"/>
                  </a:cubicBezTo>
                  <a:cubicBezTo>
                    <a:pt x="6474" y="1369"/>
                    <a:pt x="1314" y="1811"/>
                    <a:pt x="288" y="1896"/>
                  </a:cubicBezTo>
                  <a:cubicBezTo>
                    <a:pt x="258" y="1899"/>
                    <a:pt x="232" y="1925"/>
                    <a:pt x="222" y="1954"/>
                  </a:cubicBezTo>
                  <a:cubicBezTo>
                    <a:pt x="216" y="1979"/>
                    <a:pt x="198" y="2002"/>
                    <a:pt x="174" y="2019"/>
                  </a:cubicBezTo>
                  <a:cubicBezTo>
                    <a:pt x="165" y="2028"/>
                    <a:pt x="155" y="2038"/>
                    <a:pt x="147" y="2052"/>
                  </a:cubicBezTo>
                  <a:cubicBezTo>
                    <a:pt x="81" y="2198"/>
                    <a:pt x="18" y="2398"/>
                    <a:pt x="1" y="2656"/>
                  </a:cubicBezTo>
                  <a:lnTo>
                    <a:pt x="667" y="2551"/>
                  </a:lnTo>
                  <a:lnTo>
                    <a:pt x="1766" y="2392"/>
                  </a:lnTo>
                  <a:lnTo>
                    <a:pt x="2132" y="2337"/>
                  </a:lnTo>
                  <a:lnTo>
                    <a:pt x="6967" y="1629"/>
                  </a:lnTo>
                  <a:cubicBezTo>
                    <a:pt x="7805" y="1507"/>
                    <a:pt x="8634" y="1316"/>
                    <a:pt x="9418" y="1013"/>
                  </a:cubicBezTo>
                  <a:cubicBezTo>
                    <a:pt x="10217" y="707"/>
                    <a:pt x="10790" y="649"/>
                    <a:pt x="11111" y="649"/>
                  </a:cubicBezTo>
                  <a:cubicBezTo>
                    <a:pt x="11183" y="649"/>
                    <a:pt x="11243" y="652"/>
                    <a:pt x="11289" y="656"/>
                  </a:cubicBezTo>
                  <a:lnTo>
                    <a:pt x="11160" y="60"/>
                  </a:lnTo>
                  <a:cubicBezTo>
                    <a:pt x="11154" y="25"/>
                    <a:pt x="11122" y="0"/>
                    <a:pt x="1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6988;p63">
              <a:extLst>
                <a:ext uri="{FF2B5EF4-FFF2-40B4-BE49-F238E27FC236}">
                  <a16:creationId xmlns:a16="http://schemas.microsoft.com/office/drawing/2014/main" id="{90020882-A4A2-4366-9B68-6D015E59881B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6989;p63">
              <a:extLst>
                <a:ext uri="{FF2B5EF4-FFF2-40B4-BE49-F238E27FC236}">
                  <a16:creationId xmlns:a16="http://schemas.microsoft.com/office/drawing/2014/main" id="{BA8CD083-608D-4D6A-A16E-865C60DDFC92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6990;p63">
              <a:extLst>
                <a:ext uri="{FF2B5EF4-FFF2-40B4-BE49-F238E27FC236}">
                  <a16:creationId xmlns:a16="http://schemas.microsoft.com/office/drawing/2014/main" id="{C98AD388-D608-4E13-8543-AB1165550705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6991;p63">
              <a:extLst>
                <a:ext uri="{FF2B5EF4-FFF2-40B4-BE49-F238E27FC236}">
                  <a16:creationId xmlns:a16="http://schemas.microsoft.com/office/drawing/2014/main" id="{59762986-1064-4A1F-99F5-8171913B48EE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6992;p63">
              <a:extLst>
                <a:ext uri="{FF2B5EF4-FFF2-40B4-BE49-F238E27FC236}">
                  <a16:creationId xmlns:a16="http://schemas.microsoft.com/office/drawing/2014/main" id="{E75D21DB-BB7D-48EB-8A3B-86A66E89EE28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6993;p63">
              <a:extLst>
                <a:ext uri="{FF2B5EF4-FFF2-40B4-BE49-F238E27FC236}">
                  <a16:creationId xmlns:a16="http://schemas.microsoft.com/office/drawing/2014/main" id="{5336AD93-61B8-433E-99B2-BA50792E8BEF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6994;p63">
              <a:extLst>
                <a:ext uri="{FF2B5EF4-FFF2-40B4-BE49-F238E27FC236}">
                  <a16:creationId xmlns:a16="http://schemas.microsoft.com/office/drawing/2014/main" id="{78F155F0-A692-4278-AE5C-C7705B981852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6995;p63">
              <a:extLst>
                <a:ext uri="{FF2B5EF4-FFF2-40B4-BE49-F238E27FC236}">
                  <a16:creationId xmlns:a16="http://schemas.microsoft.com/office/drawing/2014/main" id="{A225F772-5738-4EFC-9E0B-94CF7163550F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6996;p63">
              <a:extLst>
                <a:ext uri="{FF2B5EF4-FFF2-40B4-BE49-F238E27FC236}">
                  <a16:creationId xmlns:a16="http://schemas.microsoft.com/office/drawing/2014/main" id="{9086AA96-206F-4C63-A063-8ADA67EA034C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6997;p63">
              <a:extLst>
                <a:ext uri="{FF2B5EF4-FFF2-40B4-BE49-F238E27FC236}">
                  <a16:creationId xmlns:a16="http://schemas.microsoft.com/office/drawing/2014/main" id="{992ED298-5651-47CE-892C-C7E1A296ED22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6998;p63">
              <a:extLst>
                <a:ext uri="{FF2B5EF4-FFF2-40B4-BE49-F238E27FC236}">
                  <a16:creationId xmlns:a16="http://schemas.microsoft.com/office/drawing/2014/main" id="{435628E1-C50F-448F-9D50-BADF8F06F8AA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2" name="Google Shape;7125;p63">
            <a:extLst>
              <a:ext uri="{FF2B5EF4-FFF2-40B4-BE49-F238E27FC236}">
                <a16:creationId xmlns:a16="http://schemas.microsoft.com/office/drawing/2014/main" id="{CD8C0833-3E54-49C0-84FD-58E44945F5E4}"/>
              </a:ext>
            </a:extLst>
          </p:cNvPr>
          <p:cNvGrpSpPr/>
          <p:nvPr/>
        </p:nvGrpSpPr>
        <p:grpSpPr>
          <a:xfrm>
            <a:off x="1277029" y="5467476"/>
            <a:ext cx="614696" cy="933951"/>
            <a:chOff x="1723500" y="3432750"/>
            <a:chExt cx="1210875" cy="1364900"/>
          </a:xfrm>
        </p:grpSpPr>
        <p:grpSp>
          <p:nvGrpSpPr>
            <p:cNvPr id="183" name="Google Shape;7126;p63">
              <a:extLst>
                <a:ext uri="{FF2B5EF4-FFF2-40B4-BE49-F238E27FC236}">
                  <a16:creationId xmlns:a16="http://schemas.microsoft.com/office/drawing/2014/main" id="{FB06015F-6F56-4BFE-B57C-BF2A081CFEDC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185" name="Google Shape;7127;p63">
                <a:extLst>
                  <a:ext uri="{FF2B5EF4-FFF2-40B4-BE49-F238E27FC236}">
                    <a16:creationId xmlns:a16="http://schemas.microsoft.com/office/drawing/2014/main" id="{713870D1-4A67-44BD-9AF9-A0525103FF7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128;p63">
                <a:extLst>
                  <a:ext uri="{FF2B5EF4-FFF2-40B4-BE49-F238E27FC236}">
                    <a16:creationId xmlns:a16="http://schemas.microsoft.com/office/drawing/2014/main" id="{6B87563C-C197-4682-B542-2A4085E7B68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129;p63">
                <a:extLst>
                  <a:ext uri="{FF2B5EF4-FFF2-40B4-BE49-F238E27FC236}">
                    <a16:creationId xmlns:a16="http://schemas.microsoft.com/office/drawing/2014/main" id="{A21A9774-2BAE-4312-8795-72B06C5A7485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130;p63">
                <a:extLst>
                  <a:ext uri="{FF2B5EF4-FFF2-40B4-BE49-F238E27FC236}">
                    <a16:creationId xmlns:a16="http://schemas.microsoft.com/office/drawing/2014/main" id="{7ADF73E1-DF91-4A53-85A8-4774E77945A5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131;p63">
                <a:extLst>
                  <a:ext uri="{FF2B5EF4-FFF2-40B4-BE49-F238E27FC236}">
                    <a16:creationId xmlns:a16="http://schemas.microsoft.com/office/drawing/2014/main" id="{C9B5C2B1-4BBF-4D14-9A32-721D288D0E9A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132;p63">
                <a:extLst>
                  <a:ext uri="{FF2B5EF4-FFF2-40B4-BE49-F238E27FC236}">
                    <a16:creationId xmlns:a16="http://schemas.microsoft.com/office/drawing/2014/main" id="{C98100EB-53C7-4217-9C3E-6DF4652A1F3E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133;p63">
                <a:extLst>
                  <a:ext uri="{FF2B5EF4-FFF2-40B4-BE49-F238E27FC236}">
                    <a16:creationId xmlns:a16="http://schemas.microsoft.com/office/drawing/2014/main" id="{366D49D0-7CDA-4ECE-B493-F7E6C201EF80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134;p63">
                <a:extLst>
                  <a:ext uri="{FF2B5EF4-FFF2-40B4-BE49-F238E27FC236}">
                    <a16:creationId xmlns:a16="http://schemas.microsoft.com/office/drawing/2014/main" id="{6F9A5F9B-C946-4D80-B929-8EB5872C875D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135;p63">
                <a:extLst>
                  <a:ext uri="{FF2B5EF4-FFF2-40B4-BE49-F238E27FC236}">
                    <a16:creationId xmlns:a16="http://schemas.microsoft.com/office/drawing/2014/main" id="{5FEF94C2-CF9F-4978-BDB7-2D2C11711353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136;p63">
                <a:extLst>
                  <a:ext uri="{FF2B5EF4-FFF2-40B4-BE49-F238E27FC236}">
                    <a16:creationId xmlns:a16="http://schemas.microsoft.com/office/drawing/2014/main" id="{9FF31B81-F5FB-4603-91E6-F751FA2090F1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137;p63">
                <a:extLst>
                  <a:ext uri="{FF2B5EF4-FFF2-40B4-BE49-F238E27FC236}">
                    <a16:creationId xmlns:a16="http://schemas.microsoft.com/office/drawing/2014/main" id="{D8549AED-E05A-4F39-B643-BDC61721F47C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138;p63">
                <a:extLst>
                  <a:ext uri="{FF2B5EF4-FFF2-40B4-BE49-F238E27FC236}">
                    <a16:creationId xmlns:a16="http://schemas.microsoft.com/office/drawing/2014/main" id="{B61DD609-1B07-461F-9034-CA1D9D199519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139;p63">
                <a:extLst>
                  <a:ext uri="{FF2B5EF4-FFF2-40B4-BE49-F238E27FC236}">
                    <a16:creationId xmlns:a16="http://schemas.microsoft.com/office/drawing/2014/main" id="{37A6F5AD-A96A-46C0-86AB-7E19B0F71600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140;p63">
                <a:extLst>
                  <a:ext uri="{FF2B5EF4-FFF2-40B4-BE49-F238E27FC236}">
                    <a16:creationId xmlns:a16="http://schemas.microsoft.com/office/drawing/2014/main" id="{C74ECAC4-1064-4CE3-A6B5-56859DFDB19C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141;p63">
                <a:extLst>
                  <a:ext uri="{FF2B5EF4-FFF2-40B4-BE49-F238E27FC236}">
                    <a16:creationId xmlns:a16="http://schemas.microsoft.com/office/drawing/2014/main" id="{D75DCD03-CE82-49FC-AA3F-973E6A360948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142;p63">
                <a:extLst>
                  <a:ext uri="{FF2B5EF4-FFF2-40B4-BE49-F238E27FC236}">
                    <a16:creationId xmlns:a16="http://schemas.microsoft.com/office/drawing/2014/main" id="{AEC6E465-C5C0-4D6A-968E-7FE25FD4DD3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143;p63">
                <a:extLst>
                  <a:ext uri="{FF2B5EF4-FFF2-40B4-BE49-F238E27FC236}">
                    <a16:creationId xmlns:a16="http://schemas.microsoft.com/office/drawing/2014/main" id="{95973349-78CD-470A-9EB3-077270B6FCB8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144;p63">
                <a:extLst>
                  <a:ext uri="{FF2B5EF4-FFF2-40B4-BE49-F238E27FC236}">
                    <a16:creationId xmlns:a16="http://schemas.microsoft.com/office/drawing/2014/main" id="{C3659031-9335-441D-87D2-6E19DFF4AFE2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145;p63">
                <a:extLst>
                  <a:ext uri="{FF2B5EF4-FFF2-40B4-BE49-F238E27FC236}">
                    <a16:creationId xmlns:a16="http://schemas.microsoft.com/office/drawing/2014/main" id="{260361CB-9F90-4812-A7C0-4E95DAE3FA80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146;p63">
                <a:extLst>
                  <a:ext uri="{FF2B5EF4-FFF2-40B4-BE49-F238E27FC236}">
                    <a16:creationId xmlns:a16="http://schemas.microsoft.com/office/drawing/2014/main" id="{323ECBE2-42E7-477E-875D-9E39C966E4A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147;p63">
                <a:extLst>
                  <a:ext uri="{FF2B5EF4-FFF2-40B4-BE49-F238E27FC236}">
                    <a16:creationId xmlns:a16="http://schemas.microsoft.com/office/drawing/2014/main" id="{0879863D-4473-4425-9BE8-EAC6FE505CC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148;p63">
                <a:extLst>
                  <a:ext uri="{FF2B5EF4-FFF2-40B4-BE49-F238E27FC236}">
                    <a16:creationId xmlns:a16="http://schemas.microsoft.com/office/drawing/2014/main" id="{67C07AE6-D94E-4E49-B3F7-B6BEAA289E69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7149;p63">
                <a:extLst>
                  <a:ext uri="{FF2B5EF4-FFF2-40B4-BE49-F238E27FC236}">
                    <a16:creationId xmlns:a16="http://schemas.microsoft.com/office/drawing/2014/main" id="{9F8D4CD3-3959-40F0-99C8-80A9DF155E5D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7150;p63">
                <a:extLst>
                  <a:ext uri="{FF2B5EF4-FFF2-40B4-BE49-F238E27FC236}">
                    <a16:creationId xmlns:a16="http://schemas.microsoft.com/office/drawing/2014/main" id="{40DA7856-B74B-4336-B2D5-2CF92D6F303B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7151;p63">
                <a:extLst>
                  <a:ext uri="{FF2B5EF4-FFF2-40B4-BE49-F238E27FC236}">
                    <a16:creationId xmlns:a16="http://schemas.microsoft.com/office/drawing/2014/main" id="{9B05724C-64BF-4931-ABB1-29E07C507FD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7152;p63">
                <a:extLst>
                  <a:ext uri="{FF2B5EF4-FFF2-40B4-BE49-F238E27FC236}">
                    <a16:creationId xmlns:a16="http://schemas.microsoft.com/office/drawing/2014/main" id="{899C3D4F-7906-4898-8224-C2D854567F7C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7153;p63">
                <a:extLst>
                  <a:ext uri="{FF2B5EF4-FFF2-40B4-BE49-F238E27FC236}">
                    <a16:creationId xmlns:a16="http://schemas.microsoft.com/office/drawing/2014/main" id="{2E44FDB7-9A7B-4CA7-80F6-13FD5E9AAF5C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7154;p63">
                <a:extLst>
                  <a:ext uri="{FF2B5EF4-FFF2-40B4-BE49-F238E27FC236}">
                    <a16:creationId xmlns:a16="http://schemas.microsoft.com/office/drawing/2014/main" id="{F8881645-C861-429C-99DB-7773C72B5BAF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7155;p63">
                <a:extLst>
                  <a:ext uri="{FF2B5EF4-FFF2-40B4-BE49-F238E27FC236}">
                    <a16:creationId xmlns:a16="http://schemas.microsoft.com/office/drawing/2014/main" id="{64928ED9-2BE3-47E9-BB7D-2A913434D064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7156;p63">
                <a:extLst>
                  <a:ext uri="{FF2B5EF4-FFF2-40B4-BE49-F238E27FC236}">
                    <a16:creationId xmlns:a16="http://schemas.microsoft.com/office/drawing/2014/main" id="{4BDF937D-444F-405B-AF1B-457451DCF491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7157;p63">
                <a:extLst>
                  <a:ext uri="{FF2B5EF4-FFF2-40B4-BE49-F238E27FC236}">
                    <a16:creationId xmlns:a16="http://schemas.microsoft.com/office/drawing/2014/main" id="{622BB78D-986D-44F2-A832-7D15EB78FA3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7158;p63">
                <a:extLst>
                  <a:ext uri="{FF2B5EF4-FFF2-40B4-BE49-F238E27FC236}">
                    <a16:creationId xmlns:a16="http://schemas.microsoft.com/office/drawing/2014/main" id="{060707A9-9458-4EEB-BC56-6930B3DD3988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7159;p63">
                <a:extLst>
                  <a:ext uri="{FF2B5EF4-FFF2-40B4-BE49-F238E27FC236}">
                    <a16:creationId xmlns:a16="http://schemas.microsoft.com/office/drawing/2014/main" id="{EA297802-541B-4048-A044-0174F2700AE1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7160;p63">
                <a:extLst>
                  <a:ext uri="{FF2B5EF4-FFF2-40B4-BE49-F238E27FC236}">
                    <a16:creationId xmlns:a16="http://schemas.microsoft.com/office/drawing/2014/main" id="{4E496130-7C9A-4797-AB70-6EA9F740A4DD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7161;p63">
                <a:extLst>
                  <a:ext uri="{FF2B5EF4-FFF2-40B4-BE49-F238E27FC236}">
                    <a16:creationId xmlns:a16="http://schemas.microsoft.com/office/drawing/2014/main" id="{9668CA1F-87C9-4F06-8113-9D6B15F140A1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7162;p63">
                <a:extLst>
                  <a:ext uri="{FF2B5EF4-FFF2-40B4-BE49-F238E27FC236}">
                    <a16:creationId xmlns:a16="http://schemas.microsoft.com/office/drawing/2014/main" id="{A1FA9F48-3D41-4A5F-A7A4-E9A9045E9DA5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7163;p63">
                <a:extLst>
                  <a:ext uri="{FF2B5EF4-FFF2-40B4-BE49-F238E27FC236}">
                    <a16:creationId xmlns:a16="http://schemas.microsoft.com/office/drawing/2014/main" id="{7917E211-0670-4D1F-94DA-7572996B85D1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7164;p63">
                <a:extLst>
                  <a:ext uri="{FF2B5EF4-FFF2-40B4-BE49-F238E27FC236}">
                    <a16:creationId xmlns:a16="http://schemas.microsoft.com/office/drawing/2014/main" id="{C6AED4AE-50E3-4E0D-9611-F3CCB4A2D0AC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7165;p63">
                <a:extLst>
                  <a:ext uri="{FF2B5EF4-FFF2-40B4-BE49-F238E27FC236}">
                    <a16:creationId xmlns:a16="http://schemas.microsoft.com/office/drawing/2014/main" id="{C56CAB2E-D99D-443B-9FCC-9CA739A7077C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7166;p63">
                <a:extLst>
                  <a:ext uri="{FF2B5EF4-FFF2-40B4-BE49-F238E27FC236}">
                    <a16:creationId xmlns:a16="http://schemas.microsoft.com/office/drawing/2014/main" id="{C0A2A5D8-A8E4-4710-A5C5-BB952DB03F35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7167;p63">
                <a:extLst>
                  <a:ext uri="{FF2B5EF4-FFF2-40B4-BE49-F238E27FC236}">
                    <a16:creationId xmlns:a16="http://schemas.microsoft.com/office/drawing/2014/main" id="{41158B25-80E6-4FAE-9F7D-D1C6CE881A90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7168;p63">
                <a:extLst>
                  <a:ext uri="{FF2B5EF4-FFF2-40B4-BE49-F238E27FC236}">
                    <a16:creationId xmlns:a16="http://schemas.microsoft.com/office/drawing/2014/main" id="{34EA1F65-B347-4296-8354-1FE40F2916D6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7169;p63">
                <a:extLst>
                  <a:ext uri="{FF2B5EF4-FFF2-40B4-BE49-F238E27FC236}">
                    <a16:creationId xmlns:a16="http://schemas.microsoft.com/office/drawing/2014/main" id="{47A12FD6-B61D-4AB1-9483-1954ED9E07B7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rgbClr val="D2D8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7170;p63">
                <a:extLst>
                  <a:ext uri="{FF2B5EF4-FFF2-40B4-BE49-F238E27FC236}">
                    <a16:creationId xmlns:a16="http://schemas.microsoft.com/office/drawing/2014/main" id="{25F853E4-E088-4D40-8750-9CBD5C6F2A0C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7171;p63">
                <a:extLst>
                  <a:ext uri="{FF2B5EF4-FFF2-40B4-BE49-F238E27FC236}">
                    <a16:creationId xmlns:a16="http://schemas.microsoft.com/office/drawing/2014/main" id="{E3F9D0C1-2525-495C-B9DE-68864206C57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7172;p63">
                <a:extLst>
                  <a:ext uri="{FF2B5EF4-FFF2-40B4-BE49-F238E27FC236}">
                    <a16:creationId xmlns:a16="http://schemas.microsoft.com/office/drawing/2014/main" id="{A522B760-4998-4A1A-829F-59BBB248375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7173;p63">
                <a:extLst>
                  <a:ext uri="{FF2B5EF4-FFF2-40B4-BE49-F238E27FC236}">
                    <a16:creationId xmlns:a16="http://schemas.microsoft.com/office/drawing/2014/main" id="{9E47D67E-B6D8-4FB5-A664-3F60A2EA0177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7174;p63">
                <a:extLst>
                  <a:ext uri="{FF2B5EF4-FFF2-40B4-BE49-F238E27FC236}">
                    <a16:creationId xmlns:a16="http://schemas.microsoft.com/office/drawing/2014/main" id="{B0E82A4E-EC22-4246-AC92-520F6897D5C8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7175;p63">
                <a:extLst>
                  <a:ext uri="{FF2B5EF4-FFF2-40B4-BE49-F238E27FC236}">
                    <a16:creationId xmlns:a16="http://schemas.microsoft.com/office/drawing/2014/main" id="{8BBC3194-B3EA-4165-99E3-CA354AED2761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7176;p63">
                <a:extLst>
                  <a:ext uri="{FF2B5EF4-FFF2-40B4-BE49-F238E27FC236}">
                    <a16:creationId xmlns:a16="http://schemas.microsoft.com/office/drawing/2014/main" id="{E09BAC36-AF07-4D02-8B23-DC8317709AF3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7177;p63">
                <a:extLst>
                  <a:ext uri="{FF2B5EF4-FFF2-40B4-BE49-F238E27FC236}">
                    <a16:creationId xmlns:a16="http://schemas.microsoft.com/office/drawing/2014/main" id="{95C770EE-7154-4A8B-A9E6-2065B5006951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7178;p63">
                <a:extLst>
                  <a:ext uri="{FF2B5EF4-FFF2-40B4-BE49-F238E27FC236}">
                    <a16:creationId xmlns:a16="http://schemas.microsoft.com/office/drawing/2014/main" id="{0D84077B-FD39-4AE0-8673-11918A4014B8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7179;p63">
                <a:extLst>
                  <a:ext uri="{FF2B5EF4-FFF2-40B4-BE49-F238E27FC236}">
                    <a16:creationId xmlns:a16="http://schemas.microsoft.com/office/drawing/2014/main" id="{DE47E6F6-F46D-442A-8A78-629316FD146F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7180;p63">
                <a:extLst>
                  <a:ext uri="{FF2B5EF4-FFF2-40B4-BE49-F238E27FC236}">
                    <a16:creationId xmlns:a16="http://schemas.microsoft.com/office/drawing/2014/main" id="{F478AF7F-3002-4798-9026-7B9B36DB2E58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7181;p63">
                <a:extLst>
                  <a:ext uri="{FF2B5EF4-FFF2-40B4-BE49-F238E27FC236}">
                    <a16:creationId xmlns:a16="http://schemas.microsoft.com/office/drawing/2014/main" id="{C720A021-442D-4C9B-B25E-5C59F492C5F2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7182;p63">
                <a:extLst>
                  <a:ext uri="{FF2B5EF4-FFF2-40B4-BE49-F238E27FC236}">
                    <a16:creationId xmlns:a16="http://schemas.microsoft.com/office/drawing/2014/main" id="{0AAB8A50-F542-4BFE-95C7-C3CED32B7249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7183;p63">
                <a:extLst>
                  <a:ext uri="{FF2B5EF4-FFF2-40B4-BE49-F238E27FC236}">
                    <a16:creationId xmlns:a16="http://schemas.microsoft.com/office/drawing/2014/main" id="{6C300D26-F769-4F2E-A720-40DB9E4B84BF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7184;p63">
                <a:extLst>
                  <a:ext uri="{FF2B5EF4-FFF2-40B4-BE49-F238E27FC236}">
                    <a16:creationId xmlns:a16="http://schemas.microsoft.com/office/drawing/2014/main" id="{F1B12D70-3ED5-4AB3-A66F-686525E6F330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7185;p63">
                <a:extLst>
                  <a:ext uri="{FF2B5EF4-FFF2-40B4-BE49-F238E27FC236}">
                    <a16:creationId xmlns:a16="http://schemas.microsoft.com/office/drawing/2014/main" id="{325659C8-527C-4D3E-8A51-18336DD260F7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7186;p63">
                <a:extLst>
                  <a:ext uri="{FF2B5EF4-FFF2-40B4-BE49-F238E27FC236}">
                    <a16:creationId xmlns:a16="http://schemas.microsoft.com/office/drawing/2014/main" id="{AAF3AD1B-2664-4194-BC72-4809F96BC691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7187;p63">
                <a:extLst>
                  <a:ext uri="{FF2B5EF4-FFF2-40B4-BE49-F238E27FC236}">
                    <a16:creationId xmlns:a16="http://schemas.microsoft.com/office/drawing/2014/main" id="{1B6D9AA4-D202-442E-9135-49FEB640CBF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7188;p63">
                <a:extLst>
                  <a:ext uri="{FF2B5EF4-FFF2-40B4-BE49-F238E27FC236}">
                    <a16:creationId xmlns:a16="http://schemas.microsoft.com/office/drawing/2014/main" id="{045E666C-32D9-44DB-B2E1-191F1C1E8852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7189;p63">
                <a:extLst>
                  <a:ext uri="{FF2B5EF4-FFF2-40B4-BE49-F238E27FC236}">
                    <a16:creationId xmlns:a16="http://schemas.microsoft.com/office/drawing/2014/main" id="{C7762BCB-5F03-4DB7-AD70-8A865DC298B1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7190;p63">
                <a:extLst>
                  <a:ext uri="{FF2B5EF4-FFF2-40B4-BE49-F238E27FC236}">
                    <a16:creationId xmlns:a16="http://schemas.microsoft.com/office/drawing/2014/main" id="{0B8E25EB-024C-4EB9-8820-3C48D98CDC5E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7191;p63">
              <a:extLst>
                <a:ext uri="{FF2B5EF4-FFF2-40B4-BE49-F238E27FC236}">
                  <a16:creationId xmlns:a16="http://schemas.microsoft.com/office/drawing/2014/main" id="{11268DF6-029D-406D-9099-F0E69E312A0D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9" name="Google Shape;6270;p63">
            <a:extLst>
              <a:ext uri="{FF2B5EF4-FFF2-40B4-BE49-F238E27FC236}">
                <a16:creationId xmlns:a16="http://schemas.microsoft.com/office/drawing/2014/main" id="{FBD942F0-CE40-47D7-98FE-5FB652AB51C7}"/>
              </a:ext>
            </a:extLst>
          </p:cNvPr>
          <p:cNvGrpSpPr/>
          <p:nvPr/>
        </p:nvGrpSpPr>
        <p:grpSpPr>
          <a:xfrm>
            <a:off x="7515913" y="1567338"/>
            <a:ext cx="591000" cy="826075"/>
            <a:chOff x="3004675" y="4453850"/>
            <a:chExt cx="591000" cy="826075"/>
          </a:xfrm>
        </p:grpSpPr>
        <p:sp>
          <p:nvSpPr>
            <p:cNvPr id="250" name="Google Shape;6271;p63">
              <a:extLst>
                <a:ext uri="{FF2B5EF4-FFF2-40B4-BE49-F238E27FC236}">
                  <a16:creationId xmlns:a16="http://schemas.microsoft.com/office/drawing/2014/main" id="{9043A82E-751C-4083-9175-32AFA4D73803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272;p63">
              <a:extLst>
                <a:ext uri="{FF2B5EF4-FFF2-40B4-BE49-F238E27FC236}">
                  <a16:creationId xmlns:a16="http://schemas.microsoft.com/office/drawing/2014/main" id="{0177ADD1-8BED-44E8-A519-FC40215980DA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273;p63">
              <a:extLst>
                <a:ext uri="{FF2B5EF4-FFF2-40B4-BE49-F238E27FC236}">
                  <a16:creationId xmlns:a16="http://schemas.microsoft.com/office/drawing/2014/main" id="{FD1545BD-AF7E-4E4F-97DD-D6306BFD4276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274;p63">
              <a:extLst>
                <a:ext uri="{FF2B5EF4-FFF2-40B4-BE49-F238E27FC236}">
                  <a16:creationId xmlns:a16="http://schemas.microsoft.com/office/drawing/2014/main" id="{37D13499-9735-43F1-A349-83DC5B92AC95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275;p63">
              <a:extLst>
                <a:ext uri="{FF2B5EF4-FFF2-40B4-BE49-F238E27FC236}">
                  <a16:creationId xmlns:a16="http://schemas.microsoft.com/office/drawing/2014/main" id="{6EEC3187-3B3A-48AE-B3EA-88DBCEC14BCA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276;p63">
              <a:extLst>
                <a:ext uri="{FF2B5EF4-FFF2-40B4-BE49-F238E27FC236}">
                  <a16:creationId xmlns:a16="http://schemas.microsoft.com/office/drawing/2014/main" id="{FF91A5C2-5DF4-4165-AB93-E0A51245DD17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277;p63">
              <a:extLst>
                <a:ext uri="{FF2B5EF4-FFF2-40B4-BE49-F238E27FC236}">
                  <a16:creationId xmlns:a16="http://schemas.microsoft.com/office/drawing/2014/main" id="{45C4DD00-D1AC-4D9E-838B-95A9B372EBE6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278;p63">
              <a:extLst>
                <a:ext uri="{FF2B5EF4-FFF2-40B4-BE49-F238E27FC236}">
                  <a16:creationId xmlns:a16="http://schemas.microsoft.com/office/drawing/2014/main" id="{DD966DB7-A834-4C8B-8D03-8ABC00C6BA0D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279;p63">
              <a:extLst>
                <a:ext uri="{FF2B5EF4-FFF2-40B4-BE49-F238E27FC236}">
                  <a16:creationId xmlns:a16="http://schemas.microsoft.com/office/drawing/2014/main" id="{325EEDB3-289F-4BCC-96A2-F675C71A4D3D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280;p63">
              <a:extLst>
                <a:ext uri="{FF2B5EF4-FFF2-40B4-BE49-F238E27FC236}">
                  <a16:creationId xmlns:a16="http://schemas.microsoft.com/office/drawing/2014/main" id="{A117C03D-D6DF-41BF-B854-3E16C3876920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281;p63">
              <a:extLst>
                <a:ext uri="{FF2B5EF4-FFF2-40B4-BE49-F238E27FC236}">
                  <a16:creationId xmlns:a16="http://schemas.microsoft.com/office/drawing/2014/main" id="{09D21DC4-9456-4327-94B6-7E5EA377BC56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282;p63">
              <a:extLst>
                <a:ext uri="{FF2B5EF4-FFF2-40B4-BE49-F238E27FC236}">
                  <a16:creationId xmlns:a16="http://schemas.microsoft.com/office/drawing/2014/main" id="{793ABC72-CD33-44D4-AA0B-824C11EEB839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283;p63">
              <a:extLst>
                <a:ext uri="{FF2B5EF4-FFF2-40B4-BE49-F238E27FC236}">
                  <a16:creationId xmlns:a16="http://schemas.microsoft.com/office/drawing/2014/main" id="{CA781B8E-E305-44A8-847F-656CE014E1D7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284;p63">
              <a:extLst>
                <a:ext uri="{FF2B5EF4-FFF2-40B4-BE49-F238E27FC236}">
                  <a16:creationId xmlns:a16="http://schemas.microsoft.com/office/drawing/2014/main" id="{4413A0BF-4B9A-4FC2-909B-A6E04038DCC4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285;p63">
              <a:extLst>
                <a:ext uri="{FF2B5EF4-FFF2-40B4-BE49-F238E27FC236}">
                  <a16:creationId xmlns:a16="http://schemas.microsoft.com/office/drawing/2014/main" id="{257CB720-BCC7-4891-9217-8F666FBEE262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286;p63">
              <a:extLst>
                <a:ext uri="{FF2B5EF4-FFF2-40B4-BE49-F238E27FC236}">
                  <a16:creationId xmlns:a16="http://schemas.microsoft.com/office/drawing/2014/main" id="{C6EB3E9B-5D2B-447D-A1B9-523C24618349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287;p63">
              <a:extLst>
                <a:ext uri="{FF2B5EF4-FFF2-40B4-BE49-F238E27FC236}">
                  <a16:creationId xmlns:a16="http://schemas.microsoft.com/office/drawing/2014/main" id="{6C714E1D-391C-4A4A-8696-CA7AA87F83BE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288;p63">
              <a:extLst>
                <a:ext uri="{FF2B5EF4-FFF2-40B4-BE49-F238E27FC236}">
                  <a16:creationId xmlns:a16="http://schemas.microsoft.com/office/drawing/2014/main" id="{C2D513DB-A86F-4F4E-8A5B-CE84DFBA1C7D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289;p63">
              <a:extLst>
                <a:ext uri="{FF2B5EF4-FFF2-40B4-BE49-F238E27FC236}">
                  <a16:creationId xmlns:a16="http://schemas.microsoft.com/office/drawing/2014/main" id="{159FA1FD-BB61-49E9-9E1C-86DE168281B4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290;p63">
              <a:extLst>
                <a:ext uri="{FF2B5EF4-FFF2-40B4-BE49-F238E27FC236}">
                  <a16:creationId xmlns:a16="http://schemas.microsoft.com/office/drawing/2014/main" id="{B71B5D04-738F-4997-8B52-3948EDDE6090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291;p63">
              <a:extLst>
                <a:ext uri="{FF2B5EF4-FFF2-40B4-BE49-F238E27FC236}">
                  <a16:creationId xmlns:a16="http://schemas.microsoft.com/office/drawing/2014/main" id="{0BE875DF-F465-4973-B219-E11B3C3CEF6D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292;p63">
              <a:extLst>
                <a:ext uri="{FF2B5EF4-FFF2-40B4-BE49-F238E27FC236}">
                  <a16:creationId xmlns:a16="http://schemas.microsoft.com/office/drawing/2014/main" id="{A90F371E-1A35-42A2-A542-BC53D37C8191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293;p63">
              <a:extLst>
                <a:ext uri="{FF2B5EF4-FFF2-40B4-BE49-F238E27FC236}">
                  <a16:creationId xmlns:a16="http://schemas.microsoft.com/office/drawing/2014/main" id="{AB435347-51EA-4BF7-94B4-ADDBB537C0BB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294;p63">
              <a:extLst>
                <a:ext uri="{FF2B5EF4-FFF2-40B4-BE49-F238E27FC236}">
                  <a16:creationId xmlns:a16="http://schemas.microsoft.com/office/drawing/2014/main" id="{8E685CCE-4ABA-48E1-AF6C-9131A10A91C0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295;p63">
              <a:extLst>
                <a:ext uri="{FF2B5EF4-FFF2-40B4-BE49-F238E27FC236}">
                  <a16:creationId xmlns:a16="http://schemas.microsoft.com/office/drawing/2014/main" id="{98025AAE-B627-4B5F-B8E2-9CDD1BA92CAF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296;p63">
              <a:extLst>
                <a:ext uri="{FF2B5EF4-FFF2-40B4-BE49-F238E27FC236}">
                  <a16:creationId xmlns:a16="http://schemas.microsoft.com/office/drawing/2014/main" id="{1A209E6F-DDA4-452E-9DEB-4BA748DE7987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297;p63">
              <a:extLst>
                <a:ext uri="{FF2B5EF4-FFF2-40B4-BE49-F238E27FC236}">
                  <a16:creationId xmlns:a16="http://schemas.microsoft.com/office/drawing/2014/main" id="{5720E6D6-5941-4ABD-9917-77CBE95F7730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298;p63">
              <a:extLst>
                <a:ext uri="{FF2B5EF4-FFF2-40B4-BE49-F238E27FC236}">
                  <a16:creationId xmlns:a16="http://schemas.microsoft.com/office/drawing/2014/main" id="{824F635F-447B-4353-9FD9-B0A0FAE19D6A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6299;p63">
              <a:extLst>
                <a:ext uri="{FF2B5EF4-FFF2-40B4-BE49-F238E27FC236}">
                  <a16:creationId xmlns:a16="http://schemas.microsoft.com/office/drawing/2014/main" id="{51EE2896-15D2-4E2B-9255-2A28E365B93F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6300;p63">
              <a:extLst>
                <a:ext uri="{FF2B5EF4-FFF2-40B4-BE49-F238E27FC236}">
                  <a16:creationId xmlns:a16="http://schemas.microsoft.com/office/drawing/2014/main" id="{14A6D805-5E9C-4234-B45D-90B5B81367D3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6301;p63">
              <a:extLst>
                <a:ext uri="{FF2B5EF4-FFF2-40B4-BE49-F238E27FC236}">
                  <a16:creationId xmlns:a16="http://schemas.microsoft.com/office/drawing/2014/main" id="{655567DE-BD51-4D70-896B-3D6AB006AF75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6302;p63">
              <a:extLst>
                <a:ext uri="{FF2B5EF4-FFF2-40B4-BE49-F238E27FC236}">
                  <a16:creationId xmlns:a16="http://schemas.microsoft.com/office/drawing/2014/main" id="{22DD77C6-7F70-43EF-ABEE-1F16FB118F41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6303;p63">
              <a:extLst>
                <a:ext uri="{FF2B5EF4-FFF2-40B4-BE49-F238E27FC236}">
                  <a16:creationId xmlns:a16="http://schemas.microsoft.com/office/drawing/2014/main" id="{E1BC8F06-0CE8-4387-851B-F607D2EA47CE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6304;p63">
              <a:extLst>
                <a:ext uri="{FF2B5EF4-FFF2-40B4-BE49-F238E27FC236}">
                  <a16:creationId xmlns:a16="http://schemas.microsoft.com/office/drawing/2014/main" id="{E3DEF6EC-285A-4FF0-8C2A-E97CD1A87CD4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6305;p63">
              <a:extLst>
                <a:ext uri="{FF2B5EF4-FFF2-40B4-BE49-F238E27FC236}">
                  <a16:creationId xmlns:a16="http://schemas.microsoft.com/office/drawing/2014/main" id="{5410F956-9F00-4601-9CC0-FD12F5182DE5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6306;p63">
              <a:extLst>
                <a:ext uri="{FF2B5EF4-FFF2-40B4-BE49-F238E27FC236}">
                  <a16:creationId xmlns:a16="http://schemas.microsoft.com/office/drawing/2014/main" id="{78DD8305-EF2A-4E8E-BDF5-A9818E647B35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6307;p63">
              <a:extLst>
                <a:ext uri="{FF2B5EF4-FFF2-40B4-BE49-F238E27FC236}">
                  <a16:creationId xmlns:a16="http://schemas.microsoft.com/office/drawing/2014/main" id="{32AE03FE-E0D4-4BF4-B902-820FDB6F7321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6308;p63">
              <a:extLst>
                <a:ext uri="{FF2B5EF4-FFF2-40B4-BE49-F238E27FC236}">
                  <a16:creationId xmlns:a16="http://schemas.microsoft.com/office/drawing/2014/main" id="{AD5B745B-85A9-4FE7-A38E-C3CBBD1F7EA5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309;p63">
              <a:extLst>
                <a:ext uri="{FF2B5EF4-FFF2-40B4-BE49-F238E27FC236}">
                  <a16:creationId xmlns:a16="http://schemas.microsoft.com/office/drawing/2014/main" id="{BEF81CA7-648C-4A44-9219-D08AA1B53612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310;p63">
              <a:extLst>
                <a:ext uri="{FF2B5EF4-FFF2-40B4-BE49-F238E27FC236}">
                  <a16:creationId xmlns:a16="http://schemas.microsoft.com/office/drawing/2014/main" id="{E1CB100F-DF36-4A1B-9304-65398B347A18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311;p63">
              <a:extLst>
                <a:ext uri="{FF2B5EF4-FFF2-40B4-BE49-F238E27FC236}">
                  <a16:creationId xmlns:a16="http://schemas.microsoft.com/office/drawing/2014/main" id="{45C68967-D6BF-4D0E-9850-98997C3BE09A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312;p63">
              <a:extLst>
                <a:ext uri="{FF2B5EF4-FFF2-40B4-BE49-F238E27FC236}">
                  <a16:creationId xmlns:a16="http://schemas.microsoft.com/office/drawing/2014/main" id="{2F8BAF61-2ED7-4E0D-84F0-0E9AF68A620F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313;p63">
              <a:extLst>
                <a:ext uri="{FF2B5EF4-FFF2-40B4-BE49-F238E27FC236}">
                  <a16:creationId xmlns:a16="http://schemas.microsoft.com/office/drawing/2014/main" id="{F1F25E48-D844-4DDD-8D42-BF2DCB4840F5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314;p63">
              <a:extLst>
                <a:ext uri="{FF2B5EF4-FFF2-40B4-BE49-F238E27FC236}">
                  <a16:creationId xmlns:a16="http://schemas.microsoft.com/office/drawing/2014/main" id="{C7B77303-78DD-4699-8D19-EB4A9EA6D6F5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315;p63">
              <a:extLst>
                <a:ext uri="{FF2B5EF4-FFF2-40B4-BE49-F238E27FC236}">
                  <a16:creationId xmlns:a16="http://schemas.microsoft.com/office/drawing/2014/main" id="{32598FB1-04B3-4FAE-9C3D-305F31FB15B8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316;p63">
              <a:extLst>
                <a:ext uri="{FF2B5EF4-FFF2-40B4-BE49-F238E27FC236}">
                  <a16:creationId xmlns:a16="http://schemas.microsoft.com/office/drawing/2014/main" id="{CFE56914-58DC-49A2-8D56-A36C5A960CCB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317;p63">
              <a:extLst>
                <a:ext uri="{FF2B5EF4-FFF2-40B4-BE49-F238E27FC236}">
                  <a16:creationId xmlns:a16="http://schemas.microsoft.com/office/drawing/2014/main" id="{6B7DFEC8-BC18-4FB3-8D97-BC996856B44C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318;p63">
              <a:extLst>
                <a:ext uri="{FF2B5EF4-FFF2-40B4-BE49-F238E27FC236}">
                  <a16:creationId xmlns:a16="http://schemas.microsoft.com/office/drawing/2014/main" id="{008E2789-95B6-43A5-A566-217AA5748E50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319;p63">
              <a:extLst>
                <a:ext uri="{FF2B5EF4-FFF2-40B4-BE49-F238E27FC236}">
                  <a16:creationId xmlns:a16="http://schemas.microsoft.com/office/drawing/2014/main" id="{7FE358F1-BA0E-4CBE-BC07-1D58D58F92E7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320;p63">
              <a:extLst>
                <a:ext uri="{FF2B5EF4-FFF2-40B4-BE49-F238E27FC236}">
                  <a16:creationId xmlns:a16="http://schemas.microsoft.com/office/drawing/2014/main" id="{B66A253F-B5D4-44CF-8F17-22A422F4EF71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321;p63">
              <a:extLst>
                <a:ext uri="{FF2B5EF4-FFF2-40B4-BE49-F238E27FC236}">
                  <a16:creationId xmlns:a16="http://schemas.microsoft.com/office/drawing/2014/main" id="{60B1E87A-62B0-40EA-A616-1B010EEFF4D5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322;p63">
              <a:extLst>
                <a:ext uri="{FF2B5EF4-FFF2-40B4-BE49-F238E27FC236}">
                  <a16:creationId xmlns:a16="http://schemas.microsoft.com/office/drawing/2014/main" id="{048C0623-4D0F-48C8-93C8-812F46A54FEF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323;p63">
              <a:extLst>
                <a:ext uri="{FF2B5EF4-FFF2-40B4-BE49-F238E27FC236}">
                  <a16:creationId xmlns:a16="http://schemas.microsoft.com/office/drawing/2014/main" id="{E079E4C4-ECA8-4B5F-AE22-48DBA8CFD949}"/>
                </a:ext>
              </a:extLst>
            </p:cNvPr>
            <p:cNvSpPr/>
            <p:nvPr/>
          </p:nvSpPr>
          <p:spPr>
            <a:xfrm>
              <a:off x="3011250" y="4486975"/>
              <a:ext cx="584425" cy="792950"/>
            </a:xfrm>
            <a:custGeom>
              <a:avLst/>
              <a:gdLst/>
              <a:ahLst/>
              <a:cxnLst/>
              <a:rect l="l" t="t" r="r" b="b"/>
              <a:pathLst>
                <a:path w="23377" h="31718" extrusionOk="0">
                  <a:moveTo>
                    <a:pt x="3923" y="1130"/>
                  </a:moveTo>
                  <a:cubicBezTo>
                    <a:pt x="4104" y="1130"/>
                    <a:pt x="4252" y="1178"/>
                    <a:pt x="4367" y="1277"/>
                  </a:cubicBezTo>
                  <a:cubicBezTo>
                    <a:pt x="4914" y="1745"/>
                    <a:pt x="4688" y="3260"/>
                    <a:pt x="4536" y="3897"/>
                  </a:cubicBezTo>
                  <a:cubicBezTo>
                    <a:pt x="4473" y="3918"/>
                    <a:pt x="4414" y="3935"/>
                    <a:pt x="4347" y="3965"/>
                  </a:cubicBezTo>
                  <a:cubicBezTo>
                    <a:pt x="4280" y="3994"/>
                    <a:pt x="4220" y="4024"/>
                    <a:pt x="4163" y="4054"/>
                  </a:cubicBezTo>
                  <a:cubicBezTo>
                    <a:pt x="3589" y="3729"/>
                    <a:pt x="2337" y="2863"/>
                    <a:pt x="2369" y="2145"/>
                  </a:cubicBezTo>
                  <a:cubicBezTo>
                    <a:pt x="2380" y="1827"/>
                    <a:pt x="2659" y="1548"/>
                    <a:pt x="3194" y="1314"/>
                  </a:cubicBezTo>
                  <a:cubicBezTo>
                    <a:pt x="3477" y="1191"/>
                    <a:pt x="3721" y="1130"/>
                    <a:pt x="3923" y="1130"/>
                  </a:cubicBezTo>
                  <a:close/>
                  <a:moveTo>
                    <a:pt x="8832" y="11511"/>
                  </a:moveTo>
                  <a:lnTo>
                    <a:pt x="8836" y="11522"/>
                  </a:lnTo>
                  <a:lnTo>
                    <a:pt x="8834" y="11522"/>
                  </a:lnTo>
                  <a:lnTo>
                    <a:pt x="8832" y="11511"/>
                  </a:lnTo>
                  <a:close/>
                  <a:moveTo>
                    <a:pt x="4518" y="0"/>
                  </a:moveTo>
                  <a:cubicBezTo>
                    <a:pt x="4062" y="0"/>
                    <a:pt x="3493" y="147"/>
                    <a:pt x="2816" y="441"/>
                  </a:cubicBezTo>
                  <a:cubicBezTo>
                    <a:pt x="1550" y="991"/>
                    <a:pt x="919" y="1614"/>
                    <a:pt x="940" y="2292"/>
                  </a:cubicBezTo>
                  <a:cubicBezTo>
                    <a:pt x="975" y="3484"/>
                    <a:pt x="3047" y="4395"/>
                    <a:pt x="3627" y="4627"/>
                  </a:cubicBezTo>
                  <a:cubicBezTo>
                    <a:pt x="3623" y="4649"/>
                    <a:pt x="3616" y="4672"/>
                    <a:pt x="3615" y="4695"/>
                  </a:cubicBezTo>
                  <a:cubicBezTo>
                    <a:pt x="3596" y="4957"/>
                    <a:pt x="3780" y="5162"/>
                    <a:pt x="3916" y="5277"/>
                  </a:cubicBezTo>
                  <a:cubicBezTo>
                    <a:pt x="3839" y="5391"/>
                    <a:pt x="3773" y="5510"/>
                    <a:pt x="3737" y="5643"/>
                  </a:cubicBezTo>
                  <a:cubicBezTo>
                    <a:pt x="3574" y="6227"/>
                    <a:pt x="3861" y="6819"/>
                    <a:pt x="4013" y="7077"/>
                  </a:cubicBezTo>
                  <a:cubicBezTo>
                    <a:pt x="1607" y="8738"/>
                    <a:pt x="0" y="11792"/>
                    <a:pt x="1455" y="15541"/>
                  </a:cubicBezTo>
                  <a:cubicBezTo>
                    <a:pt x="1605" y="15925"/>
                    <a:pt x="1776" y="16318"/>
                    <a:pt x="1964" y="16711"/>
                  </a:cubicBezTo>
                  <a:cubicBezTo>
                    <a:pt x="5639" y="24354"/>
                    <a:pt x="4949" y="28435"/>
                    <a:pt x="4805" y="29066"/>
                  </a:cubicBezTo>
                  <a:cubicBezTo>
                    <a:pt x="4720" y="29090"/>
                    <a:pt x="4608" y="29138"/>
                    <a:pt x="4522" y="29239"/>
                  </a:cubicBezTo>
                  <a:cubicBezTo>
                    <a:pt x="4459" y="29312"/>
                    <a:pt x="4387" y="29443"/>
                    <a:pt x="4405" y="29644"/>
                  </a:cubicBezTo>
                  <a:cubicBezTo>
                    <a:pt x="4449" y="30142"/>
                    <a:pt x="5256" y="30371"/>
                    <a:pt x="5326" y="30388"/>
                  </a:cubicBezTo>
                  <a:cubicBezTo>
                    <a:pt x="5391" y="30415"/>
                    <a:pt x="6180" y="30734"/>
                    <a:pt x="7717" y="30734"/>
                  </a:cubicBezTo>
                  <a:cubicBezTo>
                    <a:pt x="8121" y="30734"/>
                    <a:pt x="8577" y="30712"/>
                    <a:pt x="9086" y="30657"/>
                  </a:cubicBezTo>
                  <a:cubicBezTo>
                    <a:pt x="9257" y="30936"/>
                    <a:pt x="9831" y="31717"/>
                    <a:pt x="10862" y="31717"/>
                  </a:cubicBezTo>
                  <a:cubicBezTo>
                    <a:pt x="11098" y="31717"/>
                    <a:pt x="11359" y="31676"/>
                    <a:pt x="11644" y="31578"/>
                  </a:cubicBezTo>
                  <a:cubicBezTo>
                    <a:pt x="12774" y="31190"/>
                    <a:pt x="12997" y="30087"/>
                    <a:pt x="13040" y="29745"/>
                  </a:cubicBezTo>
                  <a:cubicBezTo>
                    <a:pt x="13711" y="29519"/>
                    <a:pt x="14424" y="29248"/>
                    <a:pt x="15185" y="28917"/>
                  </a:cubicBezTo>
                  <a:cubicBezTo>
                    <a:pt x="21690" y="26092"/>
                    <a:pt x="22940" y="22853"/>
                    <a:pt x="22988" y="22723"/>
                  </a:cubicBezTo>
                  <a:cubicBezTo>
                    <a:pt x="23083" y="22492"/>
                    <a:pt x="23376" y="21717"/>
                    <a:pt x="23110" y="21410"/>
                  </a:cubicBezTo>
                  <a:cubicBezTo>
                    <a:pt x="23030" y="21322"/>
                    <a:pt x="22928" y="21271"/>
                    <a:pt x="22813" y="21266"/>
                  </a:cubicBezTo>
                  <a:cubicBezTo>
                    <a:pt x="22802" y="21265"/>
                    <a:pt x="22791" y="21264"/>
                    <a:pt x="22780" y="21264"/>
                  </a:cubicBezTo>
                  <a:cubicBezTo>
                    <a:pt x="22611" y="21264"/>
                    <a:pt x="22460" y="21358"/>
                    <a:pt x="22368" y="21429"/>
                  </a:cubicBezTo>
                  <a:cubicBezTo>
                    <a:pt x="21783" y="21084"/>
                    <a:pt x="18349" y="18786"/>
                    <a:pt x="15286" y="10924"/>
                  </a:cubicBezTo>
                  <a:cubicBezTo>
                    <a:pt x="15128" y="10518"/>
                    <a:pt x="14958" y="10125"/>
                    <a:pt x="14778" y="9752"/>
                  </a:cubicBezTo>
                  <a:cubicBezTo>
                    <a:pt x="13364" y="6817"/>
                    <a:pt x="10909" y="5663"/>
                    <a:pt x="8510" y="5663"/>
                  </a:cubicBezTo>
                  <a:cubicBezTo>
                    <a:pt x="7948" y="5663"/>
                    <a:pt x="7390" y="5726"/>
                    <a:pt x="6849" y="5844"/>
                  </a:cubicBezTo>
                  <a:cubicBezTo>
                    <a:pt x="6762" y="5556"/>
                    <a:pt x="6525" y="4942"/>
                    <a:pt x="5990" y="4663"/>
                  </a:cubicBezTo>
                  <a:cubicBezTo>
                    <a:pt x="5866" y="4599"/>
                    <a:pt x="5736" y="4559"/>
                    <a:pt x="5600" y="4539"/>
                  </a:cubicBezTo>
                  <a:cubicBezTo>
                    <a:pt x="5608" y="4361"/>
                    <a:pt x="5582" y="4093"/>
                    <a:pt x="5380" y="3929"/>
                  </a:cubicBezTo>
                  <a:cubicBezTo>
                    <a:pt x="5363" y="3914"/>
                    <a:pt x="5339" y="3909"/>
                    <a:pt x="5320" y="3897"/>
                  </a:cubicBezTo>
                  <a:cubicBezTo>
                    <a:pt x="5542" y="3328"/>
                    <a:pt x="6300" y="1176"/>
                    <a:pt x="5449" y="334"/>
                  </a:cubicBezTo>
                  <a:cubicBezTo>
                    <a:pt x="5225" y="111"/>
                    <a:pt x="4914" y="0"/>
                    <a:pt x="45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324;p63">
              <a:extLst>
                <a:ext uri="{FF2B5EF4-FFF2-40B4-BE49-F238E27FC236}">
                  <a16:creationId xmlns:a16="http://schemas.microsoft.com/office/drawing/2014/main" id="{9E9F341F-8B00-456F-B1A8-15987DC3C96A}"/>
                </a:ext>
              </a:extLst>
            </p:cNvPr>
            <p:cNvSpPr/>
            <p:nvPr/>
          </p:nvSpPr>
          <p:spPr>
            <a:xfrm>
              <a:off x="3127625" y="4992075"/>
              <a:ext cx="459450" cy="223150"/>
            </a:xfrm>
            <a:custGeom>
              <a:avLst/>
              <a:gdLst/>
              <a:ahLst/>
              <a:cxnLst/>
              <a:rect l="l" t="t" r="r" b="b"/>
              <a:pathLst>
                <a:path w="18378" h="8926" extrusionOk="0">
                  <a:moveTo>
                    <a:pt x="18142" y="0"/>
                  </a:moveTo>
                  <a:cubicBezTo>
                    <a:pt x="18105" y="0"/>
                    <a:pt x="18063" y="12"/>
                    <a:pt x="18019" y="31"/>
                  </a:cubicBezTo>
                  <a:cubicBezTo>
                    <a:pt x="17935" y="67"/>
                    <a:pt x="17863" y="124"/>
                    <a:pt x="17815" y="173"/>
                  </a:cubicBezTo>
                  <a:cubicBezTo>
                    <a:pt x="17737" y="351"/>
                    <a:pt x="17318" y="1277"/>
                    <a:pt x="16057" y="2502"/>
                  </a:cubicBezTo>
                  <a:cubicBezTo>
                    <a:pt x="14894" y="3630"/>
                    <a:pt x="13022" y="5010"/>
                    <a:pt x="10054" y="6300"/>
                  </a:cubicBezTo>
                  <a:cubicBezTo>
                    <a:pt x="7000" y="7625"/>
                    <a:pt x="4668" y="8036"/>
                    <a:pt x="3046" y="8097"/>
                  </a:cubicBezTo>
                  <a:cubicBezTo>
                    <a:pt x="2886" y="8103"/>
                    <a:pt x="2733" y="8106"/>
                    <a:pt x="2587" y="8106"/>
                  </a:cubicBezTo>
                  <a:cubicBezTo>
                    <a:pt x="1208" y="8106"/>
                    <a:pt x="441" y="7849"/>
                    <a:pt x="284" y="7790"/>
                  </a:cubicBezTo>
                  <a:cubicBezTo>
                    <a:pt x="273" y="7786"/>
                    <a:pt x="260" y="7784"/>
                    <a:pt x="250" y="7784"/>
                  </a:cubicBezTo>
                  <a:cubicBezTo>
                    <a:pt x="246" y="7784"/>
                    <a:pt x="242" y="7785"/>
                    <a:pt x="239" y="7785"/>
                  </a:cubicBezTo>
                  <a:cubicBezTo>
                    <a:pt x="217" y="7790"/>
                    <a:pt x="191" y="7798"/>
                    <a:pt x="164" y="7809"/>
                  </a:cubicBezTo>
                  <a:cubicBezTo>
                    <a:pt x="122" y="7828"/>
                    <a:pt x="87" y="7855"/>
                    <a:pt x="63" y="7882"/>
                  </a:cubicBezTo>
                  <a:cubicBezTo>
                    <a:pt x="19" y="7935"/>
                    <a:pt x="1" y="8006"/>
                    <a:pt x="9" y="8094"/>
                  </a:cubicBezTo>
                  <a:cubicBezTo>
                    <a:pt x="30" y="8362"/>
                    <a:pt x="556" y="8561"/>
                    <a:pt x="750" y="8614"/>
                  </a:cubicBezTo>
                  <a:cubicBezTo>
                    <a:pt x="815" y="8640"/>
                    <a:pt x="1596" y="8924"/>
                    <a:pt x="3073" y="8926"/>
                  </a:cubicBezTo>
                  <a:cubicBezTo>
                    <a:pt x="4690" y="8921"/>
                    <a:pt x="7148" y="8572"/>
                    <a:pt x="10424" y="7149"/>
                  </a:cubicBezTo>
                  <a:cubicBezTo>
                    <a:pt x="13584" y="5776"/>
                    <a:pt x="15492" y="4282"/>
                    <a:pt x="16612" y="3124"/>
                  </a:cubicBezTo>
                  <a:cubicBezTo>
                    <a:pt x="17751" y="1948"/>
                    <a:pt x="18078" y="1116"/>
                    <a:pt x="18085" y="1103"/>
                  </a:cubicBezTo>
                  <a:cubicBezTo>
                    <a:pt x="18228" y="754"/>
                    <a:pt x="18378" y="198"/>
                    <a:pt x="18254" y="58"/>
                  </a:cubicBezTo>
                  <a:cubicBezTo>
                    <a:pt x="18223" y="21"/>
                    <a:pt x="18188" y="4"/>
                    <a:pt x="18147" y="0"/>
                  </a:cubicBezTo>
                  <a:cubicBezTo>
                    <a:pt x="18145" y="0"/>
                    <a:pt x="18143" y="0"/>
                    <a:pt x="18142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325;p63">
              <a:extLst>
                <a:ext uri="{FF2B5EF4-FFF2-40B4-BE49-F238E27FC236}">
                  <a16:creationId xmlns:a16="http://schemas.microsoft.com/office/drawing/2014/main" id="{1023D60A-D07C-42D8-B87F-99EF57B03CD7}"/>
                </a:ext>
              </a:extLst>
            </p:cNvPr>
            <p:cNvSpPr/>
            <p:nvPr/>
          </p:nvSpPr>
          <p:spPr>
            <a:xfrm>
              <a:off x="3040900" y="4460525"/>
              <a:ext cx="121325" cy="103300"/>
            </a:xfrm>
            <a:custGeom>
              <a:avLst/>
              <a:gdLst/>
              <a:ahLst/>
              <a:cxnLst/>
              <a:rect l="l" t="t" r="r" b="b"/>
              <a:pathLst>
                <a:path w="4853" h="4132" extrusionOk="0">
                  <a:moveTo>
                    <a:pt x="3329" y="0"/>
                  </a:moveTo>
                  <a:cubicBezTo>
                    <a:pt x="2912" y="0"/>
                    <a:pt x="2375" y="140"/>
                    <a:pt x="1734" y="419"/>
                  </a:cubicBezTo>
                  <a:cubicBezTo>
                    <a:pt x="593" y="915"/>
                    <a:pt x="0" y="1469"/>
                    <a:pt x="17" y="2021"/>
                  </a:cubicBezTo>
                  <a:cubicBezTo>
                    <a:pt x="49" y="3113"/>
                    <a:pt x="2298" y="4026"/>
                    <a:pt x="2555" y="4126"/>
                  </a:cubicBezTo>
                  <a:cubicBezTo>
                    <a:pt x="2563" y="4130"/>
                    <a:pt x="2572" y="4131"/>
                    <a:pt x="2581" y="4131"/>
                  </a:cubicBezTo>
                  <a:cubicBezTo>
                    <a:pt x="2592" y="4131"/>
                    <a:pt x="2603" y="4129"/>
                    <a:pt x="2612" y="4124"/>
                  </a:cubicBezTo>
                  <a:cubicBezTo>
                    <a:pt x="2622" y="4120"/>
                    <a:pt x="2631" y="4114"/>
                    <a:pt x="2639" y="4106"/>
                  </a:cubicBezTo>
                  <a:cubicBezTo>
                    <a:pt x="2657" y="4087"/>
                    <a:pt x="2676" y="4066"/>
                    <a:pt x="2697" y="4047"/>
                  </a:cubicBezTo>
                  <a:cubicBezTo>
                    <a:pt x="2716" y="4031"/>
                    <a:pt x="2725" y="4008"/>
                    <a:pt x="2722" y="3983"/>
                  </a:cubicBezTo>
                  <a:cubicBezTo>
                    <a:pt x="2720" y="3960"/>
                    <a:pt x="2707" y="3937"/>
                    <a:pt x="2686" y="3925"/>
                  </a:cubicBezTo>
                  <a:cubicBezTo>
                    <a:pt x="2141" y="3596"/>
                    <a:pt x="880" y="2736"/>
                    <a:pt x="918" y="1869"/>
                  </a:cubicBezTo>
                  <a:cubicBezTo>
                    <a:pt x="937" y="1441"/>
                    <a:pt x="1269" y="1084"/>
                    <a:pt x="1903" y="810"/>
                  </a:cubicBezTo>
                  <a:cubicBezTo>
                    <a:pt x="2220" y="672"/>
                    <a:pt x="2500" y="603"/>
                    <a:pt x="2741" y="603"/>
                  </a:cubicBezTo>
                  <a:cubicBezTo>
                    <a:pt x="2984" y="603"/>
                    <a:pt x="3188" y="673"/>
                    <a:pt x="3351" y="813"/>
                  </a:cubicBezTo>
                  <a:cubicBezTo>
                    <a:pt x="4011" y="1377"/>
                    <a:pt x="3778" y="2885"/>
                    <a:pt x="3647" y="3508"/>
                  </a:cubicBezTo>
                  <a:cubicBezTo>
                    <a:pt x="3642" y="3532"/>
                    <a:pt x="3649" y="3555"/>
                    <a:pt x="3664" y="3574"/>
                  </a:cubicBezTo>
                  <a:cubicBezTo>
                    <a:pt x="3679" y="3591"/>
                    <a:pt x="3702" y="3600"/>
                    <a:pt x="3724" y="3600"/>
                  </a:cubicBezTo>
                  <a:cubicBezTo>
                    <a:pt x="3725" y="3600"/>
                    <a:pt x="3726" y="3600"/>
                    <a:pt x="3727" y="3600"/>
                  </a:cubicBezTo>
                  <a:cubicBezTo>
                    <a:pt x="3756" y="3597"/>
                    <a:pt x="3785" y="3597"/>
                    <a:pt x="3812" y="3597"/>
                  </a:cubicBezTo>
                  <a:cubicBezTo>
                    <a:pt x="3822" y="3597"/>
                    <a:pt x="3833" y="3595"/>
                    <a:pt x="3843" y="3590"/>
                  </a:cubicBezTo>
                  <a:cubicBezTo>
                    <a:pt x="3862" y="3583"/>
                    <a:pt x="3876" y="3568"/>
                    <a:pt x="3884" y="3549"/>
                  </a:cubicBezTo>
                  <a:cubicBezTo>
                    <a:pt x="3987" y="3292"/>
                    <a:pt x="4852" y="1024"/>
                    <a:pt x="4078" y="256"/>
                  </a:cubicBezTo>
                  <a:cubicBezTo>
                    <a:pt x="3906" y="85"/>
                    <a:pt x="3654" y="0"/>
                    <a:pt x="3329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326;p63">
              <a:extLst>
                <a:ext uri="{FF2B5EF4-FFF2-40B4-BE49-F238E27FC236}">
                  <a16:creationId xmlns:a16="http://schemas.microsoft.com/office/drawing/2014/main" id="{5F820B40-93AD-46E1-A38A-7563C171377C}"/>
                </a:ext>
              </a:extLst>
            </p:cNvPr>
            <p:cNvSpPr/>
            <p:nvPr/>
          </p:nvSpPr>
          <p:spPr>
            <a:xfrm>
              <a:off x="3107975" y="4555450"/>
              <a:ext cx="36800" cy="25550"/>
            </a:xfrm>
            <a:custGeom>
              <a:avLst/>
              <a:gdLst/>
              <a:ahLst/>
              <a:cxnLst/>
              <a:rect l="l" t="t" r="r" b="b"/>
              <a:pathLst>
                <a:path w="1472" h="1022" extrusionOk="0">
                  <a:moveTo>
                    <a:pt x="1117" y="1"/>
                  </a:moveTo>
                  <a:cubicBezTo>
                    <a:pt x="949" y="1"/>
                    <a:pt x="747" y="70"/>
                    <a:pt x="581" y="143"/>
                  </a:cubicBezTo>
                  <a:cubicBezTo>
                    <a:pt x="328" y="254"/>
                    <a:pt x="24" y="431"/>
                    <a:pt x="8" y="650"/>
                  </a:cubicBezTo>
                  <a:cubicBezTo>
                    <a:pt x="1" y="761"/>
                    <a:pt x="66" y="880"/>
                    <a:pt x="206" y="1002"/>
                  </a:cubicBezTo>
                  <a:cubicBezTo>
                    <a:pt x="220" y="1015"/>
                    <a:pt x="239" y="1022"/>
                    <a:pt x="257" y="1022"/>
                  </a:cubicBezTo>
                  <a:cubicBezTo>
                    <a:pt x="267" y="1022"/>
                    <a:pt x="277" y="1020"/>
                    <a:pt x="286" y="1016"/>
                  </a:cubicBezTo>
                  <a:cubicBezTo>
                    <a:pt x="294" y="1013"/>
                    <a:pt x="301" y="1008"/>
                    <a:pt x="306" y="1002"/>
                  </a:cubicBezTo>
                  <a:cubicBezTo>
                    <a:pt x="458" y="867"/>
                    <a:pt x="624" y="763"/>
                    <a:pt x="814" y="679"/>
                  </a:cubicBezTo>
                  <a:cubicBezTo>
                    <a:pt x="1003" y="597"/>
                    <a:pt x="1195" y="547"/>
                    <a:pt x="1396" y="527"/>
                  </a:cubicBezTo>
                  <a:cubicBezTo>
                    <a:pt x="1404" y="526"/>
                    <a:pt x="1411" y="525"/>
                    <a:pt x="1420" y="521"/>
                  </a:cubicBezTo>
                  <a:cubicBezTo>
                    <a:pt x="1446" y="509"/>
                    <a:pt x="1464" y="483"/>
                    <a:pt x="1466" y="453"/>
                  </a:cubicBezTo>
                  <a:cubicBezTo>
                    <a:pt x="1471" y="269"/>
                    <a:pt x="1429" y="139"/>
                    <a:pt x="1342" y="68"/>
                  </a:cubicBezTo>
                  <a:cubicBezTo>
                    <a:pt x="1284" y="20"/>
                    <a:pt x="1205" y="1"/>
                    <a:pt x="1117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327;p63">
              <a:extLst>
                <a:ext uri="{FF2B5EF4-FFF2-40B4-BE49-F238E27FC236}">
                  <a16:creationId xmlns:a16="http://schemas.microsoft.com/office/drawing/2014/main" id="{DAF0A206-C36E-408C-84DE-8DF8019B8C2E}"/>
                </a:ext>
              </a:extLst>
            </p:cNvPr>
            <p:cNvSpPr/>
            <p:nvPr/>
          </p:nvSpPr>
          <p:spPr>
            <a:xfrm>
              <a:off x="3034075" y="4602100"/>
              <a:ext cx="533175" cy="587475"/>
            </a:xfrm>
            <a:custGeom>
              <a:avLst/>
              <a:gdLst/>
              <a:ahLst/>
              <a:cxnLst/>
              <a:rect l="l" t="t" r="r" b="b"/>
              <a:pathLst>
                <a:path w="21327" h="23499" extrusionOk="0">
                  <a:moveTo>
                    <a:pt x="7688" y="799"/>
                  </a:moveTo>
                  <a:cubicBezTo>
                    <a:pt x="8700" y="883"/>
                    <a:pt x="9694" y="1286"/>
                    <a:pt x="10480" y="1932"/>
                  </a:cubicBezTo>
                  <a:lnTo>
                    <a:pt x="10457" y="1963"/>
                  </a:lnTo>
                  <a:cubicBezTo>
                    <a:pt x="9677" y="1324"/>
                    <a:pt x="8693" y="925"/>
                    <a:pt x="7667" y="817"/>
                  </a:cubicBezTo>
                  <a:cubicBezTo>
                    <a:pt x="7672" y="807"/>
                    <a:pt x="7677" y="800"/>
                    <a:pt x="7680" y="799"/>
                  </a:cubicBezTo>
                  <a:close/>
                  <a:moveTo>
                    <a:pt x="8595" y="2619"/>
                  </a:moveTo>
                  <a:lnTo>
                    <a:pt x="8612" y="2623"/>
                  </a:lnTo>
                  <a:lnTo>
                    <a:pt x="9443" y="3167"/>
                  </a:lnTo>
                  <a:lnTo>
                    <a:pt x="9443" y="3167"/>
                  </a:lnTo>
                  <a:lnTo>
                    <a:pt x="8585" y="2627"/>
                  </a:lnTo>
                  <a:cubicBezTo>
                    <a:pt x="8589" y="2626"/>
                    <a:pt x="8595" y="2619"/>
                    <a:pt x="8595" y="2619"/>
                  </a:cubicBezTo>
                  <a:close/>
                  <a:moveTo>
                    <a:pt x="7919" y="5583"/>
                  </a:moveTo>
                  <a:lnTo>
                    <a:pt x="7946" y="5646"/>
                  </a:lnTo>
                  <a:lnTo>
                    <a:pt x="7968" y="5649"/>
                  </a:lnTo>
                  <a:lnTo>
                    <a:pt x="8548" y="6306"/>
                  </a:lnTo>
                  <a:lnTo>
                    <a:pt x="7939" y="5649"/>
                  </a:lnTo>
                  <a:lnTo>
                    <a:pt x="7919" y="5583"/>
                  </a:lnTo>
                  <a:close/>
                  <a:moveTo>
                    <a:pt x="2598" y="6687"/>
                  </a:moveTo>
                  <a:lnTo>
                    <a:pt x="2624" y="6699"/>
                  </a:lnTo>
                  <a:lnTo>
                    <a:pt x="2871" y="7650"/>
                  </a:lnTo>
                  <a:lnTo>
                    <a:pt x="2833" y="7659"/>
                  </a:lnTo>
                  <a:lnTo>
                    <a:pt x="2586" y="6707"/>
                  </a:lnTo>
                  <a:cubicBezTo>
                    <a:pt x="2586" y="6699"/>
                    <a:pt x="2590" y="6689"/>
                    <a:pt x="2598" y="6687"/>
                  </a:cubicBezTo>
                  <a:close/>
                  <a:moveTo>
                    <a:pt x="15016" y="11140"/>
                  </a:moveTo>
                  <a:lnTo>
                    <a:pt x="15043" y="11203"/>
                  </a:lnTo>
                  <a:lnTo>
                    <a:pt x="15061" y="11215"/>
                  </a:lnTo>
                  <a:cubicBezTo>
                    <a:pt x="15296" y="11699"/>
                    <a:pt x="15590" y="12149"/>
                    <a:pt x="15908" y="12583"/>
                  </a:cubicBezTo>
                  <a:cubicBezTo>
                    <a:pt x="15560" y="12173"/>
                    <a:pt x="15262" y="11717"/>
                    <a:pt x="15040" y="11204"/>
                  </a:cubicBezTo>
                  <a:lnTo>
                    <a:pt x="15016" y="11140"/>
                  </a:lnTo>
                  <a:close/>
                  <a:moveTo>
                    <a:pt x="14289" y="7130"/>
                  </a:moveTo>
                  <a:lnTo>
                    <a:pt x="14319" y="7138"/>
                  </a:lnTo>
                  <a:cubicBezTo>
                    <a:pt x="15043" y="9284"/>
                    <a:pt x="16229" y="11315"/>
                    <a:pt x="17738" y="13005"/>
                  </a:cubicBezTo>
                  <a:lnTo>
                    <a:pt x="17708" y="13030"/>
                  </a:lnTo>
                  <a:cubicBezTo>
                    <a:pt x="16194" y="11333"/>
                    <a:pt x="15010" y="9303"/>
                    <a:pt x="14282" y="7149"/>
                  </a:cubicBezTo>
                  <a:cubicBezTo>
                    <a:pt x="14279" y="7143"/>
                    <a:pt x="14283" y="7132"/>
                    <a:pt x="14289" y="7130"/>
                  </a:cubicBezTo>
                  <a:close/>
                  <a:moveTo>
                    <a:pt x="16178" y="15098"/>
                  </a:moveTo>
                  <a:lnTo>
                    <a:pt x="16207" y="15161"/>
                  </a:lnTo>
                  <a:lnTo>
                    <a:pt x="16224" y="15165"/>
                  </a:lnTo>
                  <a:lnTo>
                    <a:pt x="16543" y="15599"/>
                  </a:lnTo>
                  <a:lnTo>
                    <a:pt x="16202" y="15163"/>
                  </a:lnTo>
                  <a:lnTo>
                    <a:pt x="16178" y="15098"/>
                  </a:lnTo>
                  <a:close/>
                  <a:moveTo>
                    <a:pt x="7331" y="16562"/>
                  </a:moveTo>
                  <a:lnTo>
                    <a:pt x="7360" y="16571"/>
                  </a:lnTo>
                  <a:lnTo>
                    <a:pt x="7662" y="17498"/>
                  </a:lnTo>
                  <a:lnTo>
                    <a:pt x="7324" y="16585"/>
                  </a:lnTo>
                  <a:cubicBezTo>
                    <a:pt x="7321" y="16576"/>
                    <a:pt x="7324" y="16564"/>
                    <a:pt x="7331" y="16562"/>
                  </a:cubicBezTo>
                  <a:close/>
                  <a:moveTo>
                    <a:pt x="5328" y="15647"/>
                  </a:moveTo>
                  <a:lnTo>
                    <a:pt x="5351" y="15661"/>
                  </a:lnTo>
                  <a:cubicBezTo>
                    <a:pt x="5646" y="16692"/>
                    <a:pt x="5824" y="17761"/>
                    <a:pt x="5846" y="18835"/>
                  </a:cubicBezTo>
                  <a:cubicBezTo>
                    <a:pt x="5782" y="17766"/>
                    <a:pt x="5607" y="16702"/>
                    <a:pt x="5318" y="15672"/>
                  </a:cubicBezTo>
                  <a:cubicBezTo>
                    <a:pt x="5311" y="15657"/>
                    <a:pt x="5324" y="15648"/>
                    <a:pt x="5328" y="15647"/>
                  </a:cubicBezTo>
                  <a:close/>
                  <a:moveTo>
                    <a:pt x="15208" y="18772"/>
                  </a:moveTo>
                  <a:lnTo>
                    <a:pt x="15234" y="18785"/>
                  </a:lnTo>
                  <a:lnTo>
                    <a:pt x="15267" y="18995"/>
                  </a:lnTo>
                  <a:lnTo>
                    <a:pt x="15233" y="19001"/>
                  </a:lnTo>
                  <a:lnTo>
                    <a:pt x="15197" y="18793"/>
                  </a:lnTo>
                  <a:cubicBezTo>
                    <a:pt x="15197" y="18784"/>
                    <a:pt x="15200" y="18775"/>
                    <a:pt x="15208" y="18772"/>
                  </a:cubicBezTo>
                  <a:close/>
                  <a:moveTo>
                    <a:pt x="12115" y="19109"/>
                  </a:moveTo>
                  <a:lnTo>
                    <a:pt x="12147" y="19124"/>
                  </a:lnTo>
                  <a:lnTo>
                    <a:pt x="12215" y="19539"/>
                  </a:lnTo>
                  <a:lnTo>
                    <a:pt x="12177" y="19546"/>
                  </a:lnTo>
                  <a:lnTo>
                    <a:pt x="12107" y="19128"/>
                  </a:lnTo>
                  <a:cubicBezTo>
                    <a:pt x="12107" y="19119"/>
                    <a:pt x="12111" y="19110"/>
                    <a:pt x="12115" y="19109"/>
                  </a:cubicBezTo>
                  <a:close/>
                  <a:moveTo>
                    <a:pt x="2759" y="12249"/>
                  </a:moveTo>
                  <a:lnTo>
                    <a:pt x="2780" y="12261"/>
                  </a:lnTo>
                  <a:cubicBezTo>
                    <a:pt x="4360" y="15179"/>
                    <a:pt x="5172" y="18476"/>
                    <a:pt x="5131" y="21793"/>
                  </a:cubicBezTo>
                  <a:lnTo>
                    <a:pt x="5094" y="21793"/>
                  </a:lnTo>
                  <a:cubicBezTo>
                    <a:pt x="5135" y="18483"/>
                    <a:pt x="4323" y="15190"/>
                    <a:pt x="2759" y="12249"/>
                  </a:cubicBezTo>
                  <a:close/>
                  <a:moveTo>
                    <a:pt x="7583" y="0"/>
                  </a:moveTo>
                  <a:cubicBezTo>
                    <a:pt x="6530" y="0"/>
                    <a:pt x="5489" y="232"/>
                    <a:pt x="4560" y="636"/>
                  </a:cubicBezTo>
                  <a:cubicBezTo>
                    <a:pt x="2995" y="1314"/>
                    <a:pt x="1576" y="2559"/>
                    <a:pt x="819" y="4203"/>
                  </a:cubicBezTo>
                  <a:cubicBezTo>
                    <a:pt x="141" y="5689"/>
                    <a:pt x="1" y="7499"/>
                    <a:pt x="782" y="9518"/>
                  </a:cubicBezTo>
                  <a:cubicBezTo>
                    <a:pt x="928" y="9894"/>
                    <a:pt x="1097" y="10282"/>
                    <a:pt x="1285" y="10669"/>
                  </a:cubicBezTo>
                  <a:cubicBezTo>
                    <a:pt x="4956" y="18305"/>
                    <a:pt x="4324" y="22397"/>
                    <a:pt x="4161" y="23141"/>
                  </a:cubicBezTo>
                  <a:cubicBezTo>
                    <a:pt x="4152" y="23178"/>
                    <a:pt x="4174" y="23219"/>
                    <a:pt x="4212" y="23232"/>
                  </a:cubicBezTo>
                  <a:cubicBezTo>
                    <a:pt x="4546" y="23337"/>
                    <a:pt x="5261" y="23499"/>
                    <a:pt x="6362" y="23499"/>
                  </a:cubicBezTo>
                  <a:cubicBezTo>
                    <a:pt x="6543" y="23499"/>
                    <a:pt x="6735" y="23494"/>
                    <a:pt x="6937" y="23485"/>
                  </a:cubicBezTo>
                  <a:cubicBezTo>
                    <a:pt x="6941" y="23484"/>
                    <a:pt x="6949" y="23484"/>
                    <a:pt x="6952" y="23481"/>
                  </a:cubicBezTo>
                  <a:cubicBezTo>
                    <a:pt x="7082" y="23475"/>
                    <a:pt x="7219" y="23466"/>
                    <a:pt x="7360" y="23454"/>
                  </a:cubicBezTo>
                  <a:cubicBezTo>
                    <a:pt x="8922" y="23323"/>
                    <a:pt x="11034" y="22872"/>
                    <a:pt x="13710" y="21710"/>
                  </a:cubicBezTo>
                  <a:cubicBezTo>
                    <a:pt x="16291" y="20588"/>
                    <a:pt x="18034" y="19400"/>
                    <a:pt x="19198" y="18370"/>
                  </a:cubicBezTo>
                  <a:cubicBezTo>
                    <a:pt x="19243" y="18330"/>
                    <a:pt x="19285" y="18291"/>
                    <a:pt x="19325" y="18253"/>
                  </a:cubicBezTo>
                  <a:lnTo>
                    <a:pt x="19329" y="18252"/>
                  </a:lnTo>
                  <a:cubicBezTo>
                    <a:pt x="19410" y="18179"/>
                    <a:pt x="19484" y="18110"/>
                    <a:pt x="19557" y="18040"/>
                  </a:cubicBezTo>
                  <a:cubicBezTo>
                    <a:pt x="20634" y="17012"/>
                    <a:pt x="21126" y="16184"/>
                    <a:pt x="21306" y="15808"/>
                  </a:cubicBezTo>
                  <a:cubicBezTo>
                    <a:pt x="21327" y="15768"/>
                    <a:pt x="21312" y="15725"/>
                    <a:pt x="21278" y="15707"/>
                  </a:cubicBezTo>
                  <a:cubicBezTo>
                    <a:pt x="20624" y="15318"/>
                    <a:pt x="17202" y="12984"/>
                    <a:pt x="14127" y="5091"/>
                  </a:cubicBezTo>
                  <a:cubicBezTo>
                    <a:pt x="13974" y="4693"/>
                    <a:pt x="13807" y="4305"/>
                    <a:pt x="13627" y="3939"/>
                  </a:cubicBezTo>
                  <a:cubicBezTo>
                    <a:pt x="12608" y="1824"/>
                    <a:pt x="11024" y="673"/>
                    <a:pt x="9326" y="223"/>
                  </a:cubicBezTo>
                  <a:lnTo>
                    <a:pt x="9322" y="224"/>
                  </a:lnTo>
                  <a:cubicBezTo>
                    <a:pt x="8750" y="71"/>
                    <a:pt x="8165" y="0"/>
                    <a:pt x="7583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328;p63">
              <a:extLst>
                <a:ext uri="{FF2B5EF4-FFF2-40B4-BE49-F238E27FC236}">
                  <a16:creationId xmlns:a16="http://schemas.microsoft.com/office/drawing/2014/main" id="{79CF5139-C514-4B27-A68B-285C9F37CB15}"/>
                </a:ext>
              </a:extLst>
            </p:cNvPr>
            <p:cNvSpPr/>
            <p:nvPr/>
          </p:nvSpPr>
          <p:spPr>
            <a:xfrm>
              <a:off x="3246050" y="5199300"/>
              <a:ext cx="83900" cy="40925"/>
            </a:xfrm>
            <a:custGeom>
              <a:avLst/>
              <a:gdLst/>
              <a:ahLst/>
              <a:cxnLst/>
              <a:rect l="l" t="t" r="r" b="b"/>
              <a:pathLst>
                <a:path w="3356" h="1637" extrusionOk="0">
                  <a:moveTo>
                    <a:pt x="3276" y="0"/>
                  </a:moveTo>
                  <a:cubicBezTo>
                    <a:pt x="3268" y="0"/>
                    <a:pt x="3259" y="2"/>
                    <a:pt x="3251" y="5"/>
                  </a:cubicBezTo>
                  <a:cubicBezTo>
                    <a:pt x="2140" y="357"/>
                    <a:pt x="1068" y="607"/>
                    <a:pt x="70" y="742"/>
                  </a:cubicBezTo>
                  <a:cubicBezTo>
                    <a:pt x="63" y="743"/>
                    <a:pt x="56" y="744"/>
                    <a:pt x="51" y="747"/>
                  </a:cubicBezTo>
                  <a:cubicBezTo>
                    <a:pt x="33" y="754"/>
                    <a:pt x="19" y="769"/>
                    <a:pt x="11" y="787"/>
                  </a:cubicBezTo>
                  <a:cubicBezTo>
                    <a:pt x="0" y="812"/>
                    <a:pt x="5" y="841"/>
                    <a:pt x="20" y="862"/>
                  </a:cubicBezTo>
                  <a:cubicBezTo>
                    <a:pt x="214" y="1125"/>
                    <a:pt x="689" y="1636"/>
                    <a:pt x="1473" y="1636"/>
                  </a:cubicBezTo>
                  <a:cubicBezTo>
                    <a:pt x="1681" y="1636"/>
                    <a:pt x="1912" y="1600"/>
                    <a:pt x="2165" y="1513"/>
                  </a:cubicBezTo>
                  <a:cubicBezTo>
                    <a:pt x="2210" y="1497"/>
                    <a:pt x="2255" y="1480"/>
                    <a:pt x="2298" y="1462"/>
                  </a:cubicBezTo>
                  <a:cubicBezTo>
                    <a:pt x="3019" y="1148"/>
                    <a:pt x="3266" y="471"/>
                    <a:pt x="3350" y="94"/>
                  </a:cubicBezTo>
                  <a:cubicBezTo>
                    <a:pt x="3356" y="68"/>
                    <a:pt x="3348" y="40"/>
                    <a:pt x="3326" y="20"/>
                  </a:cubicBezTo>
                  <a:cubicBezTo>
                    <a:pt x="3313" y="7"/>
                    <a:pt x="3295" y="0"/>
                    <a:pt x="3276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329;p63">
              <a:extLst>
                <a:ext uri="{FF2B5EF4-FFF2-40B4-BE49-F238E27FC236}">
                  <a16:creationId xmlns:a16="http://schemas.microsoft.com/office/drawing/2014/main" id="{75C46832-E7E9-4C42-83B1-B4F9826E4204}"/>
                </a:ext>
              </a:extLst>
            </p:cNvPr>
            <p:cNvSpPr/>
            <p:nvPr/>
          </p:nvSpPr>
          <p:spPr>
            <a:xfrm>
              <a:off x="3107775" y="4573575"/>
              <a:ext cx="68200" cy="54000"/>
            </a:xfrm>
            <a:custGeom>
              <a:avLst/>
              <a:gdLst/>
              <a:ahLst/>
              <a:cxnLst/>
              <a:rect l="l" t="t" r="r" b="b"/>
              <a:pathLst>
                <a:path w="2728" h="2160" extrusionOk="0">
                  <a:moveTo>
                    <a:pt x="1264" y="1104"/>
                  </a:moveTo>
                  <a:lnTo>
                    <a:pt x="1292" y="1124"/>
                  </a:lnTo>
                  <a:lnTo>
                    <a:pt x="1278" y="1222"/>
                  </a:lnTo>
                  <a:lnTo>
                    <a:pt x="1240" y="1218"/>
                  </a:lnTo>
                  <a:lnTo>
                    <a:pt x="1254" y="1119"/>
                  </a:lnTo>
                  <a:cubicBezTo>
                    <a:pt x="1255" y="1109"/>
                    <a:pt x="1261" y="1105"/>
                    <a:pt x="1264" y="1104"/>
                  </a:cubicBezTo>
                  <a:close/>
                  <a:moveTo>
                    <a:pt x="1541" y="0"/>
                  </a:moveTo>
                  <a:cubicBezTo>
                    <a:pt x="1346" y="0"/>
                    <a:pt x="1134" y="49"/>
                    <a:pt x="907" y="147"/>
                  </a:cubicBezTo>
                  <a:cubicBezTo>
                    <a:pt x="483" y="332"/>
                    <a:pt x="221" y="592"/>
                    <a:pt x="129" y="925"/>
                  </a:cubicBezTo>
                  <a:cubicBezTo>
                    <a:pt x="0" y="1381"/>
                    <a:pt x="218" y="1869"/>
                    <a:pt x="357" y="2120"/>
                  </a:cubicBezTo>
                  <a:cubicBezTo>
                    <a:pt x="368" y="2139"/>
                    <a:pt x="385" y="2152"/>
                    <a:pt x="404" y="2157"/>
                  </a:cubicBezTo>
                  <a:cubicBezTo>
                    <a:pt x="411" y="2159"/>
                    <a:pt x="418" y="2159"/>
                    <a:pt x="424" y="2159"/>
                  </a:cubicBezTo>
                  <a:cubicBezTo>
                    <a:pt x="435" y="2159"/>
                    <a:pt x="445" y="2157"/>
                    <a:pt x="454" y="2153"/>
                  </a:cubicBezTo>
                  <a:cubicBezTo>
                    <a:pt x="459" y="2152"/>
                    <a:pt x="461" y="2150"/>
                    <a:pt x="465" y="2148"/>
                  </a:cubicBezTo>
                  <a:cubicBezTo>
                    <a:pt x="522" y="2113"/>
                    <a:pt x="581" y="2078"/>
                    <a:pt x="640" y="2045"/>
                  </a:cubicBezTo>
                  <a:lnTo>
                    <a:pt x="713" y="2001"/>
                  </a:lnTo>
                  <a:cubicBezTo>
                    <a:pt x="747" y="1982"/>
                    <a:pt x="760" y="1940"/>
                    <a:pt x="744" y="1905"/>
                  </a:cubicBezTo>
                  <a:cubicBezTo>
                    <a:pt x="613" y="1612"/>
                    <a:pt x="595" y="1276"/>
                    <a:pt x="691" y="984"/>
                  </a:cubicBezTo>
                  <a:lnTo>
                    <a:pt x="691" y="984"/>
                  </a:lnTo>
                  <a:lnTo>
                    <a:pt x="728" y="995"/>
                  </a:lnTo>
                  <a:cubicBezTo>
                    <a:pt x="637" y="1271"/>
                    <a:pt x="652" y="1590"/>
                    <a:pt x="769" y="1869"/>
                  </a:cubicBezTo>
                  <a:cubicBezTo>
                    <a:pt x="778" y="1889"/>
                    <a:pt x="795" y="1905"/>
                    <a:pt x="815" y="1911"/>
                  </a:cubicBezTo>
                  <a:cubicBezTo>
                    <a:pt x="823" y="1914"/>
                    <a:pt x="831" y="1916"/>
                    <a:pt x="839" y="1916"/>
                  </a:cubicBezTo>
                  <a:cubicBezTo>
                    <a:pt x="850" y="1916"/>
                    <a:pt x="860" y="1913"/>
                    <a:pt x="870" y="1909"/>
                  </a:cubicBezTo>
                  <a:cubicBezTo>
                    <a:pt x="873" y="1908"/>
                    <a:pt x="874" y="1908"/>
                    <a:pt x="877" y="1906"/>
                  </a:cubicBezTo>
                  <a:cubicBezTo>
                    <a:pt x="1114" y="1777"/>
                    <a:pt x="1327" y="1670"/>
                    <a:pt x="1529" y="1582"/>
                  </a:cubicBezTo>
                  <a:cubicBezTo>
                    <a:pt x="1888" y="1427"/>
                    <a:pt x="2271" y="1295"/>
                    <a:pt x="2669" y="1190"/>
                  </a:cubicBezTo>
                  <a:cubicBezTo>
                    <a:pt x="2673" y="1189"/>
                    <a:pt x="2677" y="1188"/>
                    <a:pt x="2679" y="1187"/>
                  </a:cubicBezTo>
                  <a:cubicBezTo>
                    <a:pt x="2695" y="1180"/>
                    <a:pt x="2709" y="1168"/>
                    <a:pt x="2716" y="1154"/>
                  </a:cubicBezTo>
                  <a:cubicBezTo>
                    <a:pt x="2727" y="1135"/>
                    <a:pt x="2728" y="1114"/>
                    <a:pt x="2722" y="1094"/>
                  </a:cubicBezTo>
                  <a:cubicBezTo>
                    <a:pt x="2636" y="820"/>
                    <a:pt x="2426" y="329"/>
                    <a:pt x="2005" y="110"/>
                  </a:cubicBezTo>
                  <a:cubicBezTo>
                    <a:pt x="1864" y="37"/>
                    <a:pt x="1709" y="0"/>
                    <a:pt x="1541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6330;p63">
              <a:extLst>
                <a:ext uri="{FF2B5EF4-FFF2-40B4-BE49-F238E27FC236}">
                  <a16:creationId xmlns:a16="http://schemas.microsoft.com/office/drawing/2014/main" id="{32D8D449-A872-43B4-99AC-33C342FD3C12}"/>
                </a:ext>
              </a:extLst>
            </p:cNvPr>
            <p:cNvSpPr/>
            <p:nvPr/>
          </p:nvSpPr>
          <p:spPr>
            <a:xfrm>
              <a:off x="3127650" y="5186675"/>
              <a:ext cx="76850" cy="28550"/>
            </a:xfrm>
            <a:custGeom>
              <a:avLst/>
              <a:gdLst/>
              <a:ahLst/>
              <a:cxnLst/>
              <a:rect l="l" t="t" r="r" b="b"/>
              <a:pathLst>
                <a:path w="3074" h="1142" extrusionOk="0">
                  <a:moveTo>
                    <a:pt x="250" y="0"/>
                  </a:moveTo>
                  <a:cubicBezTo>
                    <a:pt x="246" y="0"/>
                    <a:pt x="243" y="1"/>
                    <a:pt x="240" y="1"/>
                  </a:cubicBezTo>
                  <a:cubicBezTo>
                    <a:pt x="218" y="6"/>
                    <a:pt x="192" y="14"/>
                    <a:pt x="164" y="25"/>
                  </a:cubicBezTo>
                  <a:cubicBezTo>
                    <a:pt x="122" y="44"/>
                    <a:pt x="89" y="71"/>
                    <a:pt x="63" y="98"/>
                  </a:cubicBezTo>
                  <a:cubicBezTo>
                    <a:pt x="20" y="151"/>
                    <a:pt x="1" y="222"/>
                    <a:pt x="10" y="310"/>
                  </a:cubicBezTo>
                  <a:cubicBezTo>
                    <a:pt x="31" y="578"/>
                    <a:pt x="556" y="777"/>
                    <a:pt x="750" y="830"/>
                  </a:cubicBezTo>
                  <a:cubicBezTo>
                    <a:pt x="816" y="856"/>
                    <a:pt x="1596" y="1140"/>
                    <a:pt x="3073" y="1142"/>
                  </a:cubicBezTo>
                  <a:cubicBezTo>
                    <a:pt x="2920" y="760"/>
                    <a:pt x="2967" y="486"/>
                    <a:pt x="3046" y="315"/>
                  </a:cubicBezTo>
                  <a:lnTo>
                    <a:pt x="3046" y="315"/>
                  </a:lnTo>
                  <a:cubicBezTo>
                    <a:pt x="2889" y="321"/>
                    <a:pt x="2738" y="324"/>
                    <a:pt x="2593" y="324"/>
                  </a:cubicBezTo>
                  <a:cubicBezTo>
                    <a:pt x="1210" y="324"/>
                    <a:pt x="443" y="66"/>
                    <a:pt x="284" y="7"/>
                  </a:cubicBezTo>
                  <a:cubicBezTo>
                    <a:pt x="272" y="3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6331;p63">
              <a:extLst>
                <a:ext uri="{FF2B5EF4-FFF2-40B4-BE49-F238E27FC236}">
                  <a16:creationId xmlns:a16="http://schemas.microsoft.com/office/drawing/2014/main" id="{5FBAF548-97EF-4760-93DB-9E6A9AC32931}"/>
                </a:ext>
              </a:extLst>
            </p:cNvPr>
            <p:cNvSpPr/>
            <p:nvPr/>
          </p:nvSpPr>
          <p:spPr>
            <a:xfrm>
              <a:off x="3034150" y="4707100"/>
              <a:ext cx="184400" cy="483850"/>
            </a:xfrm>
            <a:custGeom>
              <a:avLst/>
              <a:gdLst/>
              <a:ahLst/>
              <a:cxnLst/>
              <a:rect l="l" t="t" r="r" b="b"/>
              <a:pathLst>
                <a:path w="7376" h="19354" extrusionOk="0">
                  <a:moveTo>
                    <a:pt x="820" y="1"/>
                  </a:moveTo>
                  <a:lnTo>
                    <a:pt x="820" y="1"/>
                  </a:lnTo>
                  <a:cubicBezTo>
                    <a:pt x="140" y="1487"/>
                    <a:pt x="0" y="3297"/>
                    <a:pt x="782" y="5314"/>
                  </a:cubicBezTo>
                  <a:cubicBezTo>
                    <a:pt x="928" y="5691"/>
                    <a:pt x="1097" y="6078"/>
                    <a:pt x="1285" y="6466"/>
                  </a:cubicBezTo>
                  <a:cubicBezTo>
                    <a:pt x="4954" y="14102"/>
                    <a:pt x="4325" y="18196"/>
                    <a:pt x="4160" y="18939"/>
                  </a:cubicBezTo>
                  <a:cubicBezTo>
                    <a:pt x="4152" y="18977"/>
                    <a:pt x="4174" y="19018"/>
                    <a:pt x="4212" y="19029"/>
                  </a:cubicBezTo>
                  <a:cubicBezTo>
                    <a:pt x="4545" y="19133"/>
                    <a:pt x="5260" y="19296"/>
                    <a:pt x="6362" y="19296"/>
                  </a:cubicBezTo>
                  <a:cubicBezTo>
                    <a:pt x="6543" y="19296"/>
                    <a:pt x="6735" y="19291"/>
                    <a:pt x="6937" y="19281"/>
                  </a:cubicBezTo>
                  <a:lnTo>
                    <a:pt x="6939" y="19276"/>
                  </a:lnTo>
                  <a:lnTo>
                    <a:pt x="6953" y="19279"/>
                  </a:lnTo>
                  <a:lnTo>
                    <a:pt x="7375" y="19354"/>
                  </a:lnTo>
                  <a:cubicBezTo>
                    <a:pt x="7372" y="19317"/>
                    <a:pt x="7366" y="19284"/>
                    <a:pt x="7361" y="19252"/>
                  </a:cubicBezTo>
                  <a:cubicBezTo>
                    <a:pt x="6455" y="12117"/>
                    <a:pt x="4063" y="8761"/>
                    <a:pt x="1977" y="5240"/>
                  </a:cubicBezTo>
                  <a:cubicBezTo>
                    <a:pt x="863" y="3366"/>
                    <a:pt x="715" y="1418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332;p63">
              <a:extLst>
                <a:ext uri="{FF2B5EF4-FFF2-40B4-BE49-F238E27FC236}">
                  <a16:creationId xmlns:a16="http://schemas.microsoft.com/office/drawing/2014/main" id="{BFCDB6A9-09ED-44DF-A863-543B7DED424F}"/>
                </a:ext>
              </a:extLst>
            </p:cNvPr>
            <p:cNvSpPr/>
            <p:nvPr/>
          </p:nvSpPr>
          <p:spPr>
            <a:xfrm>
              <a:off x="3267250" y="4607575"/>
              <a:ext cx="300000" cy="454675"/>
            </a:xfrm>
            <a:custGeom>
              <a:avLst/>
              <a:gdLst/>
              <a:ahLst/>
              <a:cxnLst/>
              <a:rect l="l" t="t" r="r" b="b"/>
              <a:pathLst>
                <a:path w="12000" h="18187" extrusionOk="0">
                  <a:moveTo>
                    <a:pt x="0" y="1"/>
                  </a:moveTo>
                  <a:lnTo>
                    <a:pt x="0" y="1"/>
                  </a:lnTo>
                  <a:cubicBezTo>
                    <a:pt x="1146" y="873"/>
                    <a:pt x="2620" y="2364"/>
                    <a:pt x="3275" y="4607"/>
                  </a:cubicBezTo>
                  <a:cubicBezTo>
                    <a:pt x="4426" y="8546"/>
                    <a:pt x="5247" y="12595"/>
                    <a:pt x="9875" y="18149"/>
                  </a:cubicBezTo>
                  <a:cubicBezTo>
                    <a:pt x="9884" y="18162"/>
                    <a:pt x="9895" y="18174"/>
                    <a:pt x="9904" y="18186"/>
                  </a:cubicBezTo>
                  <a:lnTo>
                    <a:pt x="10002" y="18033"/>
                  </a:lnTo>
                  <a:lnTo>
                    <a:pt x="10006" y="18031"/>
                  </a:lnTo>
                  <a:lnTo>
                    <a:pt x="10142" y="17818"/>
                  </a:lnTo>
                  <a:cubicBezTo>
                    <a:pt x="10142" y="17818"/>
                    <a:pt x="10155" y="17816"/>
                    <a:pt x="10179" y="17816"/>
                  </a:cubicBezTo>
                  <a:cubicBezTo>
                    <a:pt x="10194" y="17816"/>
                    <a:pt x="10212" y="17817"/>
                    <a:pt x="10234" y="17819"/>
                  </a:cubicBezTo>
                  <a:cubicBezTo>
                    <a:pt x="11310" y="16791"/>
                    <a:pt x="11802" y="15962"/>
                    <a:pt x="11983" y="15586"/>
                  </a:cubicBezTo>
                  <a:cubicBezTo>
                    <a:pt x="12000" y="15549"/>
                    <a:pt x="11985" y="15506"/>
                    <a:pt x="11953" y="15485"/>
                  </a:cubicBezTo>
                  <a:cubicBezTo>
                    <a:pt x="11298" y="15097"/>
                    <a:pt x="7877" y="12764"/>
                    <a:pt x="4802" y="4870"/>
                  </a:cubicBezTo>
                  <a:cubicBezTo>
                    <a:pt x="4648" y="4471"/>
                    <a:pt x="4480" y="4083"/>
                    <a:pt x="4301" y="3717"/>
                  </a:cubicBezTo>
                  <a:cubicBezTo>
                    <a:pt x="3282" y="1602"/>
                    <a:pt x="1699" y="45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333;p63">
              <a:extLst>
                <a:ext uri="{FF2B5EF4-FFF2-40B4-BE49-F238E27FC236}">
                  <a16:creationId xmlns:a16="http://schemas.microsoft.com/office/drawing/2014/main" id="{ACE71E13-E572-4D12-BE6C-99D4028F44FB}"/>
                </a:ext>
              </a:extLst>
            </p:cNvPr>
            <p:cNvSpPr/>
            <p:nvPr/>
          </p:nvSpPr>
          <p:spPr>
            <a:xfrm>
              <a:off x="3529025" y="4992075"/>
              <a:ext cx="58050" cy="78100"/>
            </a:xfrm>
            <a:custGeom>
              <a:avLst/>
              <a:gdLst/>
              <a:ahLst/>
              <a:cxnLst/>
              <a:rect l="l" t="t" r="r" b="b"/>
              <a:pathLst>
                <a:path w="2322" h="3124" extrusionOk="0">
                  <a:moveTo>
                    <a:pt x="2087" y="0"/>
                  </a:moveTo>
                  <a:cubicBezTo>
                    <a:pt x="2049" y="0"/>
                    <a:pt x="2007" y="12"/>
                    <a:pt x="1963" y="31"/>
                  </a:cubicBezTo>
                  <a:cubicBezTo>
                    <a:pt x="1879" y="67"/>
                    <a:pt x="1807" y="124"/>
                    <a:pt x="1759" y="173"/>
                  </a:cubicBezTo>
                  <a:cubicBezTo>
                    <a:pt x="1681" y="351"/>
                    <a:pt x="1262" y="1277"/>
                    <a:pt x="1" y="2502"/>
                  </a:cubicBezTo>
                  <a:cubicBezTo>
                    <a:pt x="180" y="2581"/>
                    <a:pt x="396" y="2753"/>
                    <a:pt x="556" y="3124"/>
                  </a:cubicBezTo>
                  <a:cubicBezTo>
                    <a:pt x="1695" y="1948"/>
                    <a:pt x="2022" y="1116"/>
                    <a:pt x="2029" y="1103"/>
                  </a:cubicBezTo>
                  <a:cubicBezTo>
                    <a:pt x="2172" y="754"/>
                    <a:pt x="2322" y="198"/>
                    <a:pt x="2198" y="58"/>
                  </a:cubicBezTo>
                  <a:cubicBezTo>
                    <a:pt x="2167" y="21"/>
                    <a:pt x="2134" y="4"/>
                    <a:pt x="2092" y="0"/>
                  </a:cubicBezTo>
                  <a:cubicBezTo>
                    <a:pt x="2090" y="0"/>
                    <a:pt x="2088" y="0"/>
                    <a:pt x="2087" y="0"/>
                  </a:cubicBezTo>
                  <a:close/>
                </a:path>
              </a:pathLst>
            </a:custGeom>
            <a:solidFill>
              <a:srgbClr val="FFF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34;p63">
              <a:extLst>
                <a:ext uri="{FF2B5EF4-FFF2-40B4-BE49-F238E27FC236}">
                  <a16:creationId xmlns:a16="http://schemas.microsoft.com/office/drawing/2014/main" id="{299F144E-3390-425E-9304-0E9BFC21F2D5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35;p63">
              <a:extLst>
                <a:ext uri="{FF2B5EF4-FFF2-40B4-BE49-F238E27FC236}">
                  <a16:creationId xmlns:a16="http://schemas.microsoft.com/office/drawing/2014/main" id="{DDEEB5E7-A66A-4C38-BD73-E1FA16619C33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36;p63">
              <a:extLst>
                <a:ext uri="{FF2B5EF4-FFF2-40B4-BE49-F238E27FC236}">
                  <a16:creationId xmlns:a16="http://schemas.microsoft.com/office/drawing/2014/main" id="{EC2672AB-6105-436B-A392-6B9C543EA861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7;p63">
              <a:extLst>
                <a:ext uri="{FF2B5EF4-FFF2-40B4-BE49-F238E27FC236}">
                  <a16:creationId xmlns:a16="http://schemas.microsoft.com/office/drawing/2014/main" id="{1923CBEF-9289-4A75-A879-FBEA2DBFF377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38;p63">
              <a:extLst>
                <a:ext uri="{FF2B5EF4-FFF2-40B4-BE49-F238E27FC236}">
                  <a16:creationId xmlns:a16="http://schemas.microsoft.com/office/drawing/2014/main" id="{7EA20583-41BF-4BBA-9E84-24E2F2F27AB3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39;p63">
              <a:extLst>
                <a:ext uri="{FF2B5EF4-FFF2-40B4-BE49-F238E27FC236}">
                  <a16:creationId xmlns:a16="http://schemas.microsoft.com/office/drawing/2014/main" id="{BA17EBE7-1C78-44D0-87BF-2E1075E14589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40;p63">
              <a:extLst>
                <a:ext uri="{FF2B5EF4-FFF2-40B4-BE49-F238E27FC236}">
                  <a16:creationId xmlns:a16="http://schemas.microsoft.com/office/drawing/2014/main" id="{D6BFCAC3-2E80-4C8E-8B2D-C60A2D5D7A68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6341;p63">
              <a:extLst>
                <a:ext uri="{FF2B5EF4-FFF2-40B4-BE49-F238E27FC236}">
                  <a16:creationId xmlns:a16="http://schemas.microsoft.com/office/drawing/2014/main" id="{17B256A3-BB40-400A-975E-8817FFD5BE87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6342;p63">
              <a:extLst>
                <a:ext uri="{FF2B5EF4-FFF2-40B4-BE49-F238E27FC236}">
                  <a16:creationId xmlns:a16="http://schemas.microsoft.com/office/drawing/2014/main" id="{22158E8F-3832-4EC4-B5C0-6AE55182770E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6343;p63">
              <a:extLst>
                <a:ext uri="{FF2B5EF4-FFF2-40B4-BE49-F238E27FC236}">
                  <a16:creationId xmlns:a16="http://schemas.microsoft.com/office/drawing/2014/main" id="{BDE886D5-815D-4F9F-B5C0-AC11876CE7BC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6344;p63">
              <a:extLst>
                <a:ext uri="{FF2B5EF4-FFF2-40B4-BE49-F238E27FC236}">
                  <a16:creationId xmlns:a16="http://schemas.microsoft.com/office/drawing/2014/main" id="{686EF688-F581-4098-AA59-A7175696CBCD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6345;p63">
              <a:extLst>
                <a:ext uri="{FF2B5EF4-FFF2-40B4-BE49-F238E27FC236}">
                  <a16:creationId xmlns:a16="http://schemas.microsoft.com/office/drawing/2014/main" id="{619CBB91-A93B-4E7F-8EC4-3076D352D1BA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6346;p63">
              <a:extLst>
                <a:ext uri="{FF2B5EF4-FFF2-40B4-BE49-F238E27FC236}">
                  <a16:creationId xmlns:a16="http://schemas.microsoft.com/office/drawing/2014/main" id="{3D69B4F3-DD2A-4549-BB0B-E1EA1BA048A5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6347;p63">
              <a:extLst>
                <a:ext uri="{FF2B5EF4-FFF2-40B4-BE49-F238E27FC236}">
                  <a16:creationId xmlns:a16="http://schemas.microsoft.com/office/drawing/2014/main" id="{4EF21018-4EA8-45E9-ABAE-B5271ADBDA4A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6348;p63">
              <a:extLst>
                <a:ext uri="{FF2B5EF4-FFF2-40B4-BE49-F238E27FC236}">
                  <a16:creationId xmlns:a16="http://schemas.microsoft.com/office/drawing/2014/main" id="{B9C0409B-06D0-4386-8780-82A3B902C27D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6349;p63">
              <a:extLst>
                <a:ext uri="{FF2B5EF4-FFF2-40B4-BE49-F238E27FC236}">
                  <a16:creationId xmlns:a16="http://schemas.microsoft.com/office/drawing/2014/main" id="{11503815-812A-4FC6-97B4-80B3B3FF2BD2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6350;p63">
              <a:extLst>
                <a:ext uri="{FF2B5EF4-FFF2-40B4-BE49-F238E27FC236}">
                  <a16:creationId xmlns:a16="http://schemas.microsoft.com/office/drawing/2014/main" id="{A9F5E4AB-ECD9-46EB-AA36-F5CC4EDDE7DD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6351;p63">
              <a:extLst>
                <a:ext uri="{FF2B5EF4-FFF2-40B4-BE49-F238E27FC236}">
                  <a16:creationId xmlns:a16="http://schemas.microsoft.com/office/drawing/2014/main" id="{B0D77A88-E67E-4F9A-AE1D-CADEFA80AFBE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6352;p63">
              <a:extLst>
                <a:ext uri="{FF2B5EF4-FFF2-40B4-BE49-F238E27FC236}">
                  <a16:creationId xmlns:a16="http://schemas.microsoft.com/office/drawing/2014/main" id="{AD0D139F-33BC-4F6A-98F7-4AB2E72E286C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6353;p63">
              <a:extLst>
                <a:ext uri="{FF2B5EF4-FFF2-40B4-BE49-F238E27FC236}">
                  <a16:creationId xmlns:a16="http://schemas.microsoft.com/office/drawing/2014/main" id="{2EAA1F9E-16E0-4F93-B248-0B4DCC0A6217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6354;p63">
              <a:extLst>
                <a:ext uri="{FF2B5EF4-FFF2-40B4-BE49-F238E27FC236}">
                  <a16:creationId xmlns:a16="http://schemas.microsoft.com/office/drawing/2014/main" id="{C8D3A394-0B04-4170-8F42-0EC6DDAA0379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6355;p63">
              <a:extLst>
                <a:ext uri="{FF2B5EF4-FFF2-40B4-BE49-F238E27FC236}">
                  <a16:creationId xmlns:a16="http://schemas.microsoft.com/office/drawing/2014/main" id="{EA9915C4-1BB1-499D-909F-A8BBCA95FF2C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6356;p63">
              <a:extLst>
                <a:ext uri="{FF2B5EF4-FFF2-40B4-BE49-F238E27FC236}">
                  <a16:creationId xmlns:a16="http://schemas.microsoft.com/office/drawing/2014/main" id="{19FB0B1C-E525-45A4-86C0-CC6FB104EDDA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6357;p63">
              <a:extLst>
                <a:ext uri="{FF2B5EF4-FFF2-40B4-BE49-F238E27FC236}">
                  <a16:creationId xmlns:a16="http://schemas.microsoft.com/office/drawing/2014/main" id="{3CE3B76E-B3B2-46D2-8F52-9A88AACD79C7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6358;p63">
              <a:extLst>
                <a:ext uri="{FF2B5EF4-FFF2-40B4-BE49-F238E27FC236}">
                  <a16:creationId xmlns:a16="http://schemas.microsoft.com/office/drawing/2014/main" id="{2229A0D9-CCB0-477B-89CC-0E295C14E801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6359;p63">
              <a:extLst>
                <a:ext uri="{FF2B5EF4-FFF2-40B4-BE49-F238E27FC236}">
                  <a16:creationId xmlns:a16="http://schemas.microsoft.com/office/drawing/2014/main" id="{E1540D27-1A59-4630-9C4C-9263437CA717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>
            <a:extLst>
              <a:ext uri="{FF2B5EF4-FFF2-40B4-BE49-F238E27FC236}">
                <a16:creationId xmlns:a16="http://schemas.microsoft.com/office/drawing/2014/main" id="{25359A61-D413-4C09-929F-1C990B67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668">
            <a:off x="1686487" y="6372414"/>
            <a:ext cx="146241" cy="146241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4F300D15-083D-47F5-8584-8DA5C6CD9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215668">
            <a:off x="636052" y="6126026"/>
            <a:ext cx="252550" cy="252550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D1FE1F37-3DF5-4780-8795-0CDFE5ECC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215668">
            <a:off x="1347586" y="5967557"/>
            <a:ext cx="90204" cy="90204"/>
          </a:xfrm>
          <a:prstGeom prst="rect">
            <a:avLst/>
          </a:prstGeom>
        </p:spPr>
      </p:pic>
      <p:pic>
        <p:nvPicPr>
          <p:cNvPr id="34" name="Picture 14">
            <a:extLst>
              <a:ext uri="{FF2B5EF4-FFF2-40B4-BE49-F238E27FC236}">
                <a16:creationId xmlns:a16="http://schemas.microsoft.com/office/drawing/2014/main" id="{6DF336FE-81F7-4B14-907A-7D8464EFEC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830487">
            <a:off x="2577845" y="291299"/>
            <a:ext cx="735497" cy="466705"/>
          </a:xfrm>
          <a:prstGeom prst="rect">
            <a:avLst/>
          </a:prstGeom>
        </p:spPr>
      </p:pic>
      <p:pic>
        <p:nvPicPr>
          <p:cNvPr id="35" name="Picture 15">
            <a:extLst>
              <a:ext uri="{FF2B5EF4-FFF2-40B4-BE49-F238E27FC236}">
                <a16:creationId xmlns:a16="http://schemas.microsoft.com/office/drawing/2014/main" id="{1D84024D-3DEB-4412-94D0-5470AA833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668">
            <a:off x="2872472" y="1076396"/>
            <a:ext cx="146241" cy="146241"/>
          </a:xfrm>
          <a:prstGeom prst="rect">
            <a:avLst/>
          </a:prstGeom>
        </p:spPr>
      </p:pic>
      <p:pic>
        <p:nvPicPr>
          <p:cNvPr id="36" name="Picture 16">
            <a:extLst>
              <a:ext uri="{FF2B5EF4-FFF2-40B4-BE49-F238E27FC236}">
                <a16:creationId xmlns:a16="http://schemas.microsoft.com/office/drawing/2014/main" id="{E4515FF6-0829-4D24-BC25-29487CB15D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215668">
            <a:off x="3321620" y="812965"/>
            <a:ext cx="90204" cy="90204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61A8FBA6-D932-461D-9202-A579905D7B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0E36E8B0-659E-4A62-B3E7-279A387FE0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132013">
            <a:off x="689244" y="5250166"/>
            <a:ext cx="499317" cy="715916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75FE4952-CC88-4B0F-B43C-CDFAC154765B}"/>
              </a:ext>
            </a:extLst>
          </p:cNvPr>
          <p:cNvSpPr/>
          <p:nvPr/>
        </p:nvSpPr>
        <p:spPr>
          <a:xfrm>
            <a:off x="8029479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خطط انسيابي: إدخال يدوي 39">
            <a:extLst>
              <a:ext uri="{FF2B5EF4-FFF2-40B4-BE49-F238E27FC236}">
                <a16:creationId xmlns:a16="http://schemas.microsoft.com/office/drawing/2014/main" id="{99460BA4-8D0B-48BD-8750-222F31619DE6}"/>
              </a:ext>
            </a:extLst>
          </p:cNvPr>
          <p:cNvSpPr/>
          <p:nvPr/>
        </p:nvSpPr>
        <p:spPr>
          <a:xfrm rot="5400000">
            <a:off x="8092352" y="1616612"/>
            <a:ext cx="544532" cy="7730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7534916-509D-4067-97AF-BC1D06592696}"/>
              </a:ext>
            </a:extLst>
          </p:cNvPr>
          <p:cNvSpPr/>
          <p:nvPr/>
        </p:nvSpPr>
        <p:spPr>
          <a:xfrm>
            <a:off x="4552940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خطط انسيابي: إدخال يدوي 41">
            <a:extLst>
              <a:ext uri="{FF2B5EF4-FFF2-40B4-BE49-F238E27FC236}">
                <a16:creationId xmlns:a16="http://schemas.microsoft.com/office/drawing/2014/main" id="{3BDCC683-8C3F-4324-955B-7FE30CF3530D}"/>
              </a:ext>
            </a:extLst>
          </p:cNvPr>
          <p:cNvSpPr/>
          <p:nvPr/>
        </p:nvSpPr>
        <p:spPr>
          <a:xfrm rot="5400000">
            <a:off x="4615813" y="1616612"/>
            <a:ext cx="544532" cy="773018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9114DC5E-F373-4C65-BF63-EDD5CBD75ED9}"/>
              </a:ext>
            </a:extLst>
          </p:cNvPr>
          <p:cNvSpPr/>
          <p:nvPr/>
        </p:nvSpPr>
        <p:spPr>
          <a:xfrm>
            <a:off x="1076401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خطط انسيابي: إدخال يدوي 43">
            <a:extLst>
              <a:ext uri="{FF2B5EF4-FFF2-40B4-BE49-F238E27FC236}">
                <a16:creationId xmlns:a16="http://schemas.microsoft.com/office/drawing/2014/main" id="{BBBC7F29-216B-4EB9-84F6-6342492FAD41}"/>
              </a:ext>
            </a:extLst>
          </p:cNvPr>
          <p:cNvSpPr/>
          <p:nvPr/>
        </p:nvSpPr>
        <p:spPr>
          <a:xfrm rot="5400000">
            <a:off x="1139274" y="1616612"/>
            <a:ext cx="544532" cy="773018"/>
          </a:xfrm>
          <a:prstGeom prst="flowChartManualInpu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سداسي 44">
            <a:extLst>
              <a:ext uri="{FF2B5EF4-FFF2-40B4-BE49-F238E27FC236}">
                <a16:creationId xmlns:a16="http://schemas.microsoft.com/office/drawing/2014/main" id="{06571059-488D-457E-AFE9-324F1DAF0427}"/>
              </a:ext>
            </a:extLst>
          </p:cNvPr>
          <p:cNvSpPr/>
          <p:nvPr/>
        </p:nvSpPr>
        <p:spPr>
          <a:xfrm>
            <a:off x="1813642" y="3361963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سداسي 45">
            <a:extLst>
              <a:ext uri="{FF2B5EF4-FFF2-40B4-BE49-F238E27FC236}">
                <a16:creationId xmlns:a16="http://schemas.microsoft.com/office/drawing/2014/main" id="{F05EC746-7E03-4AA9-898B-09A399202A4C}"/>
              </a:ext>
            </a:extLst>
          </p:cNvPr>
          <p:cNvSpPr/>
          <p:nvPr/>
        </p:nvSpPr>
        <p:spPr>
          <a:xfrm>
            <a:off x="3834076" y="4361080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سداسي 46">
            <a:extLst>
              <a:ext uri="{FF2B5EF4-FFF2-40B4-BE49-F238E27FC236}">
                <a16:creationId xmlns:a16="http://schemas.microsoft.com/office/drawing/2014/main" id="{1E9F3B66-2292-4B49-80AF-32C823648919}"/>
              </a:ext>
            </a:extLst>
          </p:cNvPr>
          <p:cNvSpPr/>
          <p:nvPr/>
        </p:nvSpPr>
        <p:spPr>
          <a:xfrm>
            <a:off x="5854510" y="3311136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سداسي 47">
            <a:extLst>
              <a:ext uri="{FF2B5EF4-FFF2-40B4-BE49-F238E27FC236}">
                <a16:creationId xmlns:a16="http://schemas.microsoft.com/office/drawing/2014/main" id="{F4DCADC0-C45B-45BD-9FA7-BDAC9408E5CF}"/>
              </a:ext>
            </a:extLst>
          </p:cNvPr>
          <p:cNvSpPr/>
          <p:nvPr/>
        </p:nvSpPr>
        <p:spPr>
          <a:xfrm>
            <a:off x="7826731" y="4392088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0449C794-13C3-4B55-AFF7-C040F436D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5" y="2863387"/>
            <a:ext cx="1924674" cy="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535C770D-ECD9-410F-AC5F-25DFE1F5CF1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44644" r="48793" b="33852"/>
          <a:stretch/>
        </p:blipFill>
        <p:spPr>
          <a:xfrm>
            <a:off x="3997181" y="4474093"/>
            <a:ext cx="2578216" cy="1772208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34101E66-9836-48B7-B8EC-425D61696E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3" t="44587" r="9215" b="33908"/>
          <a:stretch/>
        </p:blipFill>
        <p:spPr>
          <a:xfrm>
            <a:off x="5798534" y="3424149"/>
            <a:ext cx="2164028" cy="1772208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79BB48AE-BA90-4A22-BD95-92B0589B6CC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8137" r="61267" b="62241"/>
          <a:stretch/>
        </p:blipFill>
        <p:spPr>
          <a:xfrm>
            <a:off x="1465248" y="3311136"/>
            <a:ext cx="2305209" cy="1722519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E60733CF-EB5E-4A69-8C02-C3C2EEA458C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15914" r="5226" b="63521"/>
          <a:stretch/>
        </p:blipFill>
        <p:spPr>
          <a:xfrm>
            <a:off x="7623930" y="4166061"/>
            <a:ext cx="2649485" cy="1807725"/>
          </a:xfrm>
          <a:prstGeom prst="rect">
            <a:avLst/>
          </a:prstGeom>
        </p:spPr>
      </p:pic>
      <p:pic>
        <p:nvPicPr>
          <p:cNvPr id="54" name="Picture 6">
            <a:extLst>
              <a:ext uri="{FF2B5EF4-FFF2-40B4-BE49-F238E27FC236}">
                <a16:creationId xmlns:a16="http://schemas.microsoft.com/office/drawing/2014/main" id="{B383D76B-DFE5-4054-B091-1FDC8BBFEA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174980" y="3554218"/>
            <a:ext cx="1665681" cy="544530"/>
          </a:xfrm>
          <a:prstGeom prst="rect">
            <a:avLst/>
          </a:prstGeom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0E6C2E3-C4DB-4390-9FBA-A4FD11E3352E}"/>
              </a:ext>
            </a:extLst>
          </p:cNvPr>
          <p:cNvSpPr txBox="1"/>
          <p:nvPr/>
        </p:nvSpPr>
        <p:spPr>
          <a:xfrm>
            <a:off x="8178157" y="366624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الالتزام بارتداء الكمامة</a:t>
            </a:r>
          </a:p>
        </p:txBody>
      </p:sp>
      <p:pic>
        <p:nvPicPr>
          <p:cNvPr id="56" name="Picture 6">
            <a:extLst>
              <a:ext uri="{FF2B5EF4-FFF2-40B4-BE49-F238E27FC236}">
                <a16:creationId xmlns:a16="http://schemas.microsoft.com/office/drawing/2014/main" id="{16F6A94B-713F-450E-A760-3BEB2ACCBB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6214988" y="5527491"/>
            <a:ext cx="1665681" cy="544530"/>
          </a:xfrm>
          <a:prstGeom prst="rect">
            <a:avLst/>
          </a:prstGeom>
        </p:spPr>
      </p:pic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887203E-B0E7-490A-A42F-AE719CCF94D8}"/>
              </a:ext>
            </a:extLst>
          </p:cNvPr>
          <p:cNvSpPr txBox="1"/>
          <p:nvPr/>
        </p:nvSpPr>
        <p:spPr>
          <a:xfrm>
            <a:off x="5923428" y="56422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عدم المصافحة</a:t>
            </a: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A58560B3-8453-41F2-934E-2885D608E10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4151894" y="3546796"/>
            <a:ext cx="1665681" cy="544530"/>
          </a:xfrm>
          <a:prstGeom prst="rect">
            <a:avLst/>
          </a:prstGeom>
        </p:spPr>
      </p:pic>
      <p:sp>
        <p:nvSpPr>
          <p:cNvPr id="59" name="مربع نص 58">
            <a:extLst>
              <a:ext uri="{FF2B5EF4-FFF2-40B4-BE49-F238E27FC236}">
                <a16:creationId xmlns:a16="http://schemas.microsoft.com/office/drawing/2014/main" id="{4AD4F827-DDC7-4F9C-BFAB-1DEF5F8E2E5B}"/>
              </a:ext>
            </a:extLst>
          </p:cNvPr>
          <p:cNvSpPr txBox="1"/>
          <p:nvPr/>
        </p:nvSpPr>
        <p:spPr>
          <a:xfrm>
            <a:off x="3835778" y="36418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غسل اليدين</a:t>
            </a: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BAFACFC2-CAD3-498A-A427-F8D88637E1D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2152029" y="5588213"/>
            <a:ext cx="1665681" cy="544530"/>
          </a:xfrm>
          <a:prstGeom prst="rect">
            <a:avLst/>
          </a:prstGeom>
        </p:spPr>
      </p:pic>
      <p:sp>
        <p:nvSpPr>
          <p:cNvPr id="61" name="مربع نص 60">
            <a:extLst>
              <a:ext uri="{FF2B5EF4-FFF2-40B4-BE49-F238E27FC236}">
                <a16:creationId xmlns:a16="http://schemas.microsoft.com/office/drawing/2014/main" id="{FE7522C9-0F94-4CD4-98E6-7043C1F100CC}"/>
              </a:ext>
            </a:extLst>
          </p:cNvPr>
          <p:cNvSpPr txBox="1"/>
          <p:nvPr/>
        </p:nvSpPr>
        <p:spPr>
          <a:xfrm>
            <a:off x="1975382" y="570268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التباعد الاجتماعي</a:t>
            </a:r>
          </a:p>
        </p:txBody>
      </p:sp>
      <p:sp>
        <p:nvSpPr>
          <p:cNvPr id="62" name="TextBox 5">
            <a:extLst>
              <a:ext uri="{FF2B5EF4-FFF2-40B4-BE49-F238E27FC236}">
                <a16:creationId xmlns:a16="http://schemas.microsoft.com/office/drawing/2014/main" id="{2F36897F-D53F-47A2-9E8C-F2EFBC57FD1D}"/>
              </a:ext>
            </a:extLst>
          </p:cNvPr>
          <p:cNvSpPr txBox="1"/>
          <p:nvPr/>
        </p:nvSpPr>
        <p:spPr>
          <a:xfrm>
            <a:off x="10007339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التاريخ: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3" name="TextBox 5">
            <a:extLst>
              <a:ext uri="{FF2B5EF4-FFF2-40B4-BE49-F238E27FC236}">
                <a16:creationId xmlns:a16="http://schemas.microsoft.com/office/drawing/2014/main" id="{255789CC-57CD-4B05-805C-C5FA53595044}"/>
              </a:ext>
            </a:extLst>
          </p:cNvPr>
          <p:cNvSpPr txBox="1"/>
          <p:nvPr/>
        </p:nvSpPr>
        <p:spPr>
          <a:xfrm>
            <a:off x="6505340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اليوم: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4" name="TextBox 5">
            <a:extLst>
              <a:ext uri="{FF2B5EF4-FFF2-40B4-BE49-F238E27FC236}">
                <a16:creationId xmlns:a16="http://schemas.microsoft.com/office/drawing/2014/main" id="{01942064-293B-417C-9D75-9A03C50A0247}"/>
              </a:ext>
            </a:extLst>
          </p:cNvPr>
          <p:cNvSpPr txBox="1"/>
          <p:nvPr/>
        </p:nvSpPr>
        <p:spPr>
          <a:xfrm>
            <a:off x="3059514" y="1977701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المادة: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5" name="TextBox 12">
            <a:extLst>
              <a:ext uri="{FF2B5EF4-FFF2-40B4-BE49-F238E27FC236}">
                <a16:creationId xmlns:a16="http://schemas.microsoft.com/office/drawing/2014/main" id="{F8AEED3C-38CA-4663-B9D7-7470A1522E47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A56CFA30-3F74-4D21-B59A-A8C45BF4965B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id="{9A6B597A-19A9-4F2D-A567-97F8B1EDE4AA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6B1916F3-101A-465F-B538-0712BD64C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3">
            <a:extLst>
              <a:ext uri="{FF2B5EF4-FFF2-40B4-BE49-F238E27FC236}">
                <a16:creationId xmlns:a16="http://schemas.microsoft.com/office/drawing/2014/main" id="{ADCBA867-AEBC-4FFA-BD96-593DACAC6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20631" y="637180"/>
            <a:ext cx="4826306" cy="777936"/>
          </a:xfrm>
          <a:prstGeom prst="rect">
            <a:avLst/>
          </a:prstGeom>
        </p:spPr>
      </p:pic>
      <p:pic>
        <p:nvPicPr>
          <p:cNvPr id="55" name="Picture 3">
            <a:extLst>
              <a:ext uri="{FF2B5EF4-FFF2-40B4-BE49-F238E27FC236}">
                <a16:creationId xmlns:a16="http://schemas.microsoft.com/office/drawing/2014/main" id="{40E7D828-CFB2-423F-8933-E145BF3C3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5800" y="1594095"/>
            <a:ext cx="1361553" cy="20993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685800" y="1920240"/>
            <a:ext cx="10820400" cy="4251961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6" name="TextBox 15">
            <a:extLst>
              <a:ext uri="{FF2B5EF4-FFF2-40B4-BE49-F238E27FC236}">
                <a16:creationId xmlns:a16="http://schemas.microsoft.com/office/drawing/2014/main" id="{D14AEC9C-5470-40D5-8357-3146F6348FBD}"/>
              </a:ext>
            </a:extLst>
          </p:cNvPr>
          <p:cNvSpPr txBox="1"/>
          <p:nvPr/>
        </p:nvSpPr>
        <p:spPr>
          <a:xfrm>
            <a:off x="3429793" y="672599"/>
            <a:ext cx="5607982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المنصفات في المثلث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sp>
        <p:nvSpPr>
          <p:cNvPr id="50" name="TextBox 12">
            <a:extLst>
              <a:ext uri="{FF2B5EF4-FFF2-40B4-BE49-F238E27FC236}">
                <a16:creationId xmlns:a16="http://schemas.microsoft.com/office/drawing/2014/main" id="{D3918225-57FD-44B4-A5AD-B2005BF7DB4D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020AFD92-04A4-4B78-BEC7-51AF8ACE8A62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676E93C6-2B87-4D6D-8683-A82BF3D8E3BE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53" name="صورة 52">
              <a:extLst>
                <a:ext uri="{FF2B5EF4-FFF2-40B4-BE49-F238E27FC236}">
                  <a16:creationId xmlns:a16="http://schemas.microsoft.com/office/drawing/2014/main" id="{5DBBA3CC-8963-4FDB-9C28-E1FAA5A3A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47" name="TextBox 15">
            <a:extLst>
              <a:ext uri="{FF2B5EF4-FFF2-40B4-BE49-F238E27FC236}">
                <a16:creationId xmlns:a16="http://schemas.microsoft.com/office/drawing/2014/main" id="{F071FC62-989E-49AB-BE59-DB8B224D97F4}"/>
              </a:ext>
            </a:extLst>
          </p:cNvPr>
          <p:cNvSpPr txBox="1"/>
          <p:nvPr/>
        </p:nvSpPr>
        <p:spPr>
          <a:xfrm rot="21529384">
            <a:off x="393218" y="1471840"/>
            <a:ext cx="1881434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رابط الدرس الرقمي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43A32C52-B270-400A-9042-B4CB92BCE0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6E4AB4D-CB5E-4E66-A4B2-4A0DA86B03F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7422"/>
          <a:stretch/>
        </p:blipFill>
        <p:spPr>
          <a:xfrm>
            <a:off x="2175978" y="2754927"/>
            <a:ext cx="1408843" cy="2793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4F7DDFE-D6B0-4431-B86E-838B2396080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4794" b="56167"/>
          <a:stretch/>
        </p:blipFill>
        <p:spPr>
          <a:xfrm>
            <a:off x="8351592" y="2455882"/>
            <a:ext cx="2025754" cy="1033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2" name="Group 26">
            <a:extLst>
              <a:ext uri="{FF2B5EF4-FFF2-40B4-BE49-F238E27FC236}">
                <a16:creationId xmlns:a16="http://schemas.microsoft.com/office/drawing/2014/main" id="{4B66B9B2-5B6B-4EB1-9CF1-33EB5C944232}"/>
              </a:ext>
            </a:extLst>
          </p:cNvPr>
          <p:cNvGrpSpPr/>
          <p:nvPr/>
        </p:nvGrpSpPr>
        <p:grpSpPr>
          <a:xfrm rot="21051654">
            <a:off x="3427056" y="2702353"/>
            <a:ext cx="1083825" cy="1018978"/>
            <a:chOff x="-101860" y="15527"/>
            <a:chExt cx="2167650" cy="2037956"/>
          </a:xfrm>
        </p:grpSpPr>
        <p:grpSp>
          <p:nvGrpSpPr>
            <p:cNvPr id="39" name="Group 27">
              <a:extLst>
                <a:ext uri="{FF2B5EF4-FFF2-40B4-BE49-F238E27FC236}">
                  <a16:creationId xmlns:a16="http://schemas.microsoft.com/office/drawing/2014/main" id="{F01A3219-AAB6-439E-BF60-03D5F2720218}"/>
                </a:ext>
              </a:extLst>
            </p:cNvPr>
            <p:cNvGrpSpPr/>
            <p:nvPr/>
          </p:nvGrpSpPr>
          <p:grpSpPr>
            <a:xfrm>
              <a:off x="-4328" y="107541"/>
              <a:ext cx="1947385" cy="1945942"/>
              <a:chOff x="-3810" y="0"/>
              <a:chExt cx="1714500" cy="1713230"/>
            </a:xfrm>
          </p:grpSpPr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178D941A-4744-46A7-B264-6704440832EA}"/>
                  </a:ext>
                </a:extLst>
              </p:cNvPr>
              <p:cNvSpPr/>
              <p:nvPr/>
            </p:nvSpPr>
            <p:spPr>
              <a:xfrm>
                <a:off x="10162" y="16510"/>
                <a:ext cx="1685289" cy="1686559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72AD71C7-65E1-418B-863B-835F62A51A84}"/>
                  </a:ext>
                </a:extLst>
              </p:cNvPr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40" name="AutoShape 31">
              <a:extLst>
                <a:ext uri="{FF2B5EF4-FFF2-40B4-BE49-F238E27FC236}">
                  <a16:creationId xmlns:a16="http://schemas.microsoft.com/office/drawing/2014/main" id="{89C04CFA-0E35-40E4-9CC1-A0F7DAE1838B}"/>
                </a:ext>
              </a:extLst>
            </p:cNvPr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41" name="TextBox 30">
              <a:extLst>
                <a:ext uri="{FF2B5EF4-FFF2-40B4-BE49-F238E27FC236}">
                  <a16:creationId xmlns:a16="http://schemas.microsoft.com/office/drawing/2014/main" id="{30E87D34-16F1-44D4-852A-8A270B6EF41B}"/>
                </a:ext>
              </a:extLst>
            </p:cNvPr>
            <p:cNvSpPr txBox="1"/>
            <p:nvPr/>
          </p:nvSpPr>
          <p:spPr>
            <a:xfrm>
              <a:off x="-101860" y="711583"/>
              <a:ext cx="2167650" cy="6155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المفردات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</p:grpSp>
      <p:pic>
        <p:nvPicPr>
          <p:cNvPr id="57" name="صورة 56">
            <a:extLst>
              <a:ext uri="{FF2B5EF4-FFF2-40B4-BE49-F238E27FC236}">
                <a16:creationId xmlns:a16="http://schemas.microsoft.com/office/drawing/2014/main" id="{924DE3DC-E5B6-4319-A4CA-3183ABD321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-10089" t="55529" r="8825" b="-2697"/>
          <a:stretch/>
        </p:blipFill>
        <p:spPr>
          <a:xfrm>
            <a:off x="5051420" y="4019992"/>
            <a:ext cx="2051345" cy="1249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6" name="Group 26"/>
          <p:cNvGrpSpPr/>
          <p:nvPr/>
        </p:nvGrpSpPr>
        <p:grpSpPr>
          <a:xfrm rot="21051654">
            <a:off x="10257336" y="2181683"/>
            <a:ext cx="1083825" cy="1018978"/>
            <a:chOff x="-187843" y="15527"/>
            <a:chExt cx="2167650" cy="2037956"/>
          </a:xfrm>
        </p:grpSpPr>
        <p:grpSp>
          <p:nvGrpSpPr>
            <p:cNvPr id="27" name="Group 27"/>
            <p:cNvGrpSpPr/>
            <p:nvPr/>
          </p:nvGrpSpPr>
          <p:grpSpPr>
            <a:xfrm>
              <a:off x="-4328" y="107541"/>
              <a:ext cx="1947385" cy="1945942"/>
              <a:chOff x="-3810" y="0"/>
              <a:chExt cx="1714500" cy="171323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0162" y="16510"/>
                <a:ext cx="1685289" cy="1686559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1" name="AutoShape 31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-187843" y="697752"/>
              <a:ext cx="2167650" cy="6155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فيما سبق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 rot="21123285">
            <a:off x="7081129" y="3699638"/>
            <a:ext cx="970086" cy="1019699"/>
            <a:chOff x="0" y="15527"/>
            <a:chExt cx="1940172" cy="2039399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107541"/>
              <a:ext cx="1940172" cy="1947385"/>
              <a:chOff x="0" y="0"/>
              <a:chExt cx="1708150" cy="1714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203106" y="897581"/>
              <a:ext cx="1533960" cy="357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و الآن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  <p:sp>
          <p:nvSpPr>
            <p:cNvPr id="38" name="AutoShape 38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EA13C070-C0F5-42E1-8CF0-D36C212B59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456" y="453824"/>
            <a:ext cx="1058109" cy="1058109"/>
          </a:xfrm>
          <a:prstGeom prst="rect">
            <a:avLst/>
          </a:prstGeom>
        </p:spPr>
      </p:pic>
      <p:pic>
        <p:nvPicPr>
          <p:cNvPr id="56" name="Picture 14">
            <a:extLst>
              <a:ext uri="{FF2B5EF4-FFF2-40B4-BE49-F238E27FC236}">
                <a16:creationId xmlns:a16="http://schemas.microsoft.com/office/drawing/2014/main" id="{AA6CF652-DA3A-4DD8-A26E-27D395AAF5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670516" y="4379213"/>
            <a:ext cx="2245404" cy="14988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0" y="1919582"/>
            <a:ext cx="5342581" cy="4251961"/>
            <a:chOff x="0" y="0"/>
            <a:chExt cx="12948967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12879117" cy="10234479"/>
            </a:xfrm>
            <a:custGeom>
              <a:avLst/>
              <a:gdLst/>
              <a:ahLst/>
              <a:cxnLst/>
              <a:rect l="l" t="t" r="r" b="b"/>
              <a:pathLst>
                <a:path w="12879117" h="10234479">
                  <a:moveTo>
                    <a:pt x="12794027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12835937" y="10234479"/>
                  </a:lnTo>
                  <a:cubicBezTo>
                    <a:pt x="12860067" y="10234479"/>
                    <a:pt x="12879117" y="10215429"/>
                    <a:pt x="12879117" y="10191299"/>
                  </a:cubicBezTo>
                  <a:lnTo>
                    <a:pt x="12879117" y="40640"/>
                  </a:lnTo>
                  <a:cubicBezTo>
                    <a:pt x="12879117" y="21590"/>
                    <a:pt x="12866417" y="6350"/>
                    <a:pt x="12849907" y="0"/>
                  </a:cubicBezTo>
                  <a:lnTo>
                    <a:pt x="12849907" y="10148119"/>
                  </a:lnTo>
                  <a:cubicBezTo>
                    <a:pt x="12849907" y="10178599"/>
                    <a:pt x="12824507" y="10203999"/>
                    <a:pt x="12794027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12881657" cy="10237019"/>
            </a:xfrm>
            <a:custGeom>
              <a:avLst/>
              <a:gdLst/>
              <a:ahLst/>
              <a:cxnLst/>
              <a:rect l="l" t="t" r="r" b="b"/>
              <a:pathLst>
                <a:path w="12881657" h="10237019">
                  <a:moveTo>
                    <a:pt x="43180" y="10237019"/>
                  </a:moveTo>
                  <a:lnTo>
                    <a:pt x="12838477" y="10237019"/>
                  </a:lnTo>
                  <a:cubicBezTo>
                    <a:pt x="12862607" y="10237019"/>
                    <a:pt x="12881657" y="10217969"/>
                    <a:pt x="12881657" y="10193839"/>
                  </a:cubicBezTo>
                  <a:lnTo>
                    <a:pt x="12881657" y="43180"/>
                  </a:lnTo>
                  <a:cubicBezTo>
                    <a:pt x="12881657" y="19050"/>
                    <a:pt x="12862607" y="0"/>
                    <a:pt x="1283847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2948967" cy="10305599"/>
            </a:xfrm>
            <a:custGeom>
              <a:avLst/>
              <a:gdLst/>
              <a:ahLst/>
              <a:cxnLst/>
              <a:rect l="l" t="t" r="r" b="b"/>
              <a:pathLst>
                <a:path w="12948967" h="10305599">
                  <a:moveTo>
                    <a:pt x="12905787" y="44450"/>
                  </a:moveTo>
                  <a:cubicBezTo>
                    <a:pt x="12900707" y="19050"/>
                    <a:pt x="12877847" y="0"/>
                    <a:pt x="1285117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12893087" y="10305599"/>
                  </a:lnTo>
                  <a:cubicBezTo>
                    <a:pt x="12923567" y="10305599"/>
                    <a:pt x="12948967" y="10280199"/>
                    <a:pt x="12948967" y="10249719"/>
                  </a:cubicBezTo>
                  <a:lnTo>
                    <a:pt x="12948967" y="99060"/>
                  </a:lnTo>
                  <a:cubicBezTo>
                    <a:pt x="12948967" y="72390"/>
                    <a:pt x="12931187" y="50800"/>
                    <a:pt x="12905787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2851177" y="12700"/>
                  </a:lnTo>
                  <a:cubicBezTo>
                    <a:pt x="12875307" y="12700"/>
                    <a:pt x="12894357" y="31750"/>
                    <a:pt x="12894357" y="55880"/>
                  </a:cubicBezTo>
                  <a:lnTo>
                    <a:pt x="12894357" y="10206539"/>
                  </a:lnTo>
                  <a:cubicBezTo>
                    <a:pt x="12894357" y="10230669"/>
                    <a:pt x="12875307" y="10249719"/>
                    <a:pt x="12851177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12936267" y="10249719"/>
                  </a:moveTo>
                  <a:cubicBezTo>
                    <a:pt x="12936267" y="10273849"/>
                    <a:pt x="12917217" y="10292899"/>
                    <a:pt x="12893087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12851177" y="10262419"/>
                  </a:lnTo>
                  <a:cubicBezTo>
                    <a:pt x="12881657" y="10262419"/>
                    <a:pt x="12907057" y="10237019"/>
                    <a:pt x="12907057" y="10206539"/>
                  </a:cubicBezTo>
                  <a:lnTo>
                    <a:pt x="12907057" y="58420"/>
                  </a:lnTo>
                  <a:cubicBezTo>
                    <a:pt x="12923567" y="64770"/>
                    <a:pt x="12936267" y="80010"/>
                    <a:pt x="12936267" y="99060"/>
                  </a:cubicBezTo>
                  <a:lnTo>
                    <a:pt x="1293626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096000" y="1466460"/>
            <a:ext cx="4067172" cy="453122"/>
            <a:chOff x="0" y="0"/>
            <a:chExt cx="8134343" cy="90624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134343" cy="906245"/>
              <a:chOff x="0" y="0"/>
              <a:chExt cx="13038520" cy="145261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57150" y="58420"/>
                <a:ext cx="12968670" cy="1381497"/>
              </a:xfrm>
              <a:custGeom>
                <a:avLst/>
                <a:gdLst/>
                <a:ahLst/>
                <a:cxnLst/>
                <a:rect l="l" t="t" r="r" b="b"/>
                <a:pathLst>
                  <a:path w="12968670" h="1381497">
                    <a:moveTo>
                      <a:pt x="12883580" y="1351017"/>
                    </a:moveTo>
                    <a:lnTo>
                      <a:pt x="0" y="1351017"/>
                    </a:lnTo>
                    <a:cubicBezTo>
                      <a:pt x="5080" y="1368797"/>
                      <a:pt x="21590" y="1381497"/>
                      <a:pt x="40640" y="1381497"/>
                    </a:cubicBezTo>
                    <a:lnTo>
                      <a:pt x="12925490" y="1381497"/>
                    </a:lnTo>
                    <a:cubicBezTo>
                      <a:pt x="12949620" y="1381497"/>
                      <a:pt x="12968670" y="1362447"/>
                      <a:pt x="12968670" y="1338317"/>
                    </a:cubicBezTo>
                    <a:lnTo>
                      <a:pt x="12968670" y="40640"/>
                    </a:lnTo>
                    <a:cubicBezTo>
                      <a:pt x="12968670" y="21590"/>
                      <a:pt x="12955970" y="6350"/>
                      <a:pt x="12939460" y="0"/>
                    </a:cubicBezTo>
                    <a:lnTo>
                      <a:pt x="12939460" y="1295137"/>
                    </a:lnTo>
                    <a:cubicBezTo>
                      <a:pt x="12939460" y="1325617"/>
                      <a:pt x="12914060" y="1351017"/>
                      <a:pt x="12883580" y="135101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12700" y="12700"/>
                <a:ext cx="12971210" cy="1384037"/>
              </a:xfrm>
              <a:custGeom>
                <a:avLst/>
                <a:gdLst/>
                <a:ahLst/>
                <a:cxnLst/>
                <a:rect l="l" t="t" r="r" b="b"/>
                <a:pathLst>
                  <a:path w="12971210" h="1384037">
                    <a:moveTo>
                      <a:pt x="43180" y="1384037"/>
                    </a:moveTo>
                    <a:lnTo>
                      <a:pt x="12928030" y="1384037"/>
                    </a:lnTo>
                    <a:cubicBezTo>
                      <a:pt x="12952160" y="1384037"/>
                      <a:pt x="12971210" y="1364987"/>
                      <a:pt x="12971210" y="1340857"/>
                    </a:cubicBezTo>
                    <a:lnTo>
                      <a:pt x="12971210" y="43180"/>
                    </a:lnTo>
                    <a:cubicBezTo>
                      <a:pt x="12971210" y="19050"/>
                      <a:pt x="12952160" y="0"/>
                      <a:pt x="12928030" y="0"/>
                    </a:cubicBezTo>
                    <a:lnTo>
                      <a:pt x="43180" y="0"/>
                    </a:lnTo>
                    <a:cubicBezTo>
                      <a:pt x="19050" y="0"/>
                      <a:pt x="0" y="19050"/>
                      <a:pt x="0" y="43180"/>
                    </a:cubicBezTo>
                    <a:lnTo>
                      <a:pt x="0" y="1340857"/>
                    </a:lnTo>
                    <a:cubicBezTo>
                      <a:pt x="0" y="1364987"/>
                      <a:pt x="19050" y="1384037"/>
                      <a:pt x="43180" y="1384037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3038520" cy="1452617"/>
              </a:xfrm>
              <a:custGeom>
                <a:avLst/>
                <a:gdLst/>
                <a:ahLst/>
                <a:cxnLst/>
                <a:rect l="l" t="t" r="r" b="b"/>
                <a:pathLst>
                  <a:path w="13038520" h="1452617">
                    <a:moveTo>
                      <a:pt x="12995340" y="44450"/>
                    </a:moveTo>
                    <a:cubicBezTo>
                      <a:pt x="12990260" y="19050"/>
                      <a:pt x="12967400" y="0"/>
                      <a:pt x="12940730" y="0"/>
                    </a:cubicBezTo>
                    <a:lnTo>
                      <a:pt x="55880" y="0"/>
                    </a:lnTo>
                    <a:cubicBezTo>
                      <a:pt x="25400" y="0"/>
                      <a:pt x="0" y="25400"/>
                      <a:pt x="0" y="55880"/>
                    </a:cubicBezTo>
                    <a:lnTo>
                      <a:pt x="0" y="1353557"/>
                    </a:lnTo>
                    <a:cubicBezTo>
                      <a:pt x="0" y="1380227"/>
                      <a:pt x="17780" y="1401817"/>
                      <a:pt x="43180" y="1408167"/>
                    </a:cubicBezTo>
                    <a:cubicBezTo>
                      <a:pt x="48260" y="1433567"/>
                      <a:pt x="71120" y="1452617"/>
                      <a:pt x="97790" y="1452617"/>
                    </a:cubicBezTo>
                    <a:lnTo>
                      <a:pt x="12982640" y="1452617"/>
                    </a:lnTo>
                    <a:cubicBezTo>
                      <a:pt x="13013120" y="1452617"/>
                      <a:pt x="13038520" y="1427217"/>
                      <a:pt x="13038520" y="1396737"/>
                    </a:cubicBezTo>
                    <a:lnTo>
                      <a:pt x="13038520" y="99060"/>
                    </a:lnTo>
                    <a:cubicBezTo>
                      <a:pt x="13038520" y="72390"/>
                      <a:pt x="13020740" y="50800"/>
                      <a:pt x="12995340" y="44450"/>
                    </a:cubicBezTo>
                    <a:close/>
                    <a:moveTo>
                      <a:pt x="12700" y="1353557"/>
                    </a:moveTo>
                    <a:lnTo>
                      <a:pt x="12700" y="55880"/>
                    </a:lnTo>
                    <a:cubicBezTo>
                      <a:pt x="12700" y="31750"/>
                      <a:pt x="31750" y="12700"/>
                      <a:pt x="55880" y="12700"/>
                    </a:cubicBezTo>
                    <a:lnTo>
                      <a:pt x="12940730" y="12700"/>
                    </a:lnTo>
                    <a:cubicBezTo>
                      <a:pt x="12964860" y="12700"/>
                      <a:pt x="12983910" y="31750"/>
                      <a:pt x="12983910" y="55880"/>
                    </a:cubicBezTo>
                    <a:lnTo>
                      <a:pt x="12983910" y="1353557"/>
                    </a:lnTo>
                    <a:cubicBezTo>
                      <a:pt x="12983910" y="1377687"/>
                      <a:pt x="12964860" y="1396737"/>
                      <a:pt x="12940730" y="1396737"/>
                    </a:cubicBezTo>
                    <a:lnTo>
                      <a:pt x="55880" y="1396737"/>
                    </a:lnTo>
                    <a:cubicBezTo>
                      <a:pt x="31750" y="1396737"/>
                      <a:pt x="12700" y="1377687"/>
                      <a:pt x="12700" y="1353557"/>
                    </a:cubicBezTo>
                    <a:close/>
                    <a:moveTo>
                      <a:pt x="13025820" y="1396737"/>
                    </a:moveTo>
                    <a:cubicBezTo>
                      <a:pt x="13025820" y="1420867"/>
                      <a:pt x="13006770" y="1439917"/>
                      <a:pt x="12982640" y="1439917"/>
                    </a:cubicBezTo>
                    <a:lnTo>
                      <a:pt x="97790" y="1439917"/>
                    </a:lnTo>
                    <a:cubicBezTo>
                      <a:pt x="78740" y="1439917"/>
                      <a:pt x="62230" y="1427217"/>
                      <a:pt x="57150" y="1409437"/>
                    </a:cubicBezTo>
                    <a:lnTo>
                      <a:pt x="12940730" y="1409437"/>
                    </a:lnTo>
                    <a:cubicBezTo>
                      <a:pt x="12971210" y="1409437"/>
                      <a:pt x="12996610" y="1384037"/>
                      <a:pt x="12996610" y="1353557"/>
                    </a:cubicBezTo>
                    <a:lnTo>
                      <a:pt x="12996610" y="58420"/>
                    </a:lnTo>
                    <a:cubicBezTo>
                      <a:pt x="13013120" y="64770"/>
                      <a:pt x="13025820" y="80010"/>
                      <a:pt x="13025820" y="99060"/>
                    </a:cubicBezTo>
                    <a:lnTo>
                      <a:pt x="13025820" y="139673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7431" y="232281"/>
              <a:ext cx="441682" cy="441682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6551359" y="1538966"/>
            <a:ext cx="348169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5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 Bold"/>
                <a:ea typeface="+mn-ea"/>
                <a:cs typeface="Arial" panose="020B0604020202020204" pitchFamily="34" charset="0"/>
              </a:rPr>
              <a:t>لماذا؟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xboroughCF Bold"/>
              <a:ea typeface="+mn-ea"/>
              <a:cs typeface="+mn-cs"/>
            </a:endParaRP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2AFBC9DC-BDF5-4362-B5E5-B2F197B405E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84148AD9-636B-4CC8-A976-846B9F4276B1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41" name="TextBox 11">
              <a:extLst>
                <a:ext uri="{FF2B5EF4-FFF2-40B4-BE49-F238E27FC236}">
                  <a16:creationId xmlns:a16="http://schemas.microsoft.com/office/drawing/2014/main" id="{BDCD1E31-99CD-4B4E-AC0C-53965DA33A4C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DE67018A-DA67-4D09-A3F6-D86CB8A4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2E4D29F-1F07-43F4-9679-AFF3B306E27C}"/>
              </a:ext>
            </a:extLst>
          </p:cNvPr>
          <p:cNvSpPr/>
          <p:nvPr/>
        </p:nvSpPr>
        <p:spPr>
          <a:xfrm>
            <a:off x="417548" y="3909060"/>
            <a:ext cx="5342581" cy="1794510"/>
          </a:xfrm>
          <a:prstGeom prst="roundRect">
            <a:avLst/>
          </a:prstGeom>
          <a:solidFill>
            <a:srgbClr val="FAD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6B5894D3-931A-4BD7-9439-0511EB91FBDA}"/>
              </a:ext>
            </a:extLst>
          </p:cNvPr>
          <p:cNvSpPr/>
          <p:nvPr/>
        </p:nvSpPr>
        <p:spPr>
          <a:xfrm>
            <a:off x="610804" y="4033630"/>
            <a:ext cx="5026735" cy="152211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9111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id="{BC217B79-C1DE-4632-976A-F11C696076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5470" y="1694665"/>
            <a:ext cx="2133439" cy="2350898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3BF58053-71CD-42D9-A6A3-68F21489CE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44210" y="618886"/>
            <a:ext cx="4826306" cy="777936"/>
          </a:xfrm>
          <a:prstGeom prst="rect">
            <a:avLst/>
          </a:prstGeom>
        </p:spPr>
      </p:pic>
      <p:sp>
        <p:nvSpPr>
          <p:cNvPr id="25" name="TextBox 15">
            <a:extLst>
              <a:ext uri="{FF2B5EF4-FFF2-40B4-BE49-F238E27FC236}">
                <a16:creationId xmlns:a16="http://schemas.microsoft.com/office/drawing/2014/main" id="{041CA3FB-720C-4F13-88A4-E8C6B3BBE7ED}"/>
              </a:ext>
            </a:extLst>
          </p:cNvPr>
          <p:cNvSpPr txBox="1"/>
          <p:nvPr/>
        </p:nvSpPr>
        <p:spPr>
          <a:xfrm>
            <a:off x="3606022" y="638537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المنصفات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3D88DA2-A5EC-4E0F-A93E-739AA8F2FB5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759" t="5737" r="45629" b="5757"/>
          <a:stretch/>
        </p:blipFill>
        <p:spPr>
          <a:xfrm>
            <a:off x="6431570" y="2089896"/>
            <a:ext cx="4654149" cy="3930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9866464-8D66-403C-9453-977A13124F7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074" t="19454" r="1247" b="12218"/>
          <a:stretch/>
        </p:blipFill>
        <p:spPr>
          <a:xfrm>
            <a:off x="1032388" y="3997549"/>
            <a:ext cx="3929774" cy="16548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693592"/>
            <a:ext cx="10820400" cy="4772460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9" name="TextBox 12">
            <a:extLst>
              <a:ext uri="{FF2B5EF4-FFF2-40B4-BE49-F238E27FC236}">
                <a16:creationId xmlns:a16="http://schemas.microsoft.com/office/drawing/2014/main" id="{90CDB817-AD39-4EE1-9E2D-016797E028CC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29587389-44DB-480F-8FC5-7CC7813FC1C9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51" name="TextBox 11">
              <a:extLst>
                <a:ext uri="{FF2B5EF4-FFF2-40B4-BE49-F238E27FC236}">
                  <a16:creationId xmlns:a16="http://schemas.microsoft.com/office/drawing/2014/main" id="{56519F90-ABFD-4C05-9994-2E9C89BEDB9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1A0C423C-5C85-42D8-8D26-7DDAEDC84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38" name="Picture 13">
            <a:extLst>
              <a:ext uri="{FF2B5EF4-FFF2-40B4-BE49-F238E27FC236}">
                <a16:creationId xmlns:a16="http://schemas.microsoft.com/office/drawing/2014/main" id="{964A124A-7F87-4095-A15F-DB3B69CB0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56114" y="738628"/>
            <a:ext cx="6589303" cy="4534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25640A-932F-431E-845B-EAC506AAD693}"/>
              </a:ext>
            </a:extLst>
          </p:cNvPr>
          <p:cNvSpPr txBox="1"/>
          <p:nvPr/>
        </p:nvSpPr>
        <p:spPr>
          <a:xfrm>
            <a:off x="2829555" y="594239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المنصفات في المثلث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09722CD-E265-4616-B1AF-192D5BF3329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924" y="2201186"/>
            <a:ext cx="7677545" cy="37784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257993" y="401601"/>
            <a:ext cx="4331527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0490480" y="1046410"/>
            <a:ext cx="1053233" cy="1107098"/>
            <a:chOff x="0" y="16857"/>
            <a:chExt cx="2106465" cy="2214197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8950" y="766281"/>
              <a:ext cx="1665435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نظريات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  <p:sp>
          <p:nvSpPr>
            <p:cNvPr id="33" name="AutoShape 33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9" name="Picture 17">
            <a:extLst>
              <a:ext uri="{FF2B5EF4-FFF2-40B4-BE49-F238E27FC236}">
                <a16:creationId xmlns:a16="http://schemas.microsoft.com/office/drawing/2014/main" id="{38198B63-1854-4159-ADE3-1D362F82F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52639" y="3667763"/>
            <a:ext cx="1585538" cy="2506779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284B4994-A2C1-4D5A-A2E8-BDFA04E38AB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2FC6A9D3-5497-4977-BC26-5BAA4C2CB245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ABCCA281-372D-4781-8A1D-D274A494A1C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418A99BF-C881-4524-BCA5-D0BA39AC6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42AD74F8-DE2B-48C6-A5BA-73F4E959ED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4361" y="1728899"/>
            <a:ext cx="7768325" cy="3931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15">
            <a:extLst>
              <a:ext uri="{FF2B5EF4-FFF2-40B4-BE49-F238E27FC236}">
                <a16:creationId xmlns:a16="http://schemas.microsoft.com/office/drawing/2014/main" id="{12F60C92-5887-4690-A56E-81373D7A500B}"/>
              </a:ext>
            </a:extLst>
          </p:cNvPr>
          <p:cNvSpPr txBox="1"/>
          <p:nvPr/>
        </p:nvSpPr>
        <p:spPr>
          <a:xfrm>
            <a:off x="2829555" y="594239"/>
            <a:ext cx="5607982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lQalam Ferdaos 1" panose="02000000000000000000" pitchFamily="2" charset="-78"/>
                <a:ea typeface="+mn-ea"/>
                <a:cs typeface="Khalid Art bold" pitchFamily="2" charset="-78"/>
              </a:rPr>
              <a:t>الأعمدة المنصفة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lQalam Ferdaos 1" panose="02000000000000000000" pitchFamily="2" charset="-78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59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707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14903" y="401601"/>
            <a:ext cx="3757377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8906385-123E-4FE4-A3E4-6D68E07057F7}"/>
              </a:ext>
            </a:extLst>
          </p:cNvPr>
          <p:cNvGrpSpPr/>
          <p:nvPr/>
        </p:nvGrpSpPr>
        <p:grpSpPr>
          <a:xfrm>
            <a:off x="10440229" y="1072955"/>
            <a:ext cx="1053233" cy="1107098"/>
            <a:chOff x="10452968" y="2879666"/>
            <a:chExt cx="1053233" cy="1107098"/>
          </a:xfrm>
        </p:grpSpPr>
        <p:grpSp>
          <p:nvGrpSpPr>
            <p:cNvPr id="22" name="Group 22"/>
            <p:cNvGrpSpPr/>
            <p:nvPr/>
          </p:nvGrpSpPr>
          <p:grpSpPr>
            <a:xfrm>
              <a:off x="10452968" y="2879666"/>
              <a:ext cx="1053233" cy="1107098"/>
              <a:chOff x="0" y="16857"/>
              <a:chExt cx="2106465" cy="2214197"/>
            </a:xfrm>
          </p:grpSpPr>
          <p:grpSp>
            <p:nvGrpSpPr>
              <p:cNvPr id="23" name="Group 23"/>
              <p:cNvGrpSpPr/>
              <p:nvPr/>
            </p:nvGrpSpPr>
            <p:grpSpPr>
              <a:xfrm>
                <a:off x="0" y="116758"/>
                <a:ext cx="2106465" cy="2114296"/>
                <a:chOff x="0" y="0"/>
                <a:chExt cx="1708150" cy="17145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10160" y="16510"/>
                  <a:ext cx="1685290" cy="1686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290" h="1686560">
                      <a:moveTo>
                        <a:pt x="1685290" y="1686560"/>
                      </a:moveTo>
                      <a:lnTo>
                        <a:pt x="0" y="1678940"/>
                      </a:lnTo>
                      <a:lnTo>
                        <a:pt x="0" y="598170"/>
                      </a:lnTo>
                      <a:lnTo>
                        <a:pt x="17780" y="19050"/>
                      </a:lnTo>
                      <a:lnTo>
                        <a:pt x="838200" y="0"/>
                      </a:lnTo>
                      <a:lnTo>
                        <a:pt x="1666240" y="508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</p:spPr>
            </p:sp>
            <p:sp>
              <p:nvSpPr>
                <p:cNvPr id="25" name="Freeform 25"/>
                <p:cNvSpPr/>
                <p:nvPr/>
              </p:nvSpPr>
              <p:spPr>
                <a:xfrm>
                  <a:off x="-3810" y="0"/>
                  <a:ext cx="1714500" cy="1713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1713230">
                      <a:moveTo>
                        <a:pt x="1680210" y="21590"/>
                      </a:moveTo>
                      <a:cubicBezTo>
                        <a:pt x="1681480" y="34290"/>
                        <a:pt x="1681480" y="44450"/>
                        <a:pt x="1682750" y="54610"/>
                      </a:cubicBezTo>
                      <a:cubicBezTo>
                        <a:pt x="1685290" y="88900"/>
                        <a:pt x="1686560" y="124460"/>
                        <a:pt x="1689100" y="158750"/>
                      </a:cubicBezTo>
                      <a:cubicBezTo>
                        <a:pt x="1689100" y="208280"/>
                        <a:pt x="1701800" y="1184910"/>
                        <a:pt x="1708150" y="1234440"/>
                      </a:cubicBezTo>
                      <a:cubicBezTo>
                        <a:pt x="1714500" y="1309370"/>
                        <a:pt x="1710690" y="1385570"/>
                        <a:pt x="1710690" y="1460500"/>
                      </a:cubicBezTo>
                      <a:cubicBezTo>
                        <a:pt x="1710690" y="1526540"/>
                        <a:pt x="1711960" y="1587500"/>
                        <a:pt x="1713230" y="1652270"/>
                      </a:cubicBezTo>
                      <a:cubicBezTo>
                        <a:pt x="1713230" y="1673860"/>
                        <a:pt x="1713230" y="1687830"/>
                        <a:pt x="1713230" y="1711960"/>
                      </a:cubicBezTo>
                      <a:cubicBezTo>
                        <a:pt x="1690370" y="1711960"/>
                        <a:pt x="1670050" y="1713230"/>
                        <a:pt x="1649730" y="1711960"/>
                      </a:cubicBezTo>
                      <a:cubicBezTo>
                        <a:pt x="1567180" y="1706880"/>
                        <a:pt x="1483360" y="1713230"/>
                        <a:pt x="1400810" y="1708150"/>
                      </a:cubicBezTo>
                      <a:cubicBezTo>
                        <a:pt x="1351280" y="1704340"/>
                        <a:pt x="1303020" y="1706880"/>
                        <a:pt x="1253490" y="1704340"/>
                      </a:cubicBezTo>
                      <a:cubicBezTo>
                        <a:pt x="1230630" y="1703070"/>
                        <a:pt x="1207770" y="1701800"/>
                        <a:pt x="1184910" y="1700530"/>
                      </a:cubicBezTo>
                      <a:cubicBezTo>
                        <a:pt x="1170940" y="1700530"/>
                        <a:pt x="1158240" y="1701800"/>
                        <a:pt x="1144270" y="1701800"/>
                      </a:cubicBezTo>
                      <a:cubicBezTo>
                        <a:pt x="1108710" y="1700530"/>
                        <a:pt x="1010920" y="1701800"/>
                        <a:pt x="975360" y="1700530"/>
                      </a:cubicBezTo>
                      <a:cubicBezTo>
                        <a:pt x="949960" y="1699260"/>
                        <a:pt x="441960" y="1708150"/>
                        <a:pt x="416560" y="1706880"/>
                      </a:cubicBezTo>
                      <a:cubicBezTo>
                        <a:pt x="410210" y="1706880"/>
                        <a:pt x="402590" y="1708150"/>
                        <a:pt x="396240" y="1708150"/>
                      </a:cubicBezTo>
                      <a:cubicBezTo>
                        <a:pt x="381000" y="1708150"/>
                        <a:pt x="367030" y="1709420"/>
                        <a:pt x="351790" y="1709420"/>
                      </a:cubicBezTo>
                      <a:cubicBezTo>
                        <a:pt x="313690" y="1709420"/>
                        <a:pt x="276860" y="1708150"/>
                        <a:pt x="238760" y="1706880"/>
                      </a:cubicBezTo>
                      <a:cubicBezTo>
                        <a:pt x="215900" y="1705610"/>
                        <a:pt x="193040" y="1704340"/>
                        <a:pt x="171450" y="1703070"/>
                      </a:cubicBezTo>
                      <a:cubicBezTo>
                        <a:pt x="130810" y="1701800"/>
                        <a:pt x="90170" y="1700530"/>
                        <a:pt x="48260" y="1700530"/>
                      </a:cubicBezTo>
                      <a:cubicBezTo>
                        <a:pt x="38100" y="1700530"/>
                        <a:pt x="29210" y="1700530"/>
                        <a:pt x="19050" y="1699260"/>
                      </a:cubicBezTo>
                      <a:cubicBezTo>
                        <a:pt x="10160" y="1697990"/>
                        <a:pt x="5080" y="1691640"/>
                        <a:pt x="7620" y="1682750"/>
                      </a:cubicBezTo>
                      <a:cubicBezTo>
                        <a:pt x="16510" y="1651000"/>
                        <a:pt x="12700" y="1619250"/>
                        <a:pt x="11430" y="1586230"/>
                      </a:cubicBezTo>
                      <a:cubicBezTo>
                        <a:pt x="10160" y="1518920"/>
                        <a:pt x="6350" y="1452880"/>
                        <a:pt x="7620" y="1385570"/>
                      </a:cubicBezTo>
                      <a:cubicBezTo>
                        <a:pt x="5080" y="1301750"/>
                        <a:pt x="0" y="264160"/>
                        <a:pt x="7620" y="179070"/>
                      </a:cubicBezTo>
                      <a:cubicBezTo>
                        <a:pt x="8890" y="162560"/>
                        <a:pt x="7620" y="144780"/>
                        <a:pt x="8890" y="128270"/>
                      </a:cubicBezTo>
                      <a:cubicBezTo>
                        <a:pt x="10160" y="101600"/>
                        <a:pt x="12700" y="72390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420" y="30480"/>
                        <a:pt x="78740" y="29210"/>
                      </a:cubicBezTo>
                      <a:cubicBezTo>
                        <a:pt x="113030" y="25400"/>
                        <a:pt x="147320" y="22860"/>
                        <a:pt x="182880" y="20320"/>
                      </a:cubicBezTo>
                      <a:cubicBezTo>
                        <a:pt x="207010" y="17780"/>
                        <a:pt x="231140" y="16510"/>
                        <a:pt x="254000" y="13970"/>
                      </a:cubicBezTo>
                      <a:cubicBezTo>
                        <a:pt x="276860" y="11430"/>
                        <a:pt x="300990" y="8890"/>
                        <a:pt x="323850" y="8890"/>
                      </a:cubicBezTo>
                      <a:cubicBezTo>
                        <a:pt x="349250" y="7620"/>
                        <a:pt x="374650" y="10160"/>
                        <a:pt x="400050" y="8890"/>
                      </a:cubicBezTo>
                      <a:cubicBezTo>
                        <a:pt x="431800" y="8890"/>
                        <a:pt x="1007110" y="6350"/>
                        <a:pt x="1038860" y="5080"/>
                      </a:cubicBezTo>
                      <a:cubicBezTo>
                        <a:pt x="1069340" y="3810"/>
                        <a:pt x="1099820" y="2540"/>
                        <a:pt x="1131570" y="2540"/>
                      </a:cubicBezTo>
                      <a:cubicBezTo>
                        <a:pt x="1183640" y="1270"/>
                        <a:pt x="1234440" y="0"/>
                        <a:pt x="1286510" y="0"/>
                      </a:cubicBezTo>
                      <a:cubicBezTo>
                        <a:pt x="1308100" y="0"/>
                        <a:pt x="1330960" y="2540"/>
                        <a:pt x="1352550" y="2540"/>
                      </a:cubicBezTo>
                      <a:cubicBezTo>
                        <a:pt x="1412240" y="3810"/>
                        <a:pt x="1473200" y="5080"/>
                        <a:pt x="1532890" y="7620"/>
                      </a:cubicBezTo>
                      <a:cubicBezTo>
                        <a:pt x="1564640" y="8890"/>
                        <a:pt x="1596390" y="12700"/>
                        <a:pt x="1628140" y="16510"/>
                      </a:cubicBezTo>
                      <a:cubicBezTo>
                        <a:pt x="1635760" y="16510"/>
                        <a:pt x="1643380" y="16510"/>
                        <a:pt x="1649730" y="16510"/>
                      </a:cubicBezTo>
                      <a:cubicBezTo>
                        <a:pt x="1661160" y="17780"/>
                        <a:pt x="1670050" y="20320"/>
                        <a:pt x="1680210" y="21590"/>
                      </a:cubicBezTo>
                      <a:close/>
                      <a:moveTo>
                        <a:pt x="1690370" y="1695450"/>
                      </a:moveTo>
                      <a:cubicBezTo>
                        <a:pt x="1691640" y="1678940"/>
                        <a:pt x="1692910" y="1666240"/>
                        <a:pt x="1692910" y="1653540"/>
                      </a:cubicBezTo>
                      <a:cubicBezTo>
                        <a:pt x="1691640" y="1581150"/>
                        <a:pt x="1690370" y="1513840"/>
                        <a:pt x="1690370" y="1441450"/>
                      </a:cubicBezTo>
                      <a:cubicBezTo>
                        <a:pt x="1690370" y="1408430"/>
                        <a:pt x="1692910" y="1375410"/>
                        <a:pt x="1691640" y="1342390"/>
                      </a:cubicBezTo>
                      <a:cubicBezTo>
                        <a:pt x="1691640" y="1311910"/>
                        <a:pt x="1690370" y="1280160"/>
                        <a:pt x="1689100" y="1249680"/>
                      </a:cubicBezTo>
                      <a:cubicBezTo>
                        <a:pt x="1684020" y="1202690"/>
                        <a:pt x="1672590" y="229870"/>
                        <a:pt x="1672590" y="182880"/>
                      </a:cubicBezTo>
                      <a:cubicBezTo>
                        <a:pt x="1670050" y="143510"/>
                        <a:pt x="1667510" y="102870"/>
                        <a:pt x="1664970" y="63500"/>
                      </a:cubicBezTo>
                      <a:cubicBezTo>
                        <a:pt x="1663700" y="44450"/>
                        <a:pt x="1662430" y="43180"/>
                        <a:pt x="1645920" y="41910"/>
                      </a:cubicBezTo>
                      <a:cubicBezTo>
                        <a:pt x="1642110" y="41910"/>
                        <a:pt x="1639570" y="41910"/>
                        <a:pt x="1635760" y="40640"/>
                      </a:cubicBezTo>
                      <a:cubicBezTo>
                        <a:pt x="1604010" y="36830"/>
                        <a:pt x="1570990" y="31750"/>
                        <a:pt x="1539240" y="30480"/>
                      </a:cubicBezTo>
                      <a:cubicBezTo>
                        <a:pt x="1461770" y="26670"/>
                        <a:pt x="1383030" y="25400"/>
                        <a:pt x="1305560" y="22860"/>
                      </a:cubicBezTo>
                      <a:cubicBezTo>
                        <a:pt x="1294130" y="22860"/>
                        <a:pt x="1281430" y="22860"/>
                        <a:pt x="1270000" y="22860"/>
                      </a:cubicBezTo>
                      <a:cubicBezTo>
                        <a:pt x="1250950" y="22860"/>
                        <a:pt x="1231900" y="22860"/>
                        <a:pt x="1214120" y="22860"/>
                      </a:cubicBezTo>
                      <a:cubicBezTo>
                        <a:pt x="1173480" y="22860"/>
                        <a:pt x="1132840" y="22860"/>
                        <a:pt x="1093470" y="24130"/>
                      </a:cubicBezTo>
                      <a:cubicBezTo>
                        <a:pt x="1059180" y="25400"/>
                        <a:pt x="481330" y="29210"/>
                        <a:pt x="447040" y="29210"/>
                      </a:cubicBezTo>
                      <a:cubicBezTo>
                        <a:pt x="391160" y="29210"/>
                        <a:pt x="335280" y="26670"/>
                        <a:pt x="279400" y="33020"/>
                      </a:cubicBezTo>
                      <a:cubicBezTo>
                        <a:pt x="250190" y="36830"/>
                        <a:pt x="222250" y="36830"/>
                        <a:pt x="194310" y="38100"/>
                      </a:cubicBezTo>
                      <a:cubicBezTo>
                        <a:pt x="146050" y="41910"/>
                        <a:pt x="97790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8580"/>
                      </a:cubicBezTo>
                      <a:cubicBezTo>
                        <a:pt x="31750" y="91440"/>
                        <a:pt x="31750" y="114300"/>
                        <a:pt x="30480" y="137160"/>
                      </a:cubicBezTo>
                      <a:cubicBezTo>
                        <a:pt x="29210" y="175260"/>
                        <a:pt x="26670" y="212090"/>
                        <a:pt x="25400" y="250190"/>
                      </a:cubicBezTo>
                      <a:cubicBezTo>
                        <a:pt x="20320" y="290830"/>
                        <a:pt x="26670" y="1283970"/>
                        <a:pt x="29210" y="1324610"/>
                      </a:cubicBezTo>
                      <a:cubicBezTo>
                        <a:pt x="29210" y="1367790"/>
                        <a:pt x="29210" y="1412240"/>
                        <a:pt x="30480" y="1455420"/>
                      </a:cubicBezTo>
                      <a:cubicBezTo>
                        <a:pt x="30480" y="1487170"/>
                        <a:pt x="33020" y="1518920"/>
                        <a:pt x="33020" y="1550670"/>
                      </a:cubicBezTo>
                      <a:cubicBezTo>
                        <a:pt x="33020" y="1584960"/>
                        <a:pt x="33020" y="1619250"/>
                        <a:pt x="31750" y="1653540"/>
                      </a:cubicBezTo>
                      <a:cubicBezTo>
                        <a:pt x="31750" y="1657350"/>
                        <a:pt x="31750" y="1659890"/>
                        <a:pt x="31750" y="1663700"/>
                      </a:cubicBezTo>
                      <a:cubicBezTo>
                        <a:pt x="31750" y="1673860"/>
                        <a:pt x="35560" y="1677670"/>
                        <a:pt x="44450" y="1677670"/>
                      </a:cubicBezTo>
                      <a:cubicBezTo>
                        <a:pt x="60960" y="1677670"/>
                        <a:pt x="78740" y="1678940"/>
                        <a:pt x="95250" y="1678940"/>
                      </a:cubicBezTo>
                      <a:cubicBezTo>
                        <a:pt x="119380" y="1678940"/>
                        <a:pt x="144780" y="1676400"/>
                        <a:pt x="168910" y="1678940"/>
                      </a:cubicBezTo>
                      <a:cubicBezTo>
                        <a:pt x="208280" y="1682750"/>
                        <a:pt x="247650" y="1685290"/>
                        <a:pt x="287020" y="1684020"/>
                      </a:cubicBezTo>
                      <a:cubicBezTo>
                        <a:pt x="312420" y="1682750"/>
                        <a:pt x="336550" y="1685290"/>
                        <a:pt x="361950" y="1685290"/>
                      </a:cubicBezTo>
                      <a:cubicBezTo>
                        <a:pt x="398780" y="1685290"/>
                        <a:pt x="435610" y="1684020"/>
                        <a:pt x="472440" y="1685290"/>
                      </a:cubicBezTo>
                      <a:cubicBezTo>
                        <a:pt x="527050" y="1686560"/>
                        <a:pt x="1126490" y="1676400"/>
                        <a:pt x="1182370" y="1678940"/>
                      </a:cubicBezTo>
                      <a:cubicBezTo>
                        <a:pt x="1206500" y="1680210"/>
                        <a:pt x="1230630" y="1681480"/>
                        <a:pt x="1253490" y="1681480"/>
                      </a:cubicBezTo>
                      <a:cubicBezTo>
                        <a:pt x="1295400" y="1684020"/>
                        <a:pt x="1336040" y="1680210"/>
                        <a:pt x="1377950" y="1684020"/>
                      </a:cubicBezTo>
                      <a:cubicBezTo>
                        <a:pt x="1412240" y="1686560"/>
                        <a:pt x="1446530" y="1686560"/>
                        <a:pt x="1480820" y="1689100"/>
                      </a:cubicBezTo>
                      <a:cubicBezTo>
                        <a:pt x="1531620" y="1692910"/>
                        <a:pt x="1582420" y="1695450"/>
                        <a:pt x="1633220" y="1696720"/>
                      </a:cubicBezTo>
                      <a:cubicBezTo>
                        <a:pt x="1652270" y="1696720"/>
                        <a:pt x="1670050" y="1695450"/>
                        <a:pt x="1690370" y="16954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220516" y="484811"/>
                <a:ext cx="1665435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ts val="99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7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+mn-cs"/>
                </a:endParaRPr>
              </a:p>
            </p:txBody>
          </p:sp>
          <p:sp>
            <p:nvSpPr>
              <p:cNvPr id="27" name="AutoShape 27"/>
              <p:cNvSpPr/>
              <p:nvPr/>
            </p:nvSpPr>
            <p:spPr>
              <a:xfrm rot="-201720">
                <a:off x="766408" y="16857"/>
                <a:ext cx="580769" cy="199801"/>
              </a:xfrm>
              <a:prstGeom prst="rect">
                <a:avLst/>
              </a:prstGeom>
              <a:solidFill>
                <a:srgbClr val="000000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10569988" y="3241467"/>
              <a:ext cx="832718" cy="369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5191F"/>
                  </a:solidFill>
                  <a:effectLst/>
                  <a:uLnTx/>
                  <a:uFillTx/>
                  <a:latin typeface="RoxboroughCF Bold"/>
                  <a:ea typeface="+mn-ea"/>
                  <a:cs typeface="Khalid Art bold" pitchFamily="2" charset="-78"/>
                </a:rPr>
                <a:t>مثال 1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40" name="Picture 6">
            <a:extLst>
              <a:ext uri="{FF2B5EF4-FFF2-40B4-BE49-F238E27FC236}">
                <a16:creationId xmlns:a16="http://schemas.microsoft.com/office/drawing/2014/main" id="{F436DCDF-F44C-4600-B08E-6A7A487C4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29265" y="5051471"/>
            <a:ext cx="2252379" cy="1511909"/>
          </a:xfrm>
          <a:prstGeom prst="rect">
            <a:avLst/>
          </a:prstGeom>
        </p:spPr>
      </p:pic>
      <p:sp>
        <p:nvSpPr>
          <p:cNvPr id="33" name="TextBox 12">
            <a:extLst>
              <a:ext uri="{FF2B5EF4-FFF2-40B4-BE49-F238E27FC236}">
                <a16:creationId xmlns:a16="http://schemas.microsoft.com/office/drawing/2014/main" id="{1305C060-8DDD-4381-8C45-DCAC2F06C230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6DEA992-C49F-4337-9362-0CEBBABC0021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4F39440E-2545-45A2-8589-D6F411185945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2CB1555B-EF6E-45BE-A915-3850B496B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3BD6800A-EBB4-47B0-B65C-22A838D332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126" t="11577" r="272" b="14984"/>
          <a:stretch/>
        </p:blipFill>
        <p:spPr>
          <a:xfrm>
            <a:off x="10238005" y="2543334"/>
            <a:ext cx="1434898" cy="2361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94CF8BF-FDFF-4D55-A8A8-9C61459B0B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49" t="8562" r="22295"/>
          <a:stretch/>
        </p:blipFill>
        <p:spPr>
          <a:xfrm>
            <a:off x="2758605" y="1306932"/>
            <a:ext cx="6674790" cy="309359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7FBC63B-23EA-476B-A6EA-814B8AF76B3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4156" y="3911442"/>
            <a:ext cx="6283296" cy="244768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745CD4D-7473-4F4D-B192-77D11ED8077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1067" y="675378"/>
            <a:ext cx="3052365" cy="456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60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329" y="845755"/>
            <a:ext cx="9479735" cy="5326445"/>
            <a:chOff x="0" y="0"/>
            <a:chExt cx="22586728" cy="12690965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2516878" cy="12619845"/>
            </a:xfrm>
            <a:custGeom>
              <a:avLst/>
              <a:gdLst/>
              <a:ahLst/>
              <a:cxnLst/>
              <a:rect l="l" t="t" r="r" b="b"/>
              <a:pathLst>
                <a:path w="22516878" h="12619845">
                  <a:moveTo>
                    <a:pt x="22431787" y="12589365"/>
                  </a:moveTo>
                  <a:lnTo>
                    <a:pt x="0" y="12589365"/>
                  </a:lnTo>
                  <a:cubicBezTo>
                    <a:pt x="5080" y="12607145"/>
                    <a:pt x="21590" y="12619845"/>
                    <a:pt x="40640" y="12619845"/>
                  </a:cubicBezTo>
                  <a:lnTo>
                    <a:pt x="22473698" y="12619845"/>
                  </a:lnTo>
                  <a:cubicBezTo>
                    <a:pt x="22497828" y="12619845"/>
                    <a:pt x="22516878" y="12600795"/>
                    <a:pt x="22516878" y="12576665"/>
                  </a:cubicBezTo>
                  <a:lnTo>
                    <a:pt x="22516878" y="40640"/>
                  </a:lnTo>
                  <a:cubicBezTo>
                    <a:pt x="22516878" y="21590"/>
                    <a:pt x="22504178" y="6350"/>
                    <a:pt x="22487668" y="0"/>
                  </a:cubicBezTo>
                  <a:lnTo>
                    <a:pt x="22487668" y="12533484"/>
                  </a:lnTo>
                  <a:cubicBezTo>
                    <a:pt x="22487668" y="12563965"/>
                    <a:pt x="22462268" y="12589365"/>
                    <a:pt x="22431787" y="1258936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2519418" cy="12622385"/>
            </a:xfrm>
            <a:custGeom>
              <a:avLst/>
              <a:gdLst/>
              <a:ahLst/>
              <a:cxnLst/>
              <a:rect l="l" t="t" r="r" b="b"/>
              <a:pathLst>
                <a:path w="22519418" h="12622385">
                  <a:moveTo>
                    <a:pt x="43180" y="12622385"/>
                  </a:moveTo>
                  <a:lnTo>
                    <a:pt x="22476237" y="12622385"/>
                  </a:lnTo>
                  <a:cubicBezTo>
                    <a:pt x="22500368" y="12622385"/>
                    <a:pt x="22519418" y="12603335"/>
                    <a:pt x="22519418" y="12579204"/>
                  </a:cubicBezTo>
                  <a:lnTo>
                    <a:pt x="22519418" y="43180"/>
                  </a:lnTo>
                  <a:cubicBezTo>
                    <a:pt x="22519418" y="19050"/>
                    <a:pt x="22500368" y="0"/>
                    <a:pt x="2247623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2579204"/>
                  </a:lnTo>
                  <a:cubicBezTo>
                    <a:pt x="0" y="12603335"/>
                    <a:pt x="19050" y="12622385"/>
                    <a:pt x="43180" y="1262238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2586728" cy="12690965"/>
            </a:xfrm>
            <a:custGeom>
              <a:avLst/>
              <a:gdLst/>
              <a:ahLst/>
              <a:cxnLst/>
              <a:rect l="l" t="t" r="r" b="b"/>
              <a:pathLst>
                <a:path w="22586728" h="12690965">
                  <a:moveTo>
                    <a:pt x="22543548" y="44450"/>
                  </a:moveTo>
                  <a:cubicBezTo>
                    <a:pt x="22538468" y="19050"/>
                    <a:pt x="22515609" y="0"/>
                    <a:pt x="2248893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2591904"/>
                  </a:lnTo>
                  <a:cubicBezTo>
                    <a:pt x="0" y="12618575"/>
                    <a:pt x="17780" y="12640165"/>
                    <a:pt x="43180" y="12646515"/>
                  </a:cubicBezTo>
                  <a:cubicBezTo>
                    <a:pt x="48260" y="12671915"/>
                    <a:pt x="71120" y="12690965"/>
                    <a:pt x="97790" y="12690965"/>
                  </a:cubicBezTo>
                  <a:lnTo>
                    <a:pt x="22530848" y="12690965"/>
                  </a:lnTo>
                  <a:cubicBezTo>
                    <a:pt x="22561328" y="12690965"/>
                    <a:pt x="22586728" y="12665565"/>
                    <a:pt x="22586728" y="12635085"/>
                  </a:cubicBezTo>
                  <a:lnTo>
                    <a:pt x="22586728" y="99060"/>
                  </a:lnTo>
                  <a:cubicBezTo>
                    <a:pt x="22586728" y="72390"/>
                    <a:pt x="22568948" y="50800"/>
                    <a:pt x="22543548" y="44450"/>
                  </a:cubicBezTo>
                  <a:close/>
                  <a:moveTo>
                    <a:pt x="12700" y="12591904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2488937" y="12700"/>
                  </a:lnTo>
                  <a:cubicBezTo>
                    <a:pt x="22513068" y="12700"/>
                    <a:pt x="22532118" y="31750"/>
                    <a:pt x="22532118" y="55880"/>
                  </a:cubicBezTo>
                  <a:lnTo>
                    <a:pt x="22532118" y="12591904"/>
                  </a:lnTo>
                  <a:cubicBezTo>
                    <a:pt x="22532118" y="12616035"/>
                    <a:pt x="22513068" y="12635085"/>
                    <a:pt x="22488937" y="12635085"/>
                  </a:cubicBezTo>
                  <a:lnTo>
                    <a:pt x="55880" y="12635085"/>
                  </a:lnTo>
                  <a:cubicBezTo>
                    <a:pt x="31750" y="12635085"/>
                    <a:pt x="12700" y="12616035"/>
                    <a:pt x="12700" y="12591904"/>
                  </a:cubicBezTo>
                  <a:close/>
                  <a:moveTo>
                    <a:pt x="22574028" y="12635085"/>
                  </a:moveTo>
                  <a:cubicBezTo>
                    <a:pt x="22574028" y="12659215"/>
                    <a:pt x="22554978" y="12678265"/>
                    <a:pt x="22530848" y="12678265"/>
                  </a:cubicBezTo>
                  <a:lnTo>
                    <a:pt x="97790" y="12678265"/>
                  </a:lnTo>
                  <a:cubicBezTo>
                    <a:pt x="78740" y="12678265"/>
                    <a:pt x="62230" y="12665565"/>
                    <a:pt x="57150" y="12647785"/>
                  </a:cubicBezTo>
                  <a:lnTo>
                    <a:pt x="22488937" y="12647785"/>
                  </a:lnTo>
                  <a:cubicBezTo>
                    <a:pt x="22519418" y="12647785"/>
                    <a:pt x="22544818" y="12622385"/>
                    <a:pt x="22544818" y="12591904"/>
                  </a:cubicBezTo>
                  <a:lnTo>
                    <a:pt x="22544818" y="58420"/>
                  </a:lnTo>
                  <a:cubicBezTo>
                    <a:pt x="22561328" y="64770"/>
                    <a:pt x="22574028" y="80010"/>
                    <a:pt x="22574028" y="99060"/>
                  </a:cubicBezTo>
                  <a:lnTo>
                    <a:pt x="22574028" y="1263508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FBE02AD1-E1CB-4ACE-A4C5-E3912CE5DFF9}"/>
              </a:ext>
            </a:extLst>
          </p:cNvPr>
          <p:cNvGrpSpPr/>
          <p:nvPr/>
        </p:nvGrpSpPr>
        <p:grpSpPr>
          <a:xfrm>
            <a:off x="3784089" y="401601"/>
            <a:ext cx="3704429" cy="1050148"/>
            <a:chOff x="4272626" y="494733"/>
            <a:chExt cx="2093141" cy="708325"/>
          </a:xfrm>
        </p:grpSpPr>
        <p:grpSp>
          <p:nvGrpSpPr>
            <p:cNvPr id="6" name="Group 6"/>
            <p:cNvGrpSpPr/>
            <p:nvPr/>
          </p:nvGrpSpPr>
          <p:grpSpPr>
            <a:xfrm>
              <a:off x="4272626" y="494733"/>
              <a:ext cx="2093141" cy="70832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965034" y="-197675"/>
              <a:ext cx="708325" cy="2093141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535452" y="1046410"/>
            <a:ext cx="1053233" cy="1107098"/>
            <a:chOff x="0" y="16857"/>
            <a:chExt cx="2106465" cy="22141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20516" y="484811"/>
              <a:ext cx="1665435" cy="256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9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36314" y="1173557"/>
            <a:ext cx="8327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تحقق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من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C5191F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فهمك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C5191F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9755287" y="984335"/>
            <a:ext cx="147956" cy="147956"/>
            <a:chOff x="0" y="0"/>
            <a:chExt cx="6350000" cy="6350000"/>
          </a:xfrm>
        </p:grpSpPr>
        <p:sp>
          <p:nvSpPr>
            <p:cNvPr id="42" name="Freeform 4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36" name="Picture 21">
            <a:extLst>
              <a:ext uri="{FF2B5EF4-FFF2-40B4-BE49-F238E27FC236}">
                <a16:creationId xmlns:a16="http://schemas.microsoft.com/office/drawing/2014/main" id="{59E15BAD-62B8-45AC-BDA1-3D1641682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0825" y="4878680"/>
            <a:ext cx="1661654" cy="1397866"/>
          </a:xfrm>
          <a:prstGeom prst="rect">
            <a:avLst/>
          </a:prstGeom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24ECE4A1-128D-48E6-8DA4-D09AFE3F3EB8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09486774-5650-40B7-AB50-98B09496BAB4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F6365EF9-416C-4B09-8DB4-203EB7AEDD5A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D39ACF1F-7BE4-437C-9D19-160774A0A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8" name="صورة 27">
            <a:extLst>
              <a:ext uri="{FF2B5EF4-FFF2-40B4-BE49-F238E27FC236}">
                <a16:creationId xmlns:a16="http://schemas.microsoft.com/office/drawing/2014/main" id="{E47625EC-84B3-4F48-A21D-A7E90401F69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1067" y="675378"/>
            <a:ext cx="3052365" cy="45691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34CEBFB-177B-4D2B-86AB-77EDC12F103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6269" y="827632"/>
            <a:ext cx="8992062" cy="2362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6688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341</Words>
  <Application>Microsoft Office PowerPoint</Application>
  <PresentationFormat>شاشة عريضة</PresentationFormat>
  <Paragraphs>110</Paragraphs>
  <Slides>25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8" baseType="lpstr">
      <vt:lpstr>_PDMS_Saleem_QuranFont</vt:lpstr>
      <vt:lpstr>A Rezvan-fat</vt:lpstr>
      <vt:lpstr>Aldhabi</vt:lpstr>
      <vt:lpstr>AlQalam Ferdaos 1</vt:lpstr>
      <vt:lpstr>Andalus</vt:lpstr>
      <vt:lpstr>Arabic Typesetting</vt:lpstr>
      <vt:lpstr>Arial</vt:lpstr>
      <vt:lpstr>Calibri</vt:lpstr>
      <vt:lpstr>RoxboroughCF Bold</vt:lpstr>
      <vt:lpstr>Sunday Bold</vt:lpstr>
      <vt:lpstr>Telegraf</vt:lpstr>
      <vt:lpstr>YAEXDqNEkMM 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alsamily</dc:creator>
  <cp:lastModifiedBy>abdulaziz alsamily</cp:lastModifiedBy>
  <cp:revision>16</cp:revision>
  <dcterms:created xsi:type="dcterms:W3CDTF">2021-12-28T11:56:12Z</dcterms:created>
  <dcterms:modified xsi:type="dcterms:W3CDTF">2022-01-01T21:21:15Z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48CA0224-C267-456C-BFCB-4ADBD8D19A0E</vt:lpwstr>
  </property>
  <property fmtid="{D5CDD505-2E9C-101B-9397-08002B2CF9AE}" pid="3" name="ArticulatePath">
    <vt:lpwstr>عرض تقديمي17</vt:lpwstr>
  </property>
</Properties>
</file>