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7"/>
  </p:notesMasterIdLst>
  <p:sldIdLst>
    <p:sldId id="461" r:id="rId2"/>
    <p:sldId id="462" r:id="rId3"/>
    <p:sldId id="463" r:id="rId4"/>
    <p:sldId id="464" r:id="rId5"/>
    <p:sldId id="465" r:id="rId6"/>
    <p:sldId id="466" r:id="rId7"/>
    <p:sldId id="467" r:id="rId8"/>
    <p:sldId id="468" r:id="rId9"/>
    <p:sldId id="469" r:id="rId10"/>
    <p:sldId id="472" r:id="rId11"/>
    <p:sldId id="473" r:id="rId12"/>
    <p:sldId id="475" r:id="rId13"/>
    <p:sldId id="487" r:id="rId14"/>
    <p:sldId id="489" r:id="rId15"/>
    <p:sldId id="476" r:id="rId16"/>
    <p:sldId id="490" r:id="rId17"/>
    <p:sldId id="470" r:id="rId18"/>
    <p:sldId id="478" r:id="rId19"/>
    <p:sldId id="492" r:id="rId20"/>
    <p:sldId id="480" r:id="rId21"/>
    <p:sldId id="481" r:id="rId22"/>
    <p:sldId id="482" r:id="rId23"/>
    <p:sldId id="483" r:id="rId24"/>
    <p:sldId id="484" r:id="rId25"/>
    <p:sldId id="485" r:id="rId26"/>
  </p:sldIdLst>
  <p:sldSz cx="12192000" cy="6858000"/>
  <p:notesSz cx="6858000" cy="9144000"/>
  <p:custDataLst>
    <p:tags r:id="rId28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IeA2cRFtzlXsap/aGYV1cw==" hashData="dfarYmytKo+woY323KKHeDLT8y1AAytEB2IVyEzI8MjI6TsLrjnlRtr5coU518isX+Nm2+eAUoRF4dZxvhD8p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>
        <p:scale>
          <a:sx n="61" d="100"/>
          <a:sy n="61" d="100"/>
        </p:scale>
        <p:origin x="8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D5E272D-B9AC-4995-81D5-75599BA20EEF}" type="datetimeFigureOut">
              <a:rPr lang="ar-SA" smtClean="0"/>
              <a:t>10/06/43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ED2E908-34DB-467F-9C71-D40606176E5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5804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5324A-CD7D-41D9-878A-19C2B3F71F2B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054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61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2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5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42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05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9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4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4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09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91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47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0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jpg"/><Relationship Id="rId5" Type="http://schemas.openxmlformats.org/officeDocument/2006/relationships/hyperlink" Target="https://fr.vikidia.org/wiki/Twitter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fr.vikidia.org/wiki/Twitter" TargetMode="External"/><Relationship Id="rId3" Type="http://schemas.openxmlformats.org/officeDocument/2006/relationships/image" Target="../media/image47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54.svg"/><Relationship Id="rId11" Type="http://schemas.openxmlformats.org/officeDocument/2006/relationships/image" Target="../media/image56.png"/><Relationship Id="rId5" Type="http://schemas.openxmlformats.org/officeDocument/2006/relationships/image" Target="../media/image53.png"/><Relationship Id="rId10" Type="http://schemas.openxmlformats.org/officeDocument/2006/relationships/image" Target="../media/image60.png"/><Relationship Id="rId4" Type="http://schemas.openxmlformats.org/officeDocument/2006/relationships/image" Target="../media/image48.svg"/><Relationship Id="rId9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fr.vikidia.org/wiki/Twitter" TargetMode="External"/><Relationship Id="rId3" Type="http://schemas.openxmlformats.org/officeDocument/2006/relationships/image" Target="../media/image47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10" Type="http://schemas.openxmlformats.org/officeDocument/2006/relationships/image" Target="../media/image61.png"/><Relationship Id="rId4" Type="http://schemas.openxmlformats.org/officeDocument/2006/relationships/image" Target="../media/image48.svg"/><Relationship Id="rId9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47.png"/><Relationship Id="rId7" Type="http://schemas.openxmlformats.org/officeDocument/2006/relationships/image" Target="../media/image53.png"/><Relationship Id="rId12" Type="http://schemas.openxmlformats.org/officeDocument/2006/relationships/image" Target="../media/image6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hyperlink" Target="https://fr.vikidia.org/wiki/Twitter" TargetMode="External"/><Relationship Id="rId11" Type="http://schemas.openxmlformats.org/officeDocument/2006/relationships/image" Target="../media/image64.png"/><Relationship Id="rId5" Type="http://schemas.openxmlformats.org/officeDocument/2006/relationships/image" Target="../media/image2.png"/><Relationship Id="rId10" Type="http://schemas.openxmlformats.org/officeDocument/2006/relationships/image" Target="../media/image63.png"/><Relationship Id="rId4" Type="http://schemas.openxmlformats.org/officeDocument/2006/relationships/image" Target="../media/image48.svg"/><Relationship Id="rId9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47.pn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hyperlink" Target="https://fr.vikidia.org/wiki/Twitter" TargetMode="External"/><Relationship Id="rId11" Type="http://schemas.openxmlformats.org/officeDocument/2006/relationships/image" Target="../media/image66.png"/><Relationship Id="rId5" Type="http://schemas.openxmlformats.org/officeDocument/2006/relationships/image" Target="../media/image2.png"/><Relationship Id="rId10" Type="http://schemas.openxmlformats.org/officeDocument/2006/relationships/image" Target="../media/image65.png"/><Relationship Id="rId4" Type="http://schemas.openxmlformats.org/officeDocument/2006/relationships/image" Target="../media/image48.svg"/><Relationship Id="rId9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47.pn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hyperlink" Target="https://fr.vikidia.org/wiki/Twitter" TargetMode="External"/><Relationship Id="rId11" Type="http://schemas.openxmlformats.org/officeDocument/2006/relationships/image" Target="../media/image67.png"/><Relationship Id="rId5" Type="http://schemas.openxmlformats.org/officeDocument/2006/relationships/image" Target="../media/image2.png"/><Relationship Id="rId10" Type="http://schemas.openxmlformats.org/officeDocument/2006/relationships/image" Target="../media/image65.png"/><Relationship Id="rId4" Type="http://schemas.openxmlformats.org/officeDocument/2006/relationships/image" Target="../media/image48.svg"/><Relationship Id="rId9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fr.vikidia.org/wiki/Twitter" TargetMode="External"/><Relationship Id="rId3" Type="http://schemas.openxmlformats.org/officeDocument/2006/relationships/image" Target="../media/image47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10" Type="http://schemas.openxmlformats.org/officeDocument/2006/relationships/image" Target="../media/image65.png"/><Relationship Id="rId4" Type="http://schemas.openxmlformats.org/officeDocument/2006/relationships/image" Target="../media/image48.svg"/><Relationship Id="rId9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hyperlink" Target="https://fr.vikidia.org/wiki/Twitter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fr.vikidia.org/wiki/Twitter" TargetMode="External"/><Relationship Id="rId3" Type="http://schemas.openxmlformats.org/officeDocument/2006/relationships/image" Target="../media/image47.png"/><Relationship Id="rId7" Type="http://schemas.openxmlformats.org/officeDocument/2006/relationships/image" Target="../media/image2.png"/><Relationship Id="rId12" Type="http://schemas.openxmlformats.org/officeDocument/2006/relationships/image" Target="../media/image7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50.svg"/><Relationship Id="rId11" Type="http://schemas.openxmlformats.org/officeDocument/2006/relationships/image" Target="../media/image72.png"/><Relationship Id="rId5" Type="http://schemas.openxmlformats.org/officeDocument/2006/relationships/image" Target="../media/image49.png"/><Relationship Id="rId10" Type="http://schemas.openxmlformats.org/officeDocument/2006/relationships/image" Target="../media/image71.png"/><Relationship Id="rId4" Type="http://schemas.openxmlformats.org/officeDocument/2006/relationships/image" Target="../media/image48.svg"/><Relationship Id="rId9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13" Type="http://schemas.openxmlformats.org/officeDocument/2006/relationships/image" Target="../media/image78.png"/><Relationship Id="rId3" Type="http://schemas.openxmlformats.org/officeDocument/2006/relationships/image" Target="../media/image47.png"/><Relationship Id="rId7" Type="http://schemas.openxmlformats.org/officeDocument/2006/relationships/image" Target="../media/image53.png"/><Relationship Id="rId12" Type="http://schemas.openxmlformats.org/officeDocument/2006/relationships/image" Target="../media/image7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hyperlink" Target="https://fr.vikidia.org/wiki/Twitter" TargetMode="External"/><Relationship Id="rId11" Type="http://schemas.openxmlformats.org/officeDocument/2006/relationships/image" Target="../media/image76.png"/><Relationship Id="rId5" Type="http://schemas.openxmlformats.org/officeDocument/2006/relationships/image" Target="../media/image2.png"/><Relationship Id="rId10" Type="http://schemas.openxmlformats.org/officeDocument/2006/relationships/image" Target="../media/image75.png"/><Relationship Id="rId4" Type="http://schemas.openxmlformats.org/officeDocument/2006/relationships/image" Target="../media/image48.svg"/><Relationship Id="rId9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47.pn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hyperlink" Target="https://fr.vikidia.org/wiki/Twitter" TargetMode="External"/><Relationship Id="rId11" Type="http://schemas.openxmlformats.org/officeDocument/2006/relationships/image" Target="../media/image79.png"/><Relationship Id="rId5" Type="http://schemas.openxmlformats.org/officeDocument/2006/relationships/image" Target="../media/image2.png"/><Relationship Id="rId10" Type="http://schemas.openxmlformats.org/officeDocument/2006/relationships/image" Target="../media/image78.png"/><Relationship Id="rId4" Type="http://schemas.openxmlformats.org/officeDocument/2006/relationships/image" Target="../media/image48.svg"/><Relationship Id="rId9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hyperlink" Target="https://fr.vikidia.org/wiki/Twitter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11" Type="http://schemas.microsoft.com/office/2007/relationships/hdphoto" Target="../media/hdphoto1.wdp"/><Relationship Id="rId5" Type="http://schemas.openxmlformats.org/officeDocument/2006/relationships/image" Target="../media/image7.sv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fr.vikidia.org/wiki/Twitter" TargetMode="External"/><Relationship Id="rId3" Type="http://schemas.openxmlformats.org/officeDocument/2006/relationships/image" Target="../media/image47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10" Type="http://schemas.openxmlformats.org/officeDocument/2006/relationships/image" Target="../media/image77.png"/><Relationship Id="rId4" Type="http://schemas.openxmlformats.org/officeDocument/2006/relationships/image" Target="../media/image48.svg"/><Relationship Id="rId9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fr.vikidia.org/wiki/Twitter" TargetMode="External"/><Relationship Id="rId3" Type="http://schemas.openxmlformats.org/officeDocument/2006/relationships/image" Target="../media/image47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82.svg"/><Relationship Id="rId5" Type="http://schemas.openxmlformats.org/officeDocument/2006/relationships/image" Target="../media/image81.png"/><Relationship Id="rId4" Type="http://schemas.openxmlformats.org/officeDocument/2006/relationships/image" Target="../media/image48.svg"/><Relationship Id="rId9" Type="http://schemas.openxmlformats.org/officeDocument/2006/relationships/image" Target="../media/image8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81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hyperlink" Target="https://fr.vikidia.org/wiki/Twitter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82.svg"/><Relationship Id="rId9" Type="http://schemas.openxmlformats.org/officeDocument/2006/relationships/image" Target="../media/image8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85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hyperlink" Target="https://fr.vikidia.org/wiki/Twitter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86.svg"/><Relationship Id="rId9" Type="http://schemas.openxmlformats.org/officeDocument/2006/relationships/image" Target="../media/image8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2.png"/><Relationship Id="rId7" Type="http://schemas.openxmlformats.org/officeDocument/2006/relationships/image" Target="../media/image8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hyperlink" Target="https://fr.vikidia.org/wiki/Twitter" TargetMode="External"/><Relationship Id="rId9" Type="http://schemas.openxmlformats.org/officeDocument/2006/relationships/image" Target="../media/image90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t.me/A_Shark_s1" TargetMode="External"/><Relationship Id="rId3" Type="http://schemas.openxmlformats.org/officeDocument/2006/relationships/image" Target="../media/image32.png"/><Relationship Id="rId7" Type="http://schemas.openxmlformats.org/officeDocument/2006/relationships/image" Target="../media/image9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hyperlink" Target="https://www.youtube.com/channel/UCoraIMzqE0-rYg6c7TfL-RA" TargetMode="External"/><Relationship Id="rId5" Type="http://schemas.openxmlformats.org/officeDocument/2006/relationships/hyperlink" Target="https://twitter.com/A_Shark_s?s=09" TargetMode="External"/><Relationship Id="rId4" Type="http://schemas.openxmlformats.org/officeDocument/2006/relationships/image" Target="../media/image33.svg"/><Relationship Id="rId9" Type="http://schemas.openxmlformats.org/officeDocument/2006/relationships/image" Target="../media/image9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26" Type="http://schemas.openxmlformats.org/officeDocument/2006/relationships/hyperlink" Target="https://fr.vikidia.org/wiki/Twitter" TargetMode="External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17" Type="http://schemas.openxmlformats.org/officeDocument/2006/relationships/image" Target="../media/image24.png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png"/><Relationship Id="rId20" Type="http://schemas.openxmlformats.org/officeDocument/2006/relationships/image" Target="../media/image27.svg"/><Relationship Id="rId1" Type="http://schemas.openxmlformats.org/officeDocument/2006/relationships/tags" Target="../tags/tag4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24" Type="http://schemas.openxmlformats.org/officeDocument/2006/relationships/image" Target="../media/image31.sv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svg"/><Relationship Id="rId19" Type="http://schemas.openxmlformats.org/officeDocument/2006/relationships/image" Target="../media/image26.pn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Relationship Id="rId22" Type="http://schemas.openxmlformats.org/officeDocument/2006/relationships/image" Target="../media/image2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fr.vikidia.org/wiki/Twitter" TargetMode="External"/><Relationship Id="rId13" Type="http://schemas.openxmlformats.org/officeDocument/2006/relationships/image" Target="../media/image38.png"/><Relationship Id="rId3" Type="http://schemas.openxmlformats.org/officeDocument/2006/relationships/image" Target="../media/image32.png"/><Relationship Id="rId7" Type="http://schemas.openxmlformats.org/officeDocument/2006/relationships/image" Target="../media/image2.png"/><Relationship Id="rId12" Type="http://schemas.openxmlformats.org/officeDocument/2006/relationships/image" Target="../media/image19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35.svg"/><Relationship Id="rId11" Type="http://schemas.openxmlformats.org/officeDocument/2006/relationships/image" Target="../media/image18.png"/><Relationship Id="rId5" Type="http://schemas.openxmlformats.org/officeDocument/2006/relationships/image" Target="../media/image34.png"/><Relationship Id="rId15" Type="http://schemas.openxmlformats.org/officeDocument/2006/relationships/image" Target="../media/image40.png"/><Relationship Id="rId10" Type="http://schemas.openxmlformats.org/officeDocument/2006/relationships/image" Target="../media/image37.png"/><Relationship Id="rId4" Type="http://schemas.openxmlformats.org/officeDocument/2006/relationships/image" Target="../media/image33.svg"/><Relationship Id="rId9" Type="http://schemas.openxmlformats.org/officeDocument/2006/relationships/image" Target="../media/image36.png"/><Relationship Id="rId14" Type="http://schemas.openxmlformats.org/officeDocument/2006/relationships/image" Target="../media/image3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notesSlide" Target="../notesSlides/notesSlide1.xml"/><Relationship Id="rId7" Type="http://schemas.openxmlformats.org/officeDocument/2006/relationships/hyperlink" Target="https://fr.vikidia.org/wiki/Twitter" TargetMode="External"/><Relationship Id="rId12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11" Type="http://schemas.openxmlformats.org/officeDocument/2006/relationships/image" Target="../media/image33.svg"/><Relationship Id="rId5" Type="http://schemas.openxmlformats.org/officeDocument/2006/relationships/image" Target="../media/image42.svg"/><Relationship Id="rId10" Type="http://schemas.openxmlformats.org/officeDocument/2006/relationships/image" Target="../media/image32.png"/><Relationship Id="rId4" Type="http://schemas.openxmlformats.org/officeDocument/2006/relationships/image" Target="../media/image41.png"/><Relationship Id="rId9" Type="http://schemas.openxmlformats.org/officeDocument/2006/relationships/image" Target="../media/image4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hyperlink" Target="https://fr.vikidia.org/wiki/Twitter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fr.vikidia.org/wiki/Twitter" TargetMode="External"/><Relationship Id="rId3" Type="http://schemas.openxmlformats.org/officeDocument/2006/relationships/image" Target="../media/image47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10" Type="http://schemas.openxmlformats.org/officeDocument/2006/relationships/image" Target="../media/image52.png"/><Relationship Id="rId4" Type="http://schemas.openxmlformats.org/officeDocument/2006/relationships/image" Target="../media/image48.svg"/><Relationship Id="rId9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fr.vikidia.org/wiki/Twitter" TargetMode="External"/><Relationship Id="rId3" Type="http://schemas.openxmlformats.org/officeDocument/2006/relationships/image" Target="../media/image47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10" Type="http://schemas.openxmlformats.org/officeDocument/2006/relationships/image" Target="../media/image56.png"/><Relationship Id="rId4" Type="http://schemas.openxmlformats.org/officeDocument/2006/relationships/image" Target="../media/image48.svg"/><Relationship Id="rId9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fr.vikidia.org/wiki/Twitter" TargetMode="External"/><Relationship Id="rId3" Type="http://schemas.openxmlformats.org/officeDocument/2006/relationships/image" Target="../media/image47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10" Type="http://schemas.openxmlformats.org/officeDocument/2006/relationships/image" Target="../media/image56.png"/><Relationship Id="rId4" Type="http://schemas.openxmlformats.org/officeDocument/2006/relationships/image" Target="../media/image48.svg"/><Relationship Id="rId9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>
            <a:extLst>
              <a:ext uri="{FF2B5EF4-FFF2-40B4-BE49-F238E27FC236}">
                <a16:creationId xmlns:a16="http://schemas.microsoft.com/office/drawing/2014/main" id="{C300061A-0B39-4843-BDE2-41C9585A1BF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2758791" y="4982268"/>
            <a:ext cx="4685594" cy="94492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0618DA52-BDA2-4155-9F1F-636186E4A54D}"/>
              </a:ext>
            </a:extLst>
          </p:cNvPr>
          <p:cNvSpPr txBox="1"/>
          <p:nvPr/>
        </p:nvSpPr>
        <p:spPr>
          <a:xfrm>
            <a:off x="2215905" y="5167153"/>
            <a:ext cx="5771366" cy="575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إعداد: أ/عبدالعزيز الشريف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1EDA8607-1BB6-422F-9147-B853D9A90220}"/>
              </a:ext>
            </a:extLst>
          </p:cNvPr>
          <p:cNvGrpSpPr/>
          <p:nvPr/>
        </p:nvGrpSpPr>
        <p:grpSpPr>
          <a:xfrm>
            <a:off x="8312206" y="6496660"/>
            <a:ext cx="4297062" cy="253916"/>
            <a:chOff x="578730" y="6517946"/>
            <a:chExt cx="4297062" cy="253916"/>
          </a:xfrm>
        </p:grpSpPr>
        <p:sp>
          <p:nvSpPr>
            <p:cNvPr id="11" name="TextBox 11"/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FD5E961E-7D76-4C92-BC37-401A9EB1D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4CC54756-73E9-4EDB-B80D-DA7FF328976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805" y="-408014"/>
            <a:ext cx="2781720" cy="2791550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CBF98AF9-804E-482E-955E-2A94BBAEBE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85394" y="-827436"/>
            <a:ext cx="6880802" cy="10050416"/>
          </a:xfrm>
          <a:custGeom>
            <a:avLst/>
            <a:gdLst>
              <a:gd name="connsiteX0" fmla="*/ 0 w 6880802"/>
              <a:gd name="connsiteY0" fmla="*/ 0 h 10050416"/>
              <a:gd name="connsiteX1" fmla="*/ 6880802 w 6880802"/>
              <a:gd name="connsiteY1" fmla="*/ 0 h 10050416"/>
              <a:gd name="connsiteX2" fmla="*/ 6880802 w 6880802"/>
              <a:gd name="connsiteY2" fmla="*/ 774654 h 10050416"/>
              <a:gd name="connsiteX3" fmla="*/ 6658185 w 6880802"/>
              <a:gd name="connsiteY3" fmla="*/ 527162 h 10050416"/>
              <a:gd name="connsiteX4" fmla="*/ 3319817 w 6880802"/>
              <a:gd name="connsiteY4" fmla="*/ 4238551 h 10050416"/>
              <a:gd name="connsiteX5" fmla="*/ 6658185 w 6880802"/>
              <a:gd name="connsiteY5" fmla="*/ 7949939 h 10050416"/>
              <a:gd name="connsiteX6" fmla="*/ 6880802 w 6880802"/>
              <a:gd name="connsiteY6" fmla="*/ 7702448 h 10050416"/>
              <a:gd name="connsiteX7" fmla="*/ 6880802 w 6880802"/>
              <a:gd name="connsiteY7" fmla="*/ 10050416 h 10050416"/>
              <a:gd name="connsiteX8" fmla="*/ 0 w 6880802"/>
              <a:gd name="connsiteY8" fmla="*/ 10050416 h 1005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0802" h="10050416">
                <a:moveTo>
                  <a:pt x="0" y="0"/>
                </a:moveTo>
                <a:lnTo>
                  <a:pt x="6880802" y="0"/>
                </a:lnTo>
                <a:lnTo>
                  <a:pt x="6880802" y="774654"/>
                </a:lnTo>
                <a:lnTo>
                  <a:pt x="6658185" y="527162"/>
                </a:lnTo>
                <a:lnTo>
                  <a:pt x="3319817" y="4238551"/>
                </a:lnTo>
                <a:lnTo>
                  <a:pt x="6658185" y="7949939"/>
                </a:lnTo>
                <a:lnTo>
                  <a:pt x="6880802" y="7702448"/>
                </a:lnTo>
                <a:lnTo>
                  <a:pt x="6880802" y="10050416"/>
                </a:lnTo>
                <a:lnTo>
                  <a:pt x="0" y="10050416"/>
                </a:lnTo>
                <a:close/>
              </a:path>
            </a:pathLst>
          </a:custGeom>
        </p:spPr>
      </p:pic>
      <p:grpSp>
        <p:nvGrpSpPr>
          <p:cNvPr id="23" name="Group 3">
            <a:extLst>
              <a:ext uri="{FF2B5EF4-FFF2-40B4-BE49-F238E27FC236}">
                <a16:creationId xmlns:a16="http://schemas.microsoft.com/office/drawing/2014/main" id="{D13A2851-CC50-4965-A09C-A1DA821BABB5}"/>
              </a:ext>
            </a:extLst>
          </p:cNvPr>
          <p:cNvGrpSpPr/>
          <p:nvPr/>
        </p:nvGrpSpPr>
        <p:grpSpPr>
          <a:xfrm>
            <a:off x="1953172" y="1618253"/>
            <a:ext cx="6296835" cy="2821482"/>
            <a:chOff x="98848" y="613919"/>
            <a:chExt cx="12593671" cy="5642964"/>
          </a:xfrm>
        </p:grpSpPr>
        <p:sp>
          <p:nvSpPr>
            <p:cNvPr id="25" name="TextBox 4">
              <a:extLst>
                <a:ext uri="{FF2B5EF4-FFF2-40B4-BE49-F238E27FC236}">
                  <a16:creationId xmlns:a16="http://schemas.microsoft.com/office/drawing/2014/main" id="{1B9906AA-C36E-4E2A-A5ED-6ADE83688BCF}"/>
                </a:ext>
              </a:extLst>
            </p:cNvPr>
            <p:cNvSpPr txBox="1"/>
            <p:nvPr/>
          </p:nvSpPr>
          <p:spPr>
            <a:xfrm>
              <a:off x="98848" y="613919"/>
              <a:ext cx="12593671" cy="45653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8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ndalus" panose="02020603050405020304" pitchFamily="18" charset="-78"/>
                  <a:ea typeface="+mn-ea"/>
                  <a:cs typeface="Andalus" panose="02020603050405020304" pitchFamily="18" charset="-78"/>
                </a:rPr>
                <a:t>الفصل الرابع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endParaRPr>
            </a:p>
            <a:p>
              <a:pPr marL="0" marR="0" lvl="0" indent="0" algn="ctr" defTabSz="609630" rtl="0" eaLnBrk="1" fontAlgn="auto" latinLnBrk="0" hangingPunct="1">
                <a:lnSpc>
                  <a:spcPts val="8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ndalus" panose="02020603050405020304" pitchFamily="18" charset="-78"/>
                  <a:ea typeface="+mn-ea"/>
                  <a:cs typeface="Andalus" panose="02020603050405020304" pitchFamily="18" charset="-78"/>
                </a:rPr>
                <a:t> رياضيات </a:t>
              </a:r>
              <a:r>
                <a:rPr kumimoji="0" lang="ar-SA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abic Typesetting" panose="03020402040406030203" pitchFamily="66" charset="-78"/>
                  <a:ea typeface="+mn-ea"/>
                  <a:cs typeface="Times New Roman" panose="02020603050405020304" pitchFamily="18" charset="0"/>
                </a:rPr>
                <a:t>1-2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anose="03020402040406030203" pitchFamily="66" charset="-78"/>
                <a:ea typeface="+mn-ea"/>
                <a:cs typeface="+mn-cs"/>
              </a:endParaRPr>
            </a:p>
          </p:txBody>
        </p:sp>
        <p:sp>
          <p:nvSpPr>
            <p:cNvPr id="26" name="TextBox 5">
              <a:extLst>
                <a:ext uri="{FF2B5EF4-FFF2-40B4-BE49-F238E27FC236}">
                  <a16:creationId xmlns:a16="http://schemas.microsoft.com/office/drawing/2014/main" id="{46633A06-530E-4680-9236-C98718FEA69C}"/>
                </a:ext>
              </a:extLst>
            </p:cNvPr>
            <p:cNvSpPr txBox="1"/>
            <p:nvPr/>
          </p:nvSpPr>
          <p:spPr>
            <a:xfrm>
              <a:off x="1107442" y="5229679"/>
              <a:ext cx="10576483" cy="10272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39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94045"/>
                  </a:solidFill>
                  <a:effectLst/>
                  <a:uLnTx/>
                  <a:uFillTx/>
                  <a:latin typeface="Andalus" panose="02020603050405020304" pitchFamily="18" charset="-78"/>
                  <a:ea typeface="+mn-ea"/>
                  <a:cs typeface="Andalus" panose="02020603050405020304" pitchFamily="18" charset="-78"/>
                </a:rPr>
                <a:t>العام الدراسي 1443هـ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94045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707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BE02AD1-E1CB-4ACE-A4C5-E3912CE5DFF9}"/>
              </a:ext>
            </a:extLst>
          </p:cNvPr>
          <p:cNvGrpSpPr/>
          <p:nvPr/>
        </p:nvGrpSpPr>
        <p:grpSpPr>
          <a:xfrm>
            <a:off x="3737925" y="401601"/>
            <a:ext cx="3764139" cy="1050148"/>
            <a:chOff x="4272626" y="494733"/>
            <a:chExt cx="2093141" cy="708325"/>
          </a:xfrm>
        </p:grpSpPr>
        <p:grpSp>
          <p:nvGrpSpPr>
            <p:cNvPr id="6" name="Group 6"/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78906385-123E-4FE4-A3E4-6D68E07057F7}"/>
              </a:ext>
            </a:extLst>
          </p:cNvPr>
          <p:cNvGrpSpPr/>
          <p:nvPr/>
        </p:nvGrpSpPr>
        <p:grpSpPr>
          <a:xfrm>
            <a:off x="10440229" y="1072955"/>
            <a:ext cx="1053233" cy="1107098"/>
            <a:chOff x="10452968" y="2879666"/>
            <a:chExt cx="1053233" cy="1107098"/>
          </a:xfrm>
        </p:grpSpPr>
        <p:grpSp>
          <p:nvGrpSpPr>
            <p:cNvPr id="22" name="Group 22"/>
            <p:cNvGrpSpPr/>
            <p:nvPr/>
          </p:nvGrpSpPr>
          <p:grpSpPr>
            <a:xfrm>
              <a:off x="10452968" y="2879666"/>
              <a:ext cx="1053233" cy="1107098"/>
              <a:chOff x="0" y="16857"/>
              <a:chExt cx="2106465" cy="2214197"/>
            </a:xfrm>
          </p:grpSpPr>
          <p:grpSp>
            <p:nvGrpSpPr>
              <p:cNvPr id="23" name="Group 23"/>
              <p:cNvGrpSpPr/>
              <p:nvPr/>
            </p:nvGrpSpPr>
            <p:grpSpPr>
              <a:xfrm>
                <a:off x="0" y="116758"/>
                <a:ext cx="2106465" cy="2114296"/>
                <a:chOff x="0" y="0"/>
                <a:chExt cx="1708150" cy="1714500"/>
              </a:xfrm>
            </p:grpSpPr>
            <p:sp>
              <p:nvSpPr>
                <p:cNvPr id="24" name="Freeform 24"/>
                <p:cNvSpPr/>
                <p:nvPr/>
              </p:nvSpPr>
              <p:spPr>
                <a:xfrm>
                  <a:off x="10160" y="16510"/>
                  <a:ext cx="1685290" cy="1686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290" h="1686560">
                      <a:moveTo>
                        <a:pt x="1685290" y="1686560"/>
                      </a:moveTo>
                      <a:lnTo>
                        <a:pt x="0" y="1678940"/>
                      </a:lnTo>
                      <a:lnTo>
                        <a:pt x="0" y="598170"/>
                      </a:lnTo>
                      <a:lnTo>
                        <a:pt x="17780" y="19050"/>
                      </a:lnTo>
                      <a:lnTo>
                        <a:pt x="838200" y="0"/>
                      </a:lnTo>
                      <a:lnTo>
                        <a:pt x="1666240" y="508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</p:spPr>
            </p:sp>
            <p:sp>
              <p:nvSpPr>
                <p:cNvPr id="25" name="Freeform 25"/>
                <p:cNvSpPr/>
                <p:nvPr/>
              </p:nvSpPr>
              <p:spPr>
                <a:xfrm>
                  <a:off x="-3810" y="0"/>
                  <a:ext cx="1714500" cy="1713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500" h="1713230">
                      <a:moveTo>
                        <a:pt x="1680210" y="21590"/>
                      </a:moveTo>
                      <a:cubicBezTo>
                        <a:pt x="1681480" y="34290"/>
                        <a:pt x="1681480" y="44450"/>
                        <a:pt x="1682750" y="54610"/>
                      </a:cubicBezTo>
                      <a:cubicBezTo>
                        <a:pt x="1685290" y="88900"/>
                        <a:pt x="1686560" y="124460"/>
                        <a:pt x="1689100" y="158750"/>
                      </a:cubicBezTo>
                      <a:cubicBezTo>
                        <a:pt x="1689100" y="208280"/>
                        <a:pt x="1701800" y="1184910"/>
                        <a:pt x="1708150" y="1234440"/>
                      </a:cubicBezTo>
                      <a:cubicBezTo>
                        <a:pt x="1714500" y="1309370"/>
                        <a:pt x="1710690" y="1385570"/>
                        <a:pt x="1710690" y="1460500"/>
                      </a:cubicBezTo>
                      <a:cubicBezTo>
                        <a:pt x="1710690" y="1526540"/>
                        <a:pt x="1711960" y="1587500"/>
                        <a:pt x="1713230" y="1652270"/>
                      </a:cubicBezTo>
                      <a:cubicBezTo>
                        <a:pt x="1713230" y="1673860"/>
                        <a:pt x="1713230" y="1687830"/>
                        <a:pt x="1713230" y="1711960"/>
                      </a:cubicBezTo>
                      <a:cubicBezTo>
                        <a:pt x="1690370" y="1711960"/>
                        <a:pt x="1670050" y="1713230"/>
                        <a:pt x="1649730" y="1711960"/>
                      </a:cubicBezTo>
                      <a:cubicBezTo>
                        <a:pt x="1567180" y="1706880"/>
                        <a:pt x="1483360" y="1713230"/>
                        <a:pt x="1400810" y="1708150"/>
                      </a:cubicBezTo>
                      <a:cubicBezTo>
                        <a:pt x="1351280" y="1704340"/>
                        <a:pt x="1303020" y="1706880"/>
                        <a:pt x="1253490" y="1704340"/>
                      </a:cubicBezTo>
                      <a:cubicBezTo>
                        <a:pt x="1230630" y="1703070"/>
                        <a:pt x="1207770" y="1701800"/>
                        <a:pt x="1184910" y="1700530"/>
                      </a:cubicBezTo>
                      <a:cubicBezTo>
                        <a:pt x="1170940" y="1700530"/>
                        <a:pt x="1158240" y="1701800"/>
                        <a:pt x="1144270" y="1701800"/>
                      </a:cubicBezTo>
                      <a:cubicBezTo>
                        <a:pt x="1108710" y="1700530"/>
                        <a:pt x="1010920" y="1701800"/>
                        <a:pt x="975360" y="1700530"/>
                      </a:cubicBezTo>
                      <a:cubicBezTo>
                        <a:pt x="949960" y="1699260"/>
                        <a:pt x="441960" y="1708150"/>
                        <a:pt x="416560" y="1706880"/>
                      </a:cubicBezTo>
                      <a:cubicBezTo>
                        <a:pt x="410210" y="1706880"/>
                        <a:pt x="402590" y="1708150"/>
                        <a:pt x="396240" y="1708150"/>
                      </a:cubicBezTo>
                      <a:cubicBezTo>
                        <a:pt x="381000" y="1708150"/>
                        <a:pt x="367030" y="1709420"/>
                        <a:pt x="351790" y="1709420"/>
                      </a:cubicBezTo>
                      <a:cubicBezTo>
                        <a:pt x="313690" y="1709420"/>
                        <a:pt x="276860" y="1708150"/>
                        <a:pt x="238760" y="1706880"/>
                      </a:cubicBezTo>
                      <a:cubicBezTo>
                        <a:pt x="215900" y="1705610"/>
                        <a:pt x="193040" y="1704340"/>
                        <a:pt x="171450" y="1703070"/>
                      </a:cubicBezTo>
                      <a:cubicBezTo>
                        <a:pt x="130810" y="1701800"/>
                        <a:pt x="90170" y="1700530"/>
                        <a:pt x="48260" y="1700530"/>
                      </a:cubicBezTo>
                      <a:cubicBezTo>
                        <a:pt x="38100" y="1700530"/>
                        <a:pt x="29210" y="1700530"/>
                        <a:pt x="19050" y="1699260"/>
                      </a:cubicBezTo>
                      <a:cubicBezTo>
                        <a:pt x="10160" y="1697990"/>
                        <a:pt x="5080" y="1691640"/>
                        <a:pt x="7620" y="1682750"/>
                      </a:cubicBezTo>
                      <a:cubicBezTo>
                        <a:pt x="16510" y="1651000"/>
                        <a:pt x="12700" y="1619250"/>
                        <a:pt x="11430" y="1586230"/>
                      </a:cubicBezTo>
                      <a:cubicBezTo>
                        <a:pt x="10160" y="1518920"/>
                        <a:pt x="6350" y="1452880"/>
                        <a:pt x="7620" y="1385570"/>
                      </a:cubicBezTo>
                      <a:cubicBezTo>
                        <a:pt x="5080" y="1301750"/>
                        <a:pt x="0" y="264160"/>
                        <a:pt x="7620" y="179070"/>
                      </a:cubicBezTo>
                      <a:cubicBezTo>
                        <a:pt x="8890" y="162560"/>
                        <a:pt x="7620" y="144780"/>
                        <a:pt x="8890" y="128270"/>
                      </a:cubicBezTo>
                      <a:cubicBezTo>
                        <a:pt x="10160" y="101600"/>
                        <a:pt x="12700" y="72390"/>
                        <a:pt x="13970" y="44450"/>
                      </a:cubicBezTo>
                      <a:cubicBezTo>
                        <a:pt x="13970" y="41910"/>
                        <a:pt x="15240" y="39370"/>
                        <a:pt x="16510" y="38100"/>
                      </a:cubicBezTo>
                      <a:cubicBezTo>
                        <a:pt x="38100" y="35560"/>
                        <a:pt x="58420" y="30480"/>
                        <a:pt x="78740" y="29210"/>
                      </a:cubicBezTo>
                      <a:cubicBezTo>
                        <a:pt x="113030" y="25400"/>
                        <a:pt x="147320" y="22860"/>
                        <a:pt x="182880" y="20320"/>
                      </a:cubicBezTo>
                      <a:cubicBezTo>
                        <a:pt x="207010" y="17780"/>
                        <a:pt x="231140" y="16510"/>
                        <a:pt x="254000" y="13970"/>
                      </a:cubicBezTo>
                      <a:cubicBezTo>
                        <a:pt x="276860" y="11430"/>
                        <a:pt x="300990" y="8890"/>
                        <a:pt x="323850" y="8890"/>
                      </a:cubicBezTo>
                      <a:cubicBezTo>
                        <a:pt x="349250" y="7620"/>
                        <a:pt x="374650" y="10160"/>
                        <a:pt x="400050" y="8890"/>
                      </a:cubicBezTo>
                      <a:cubicBezTo>
                        <a:pt x="431800" y="8890"/>
                        <a:pt x="1007110" y="6350"/>
                        <a:pt x="1038860" y="5080"/>
                      </a:cubicBezTo>
                      <a:cubicBezTo>
                        <a:pt x="1069340" y="3810"/>
                        <a:pt x="1099820" y="2540"/>
                        <a:pt x="1131570" y="2540"/>
                      </a:cubicBezTo>
                      <a:cubicBezTo>
                        <a:pt x="1183640" y="1270"/>
                        <a:pt x="1234440" y="0"/>
                        <a:pt x="1286510" y="0"/>
                      </a:cubicBezTo>
                      <a:cubicBezTo>
                        <a:pt x="1308100" y="0"/>
                        <a:pt x="1330960" y="2540"/>
                        <a:pt x="1352550" y="2540"/>
                      </a:cubicBezTo>
                      <a:cubicBezTo>
                        <a:pt x="1412240" y="3810"/>
                        <a:pt x="1473200" y="5080"/>
                        <a:pt x="1532890" y="7620"/>
                      </a:cubicBezTo>
                      <a:cubicBezTo>
                        <a:pt x="1564640" y="8890"/>
                        <a:pt x="1596390" y="12700"/>
                        <a:pt x="1628140" y="16510"/>
                      </a:cubicBezTo>
                      <a:cubicBezTo>
                        <a:pt x="1635760" y="16510"/>
                        <a:pt x="1643380" y="16510"/>
                        <a:pt x="1649730" y="16510"/>
                      </a:cubicBezTo>
                      <a:cubicBezTo>
                        <a:pt x="1661160" y="17780"/>
                        <a:pt x="1670050" y="20320"/>
                        <a:pt x="1680210" y="21590"/>
                      </a:cubicBezTo>
                      <a:close/>
                      <a:moveTo>
                        <a:pt x="1690370" y="1695450"/>
                      </a:moveTo>
                      <a:cubicBezTo>
                        <a:pt x="1691640" y="1678940"/>
                        <a:pt x="1692910" y="1666240"/>
                        <a:pt x="1692910" y="1653540"/>
                      </a:cubicBezTo>
                      <a:cubicBezTo>
                        <a:pt x="1691640" y="1581150"/>
                        <a:pt x="1690370" y="1513840"/>
                        <a:pt x="1690370" y="1441450"/>
                      </a:cubicBezTo>
                      <a:cubicBezTo>
                        <a:pt x="1690370" y="1408430"/>
                        <a:pt x="1692910" y="1375410"/>
                        <a:pt x="1691640" y="1342390"/>
                      </a:cubicBezTo>
                      <a:cubicBezTo>
                        <a:pt x="1691640" y="1311910"/>
                        <a:pt x="1690370" y="1280160"/>
                        <a:pt x="1689100" y="1249680"/>
                      </a:cubicBezTo>
                      <a:cubicBezTo>
                        <a:pt x="1684020" y="1202690"/>
                        <a:pt x="1672590" y="229870"/>
                        <a:pt x="1672590" y="182880"/>
                      </a:cubicBezTo>
                      <a:cubicBezTo>
                        <a:pt x="1670050" y="143510"/>
                        <a:pt x="1667510" y="102870"/>
                        <a:pt x="1664970" y="63500"/>
                      </a:cubicBezTo>
                      <a:cubicBezTo>
                        <a:pt x="1663700" y="44450"/>
                        <a:pt x="1662430" y="43180"/>
                        <a:pt x="1645920" y="41910"/>
                      </a:cubicBezTo>
                      <a:cubicBezTo>
                        <a:pt x="1642110" y="41910"/>
                        <a:pt x="1639570" y="41910"/>
                        <a:pt x="1635760" y="40640"/>
                      </a:cubicBezTo>
                      <a:cubicBezTo>
                        <a:pt x="1604010" y="36830"/>
                        <a:pt x="1570990" y="31750"/>
                        <a:pt x="1539240" y="30480"/>
                      </a:cubicBezTo>
                      <a:cubicBezTo>
                        <a:pt x="1461770" y="26670"/>
                        <a:pt x="1383030" y="25400"/>
                        <a:pt x="1305560" y="22860"/>
                      </a:cubicBezTo>
                      <a:cubicBezTo>
                        <a:pt x="1294130" y="22860"/>
                        <a:pt x="1281430" y="22860"/>
                        <a:pt x="1270000" y="22860"/>
                      </a:cubicBezTo>
                      <a:cubicBezTo>
                        <a:pt x="1250950" y="22860"/>
                        <a:pt x="1231900" y="22860"/>
                        <a:pt x="1214120" y="22860"/>
                      </a:cubicBezTo>
                      <a:cubicBezTo>
                        <a:pt x="1173480" y="22860"/>
                        <a:pt x="1132840" y="22860"/>
                        <a:pt x="1093470" y="24130"/>
                      </a:cubicBezTo>
                      <a:cubicBezTo>
                        <a:pt x="1059180" y="25400"/>
                        <a:pt x="481330" y="29210"/>
                        <a:pt x="447040" y="29210"/>
                      </a:cubicBezTo>
                      <a:cubicBezTo>
                        <a:pt x="391160" y="29210"/>
                        <a:pt x="335280" y="26670"/>
                        <a:pt x="279400" y="33020"/>
                      </a:cubicBezTo>
                      <a:cubicBezTo>
                        <a:pt x="250190" y="36830"/>
                        <a:pt x="222250" y="36830"/>
                        <a:pt x="194310" y="38100"/>
                      </a:cubicBezTo>
                      <a:cubicBezTo>
                        <a:pt x="146050" y="41910"/>
                        <a:pt x="97790" y="45720"/>
                        <a:pt x="49530" y="50800"/>
                      </a:cubicBezTo>
                      <a:cubicBezTo>
                        <a:pt x="36830" y="50800"/>
                        <a:pt x="34290" y="53340"/>
                        <a:pt x="33020" y="68580"/>
                      </a:cubicBezTo>
                      <a:cubicBezTo>
                        <a:pt x="31750" y="91440"/>
                        <a:pt x="31750" y="114300"/>
                        <a:pt x="30480" y="137160"/>
                      </a:cubicBezTo>
                      <a:cubicBezTo>
                        <a:pt x="29210" y="175260"/>
                        <a:pt x="26670" y="212090"/>
                        <a:pt x="25400" y="250190"/>
                      </a:cubicBezTo>
                      <a:cubicBezTo>
                        <a:pt x="20320" y="290830"/>
                        <a:pt x="26670" y="1283970"/>
                        <a:pt x="29210" y="1324610"/>
                      </a:cubicBezTo>
                      <a:cubicBezTo>
                        <a:pt x="29210" y="1367790"/>
                        <a:pt x="29210" y="1412240"/>
                        <a:pt x="30480" y="1455420"/>
                      </a:cubicBezTo>
                      <a:cubicBezTo>
                        <a:pt x="30480" y="1487170"/>
                        <a:pt x="33020" y="1518920"/>
                        <a:pt x="33020" y="1550670"/>
                      </a:cubicBezTo>
                      <a:cubicBezTo>
                        <a:pt x="33020" y="1584960"/>
                        <a:pt x="33020" y="1619250"/>
                        <a:pt x="31750" y="1653540"/>
                      </a:cubicBezTo>
                      <a:cubicBezTo>
                        <a:pt x="31750" y="1657350"/>
                        <a:pt x="31750" y="1659890"/>
                        <a:pt x="31750" y="1663700"/>
                      </a:cubicBezTo>
                      <a:cubicBezTo>
                        <a:pt x="31750" y="1673860"/>
                        <a:pt x="35560" y="1677670"/>
                        <a:pt x="44450" y="1677670"/>
                      </a:cubicBezTo>
                      <a:cubicBezTo>
                        <a:pt x="60960" y="1677670"/>
                        <a:pt x="78740" y="1678940"/>
                        <a:pt x="95250" y="1678940"/>
                      </a:cubicBezTo>
                      <a:cubicBezTo>
                        <a:pt x="119380" y="1678940"/>
                        <a:pt x="144780" y="1676400"/>
                        <a:pt x="168910" y="1678940"/>
                      </a:cubicBezTo>
                      <a:cubicBezTo>
                        <a:pt x="208280" y="1682750"/>
                        <a:pt x="247650" y="1685290"/>
                        <a:pt x="287020" y="1684020"/>
                      </a:cubicBezTo>
                      <a:cubicBezTo>
                        <a:pt x="312420" y="1682750"/>
                        <a:pt x="336550" y="1685290"/>
                        <a:pt x="361950" y="1685290"/>
                      </a:cubicBezTo>
                      <a:cubicBezTo>
                        <a:pt x="398780" y="1685290"/>
                        <a:pt x="435610" y="1684020"/>
                        <a:pt x="472440" y="1685290"/>
                      </a:cubicBezTo>
                      <a:cubicBezTo>
                        <a:pt x="527050" y="1686560"/>
                        <a:pt x="1126490" y="1676400"/>
                        <a:pt x="1182370" y="1678940"/>
                      </a:cubicBezTo>
                      <a:cubicBezTo>
                        <a:pt x="1206500" y="1680210"/>
                        <a:pt x="1230630" y="1681480"/>
                        <a:pt x="1253490" y="1681480"/>
                      </a:cubicBezTo>
                      <a:cubicBezTo>
                        <a:pt x="1295400" y="1684020"/>
                        <a:pt x="1336040" y="1680210"/>
                        <a:pt x="1377950" y="1684020"/>
                      </a:cubicBezTo>
                      <a:cubicBezTo>
                        <a:pt x="1412240" y="1686560"/>
                        <a:pt x="1446530" y="1686560"/>
                        <a:pt x="1480820" y="1689100"/>
                      </a:cubicBezTo>
                      <a:cubicBezTo>
                        <a:pt x="1531620" y="1692910"/>
                        <a:pt x="1582420" y="1695450"/>
                        <a:pt x="1633220" y="1696720"/>
                      </a:cubicBezTo>
                      <a:cubicBezTo>
                        <a:pt x="1652270" y="1696720"/>
                        <a:pt x="1670050" y="1695450"/>
                        <a:pt x="1690370" y="169545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</p:spPr>
            </p:sp>
          </p:grpSp>
          <p:sp>
            <p:nvSpPr>
              <p:cNvPr id="26" name="TextBox 26"/>
              <p:cNvSpPr txBox="1"/>
              <p:nvPr/>
            </p:nvSpPr>
            <p:spPr>
              <a:xfrm>
                <a:off x="220516" y="484811"/>
                <a:ext cx="1665435" cy="2564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609630" rtl="0" eaLnBrk="1" fontAlgn="auto" latinLnBrk="0" hangingPunct="1">
                  <a:lnSpc>
                    <a:spcPts val="997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7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elegraf"/>
                  <a:ea typeface="+mn-ea"/>
                  <a:cs typeface="+mn-cs"/>
                </a:endParaRPr>
              </a:p>
            </p:txBody>
          </p:sp>
          <p:sp>
            <p:nvSpPr>
              <p:cNvPr id="27" name="AutoShape 27"/>
              <p:cNvSpPr/>
              <p:nvPr/>
            </p:nvSpPr>
            <p:spPr>
              <a:xfrm rot="-201720">
                <a:off x="766408" y="16857"/>
                <a:ext cx="580769" cy="199801"/>
              </a:xfrm>
              <a:prstGeom prst="rect">
                <a:avLst/>
              </a:prstGeom>
              <a:solidFill>
                <a:srgbClr val="000000"/>
              </a:solidFill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10569988" y="3241467"/>
              <a:ext cx="832718" cy="369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5191F"/>
                  </a:solidFill>
                  <a:effectLst/>
                  <a:uLnTx/>
                  <a:uFillTx/>
                  <a:latin typeface="RoxboroughCF Bold"/>
                  <a:ea typeface="+mn-ea"/>
                  <a:cs typeface="Khalid Art bold" pitchFamily="2" charset="-78"/>
                </a:rPr>
                <a:t>مثال 2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40" name="Picture 6">
            <a:extLst>
              <a:ext uri="{FF2B5EF4-FFF2-40B4-BE49-F238E27FC236}">
                <a16:creationId xmlns:a16="http://schemas.microsoft.com/office/drawing/2014/main" id="{F436DCDF-F44C-4600-B08E-6A7A487C4D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883764" y="5057425"/>
            <a:ext cx="2252379" cy="1511909"/>
          </a:xfrm>
          <a:prstGeom prst="rect">
            <a:avLst/>
          </a:prstGeom>
        </p:spPr>
      </p:pic>
      <p:sp>
        <p:nvSpPr>
          <p:cNvPr id="34" name="TextBox 12">
            <a:extLst>
              <a:ext uri="{FF2B5EF4-FFF2-40B4-BE49-F238E27FC236}">
                <a16:creationId xmlns:a16="http://schemas.microsoft.com/office/drawing/2014/main" id="{C0BE7CA5-0244-4DEC-A65D-5FA4F58DFBD6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35" name="مجموعة 34">
            <a:extLst>
              <a:ext uri="{FF2B5EF4-FFF2-40B4-BE49-F238E27FC236}">
                <a16:creationId xmlns:a16="http://schemas.microsoft.com/office/drawing/2014/main" id="{0B7A433B-90C6-4EA8-B241-7468C284921C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36" name="TextBox 11">
              <a:extLst>
                <a:ext uri="{FF2B5EF4-FFF2-40B4-BE49-F238E27FC236}">
                  <a16:creationId xmlns:a16="http://schemas.microsoft.com/office/drawing/2014/main" id="{E466BD1F-836F-4999-AD92-AE6981923B30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37" name="صورة 36">
              <a:extLst>
                <a:ext uri="{FF2B5EF4-FFF2-40B4-BE49-F238E27FC236}">
                  <a16:creationId xmlns:a16="http://schemas.microsoft.com/office/drawing/2014/main" id="{A230792E-ECB4-4B3F-97BB-7F181CAB8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pic>
        <p:nvPicPr>
          <p:cNvPr id="11" name="صورة 10">
            <a:extLst>
              <a:ext uri="{FF2B5EF4-FFF2-40B4-BE49-F238E27FC236}">
                <a16:creationId xmlns:a16="http://schemas.microsoft.com/office/drawing/2014/main" id="{E4944D91-07FA-4D42-8107-C8479231C54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49" t="4328" r="9312" b="10238"/>
          <a:stretch/>
        </p:blipFill>
        <p:spPr>
          <a:xfrm>
            <a:off x="10258098" y="2587588"/>
            <a:ext cx="1494338" cy="2234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9343885F-8EB2-428B-A7DA-44E94E11960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70" t="4795" r="3748"/>
          <a:stretch/>
        </p:blipFill>
        <p:spPr>
          <a:xfrm>
            <a:off x="1450428" y="1827387"/>
            <a:ext cx="7671647" cy="473388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24135DA-2CC5-4AB4-A7AB-2C52D9D8AECE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7954" y="709983"/>
            <a:ext cx="2876698" cy="4635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6638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326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BE02AD1-E1CB-4ACE-A4C5-E3912CE5DFF9}"/>
              </a:ext>
            </a:extLst>
          </p:cNvPr>
          <p:cNvGrpSpPr/>
          <p:nvPr/>
        </p:nvGrpSpPr>
        <p:grpSpPr>
          <a:xfrm>
            <a:off x="3715005" y="401601"/>
            <a:ext cx="3672383" cy="1050148"/>
            <a:chOff x="4272626" y="494733"/>
            <a:chExt cx="2093141" cy="708325"/>
          </a:xfrm>
        </p:grpSpPr>
        <p:grpSp>
          <p:nvGrpSpPr>
            <p:cNvPr id="6" name="Group 6"/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10535452" y="1046410"/>
            <a:ext cx="1053233" cy="1107098"/>
            <a:chOff x="0" y="16857"/>
            <a:chExt cx="2106465" cy="2214197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116758"/>
              <a:ext cx="2106465" cy="2114296"/>
              <a:chOff x="0" y="0"/>
              <a:chExt cx="1708150" cy="17145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220516" y="484811"/>
              <a:ext cx="1665435" cy="2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997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graf"/>
                <a:ea typeface="+mn-ea"/>
                <a:cs typeface="+mn-cs"/>
              </a:endParaRPr>
            </a:p>
          </p:txBody>
        </p:sp>
        <p:sp>
          <p:nvSpPr>
            <p:cNvPr id="21" name="AutoShape 21"/>
            <p:cNvSpPr/>
            <p:nvPr/>
          </p:nvSpPr>
          <p:spPr>
            <a:xfrm rot="-201720">
              <a:off x="766408" y="16857"/>
              <a:ext cx="580769" cy="199801"/>
            </a:xfrm>
            <a:prstGeom prst="rect">
              <a:avLst/>
            </a:prstGeom>
            <a:solidFill>
              <a:srgbClr val="000000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10636314" y="1173557"/>
            <a:ext cx="832718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تحقق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من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فهمك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C5191F"/>
              </a:solidFill>
              <a:effectLst/>
              <a:uLnTx/>
              <a:uFillTx/>
              <a:latin typeface="RoxboroughCF Bold"/>
              <a:ea typeface="+mn-ea"/>
              <a:cs typeface="Khalid Art bold" pitchFamily="2" charset="-78"/>
            </a:endParaRPr>
          </a:p>
        </p:txBody>
      </p: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36" name="Picture 21">
            <a:extLst>
              <a:ext uri="{FF2B5EF4-FFF2-40B4-BE49-F238E27FC236}">
                <a16:creationId xmlns:a16="http://schemas.microsoft.com/office/drawing/2014/main" id="{59E15BAD-62B8-45AC-BDA1-3D1641682B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310825" y="4878680"/>
            <a:ext cx="1661654" cy="1397866"/>
          </a:xfrm>
          <a:prstGeom prst="rect">
            <a:avLst/>
          </a:prstGeom>
        </p:spPr>
      </p:pic>
      <p:sp>
        <p:nvSpPr>
          <p:cNvPr id="30" name="TextBox 12">
            <a:extLst>
              <a:ext uri="{FF2B5EF4-FFF2-40B4-BE49-F238E27FC236}">
                <a16:creationId xmlns:a16="http://schemas.microsoft.com/office/drawing/2014/main" id="{C642F0D1-D425-46DA-B412-43DF242B83C0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6ADCB829-62E5-47A0-9622-D3DF04361A9F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33" name="TextBox 11">
              <a:extLst>
                <a:ext uri="{FF2B5EF4-FFF2-40B4-BE49-F238E27FC236}">
                  <a16:creationId xmlns:a16="http://schemas.microsoft.com/office/drawing/2014/main" id="{4AB5038C-04F1-4DBD-9238-CEF76744DEB8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34" name="صورة 33">
              <a:extLst>
                <a:ext uri="{FF2B5EF4-FFF2-40B4-BE49-F238E27FC236}">
                  <a16:creationId xmlns:a16="http://schemas.microsoft.com/office/drawing/2014/main" id="{A250F792-999C-4060-A6E1-99338CDC6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pic>
        <p:nvPicPr>
          <p:cNvPr id="26" name="صورة 25">
            <a:extLst>
              <a:ext uri="{FF2B5EF4-FFF2-40B4-BE49-F238E27FC236}">
                <a16:creationId xmlns:a16="http://schemas.microsoft.com/office/drawing/2014/main" id="{F7B84F81-09E3-4F4F-8FDD-11D8723CD5C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7954" y="709983"/>
            <a:ext cx="2876698" cy="46357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BF339E3-BF2C-4037-94FE-B9CD0F878CE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658"/>
          <a:stretch/>
        </p:blipFill>
        <p:spPr>
          <a:xfrm>
            <a:off x="1650224" y="1760131"/>
            <a:ext cx="7972158" cy="10501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3808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707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BE02AD1-E1CB-4ACE-A4C5-E3912CE5DFF9}"/>
              </a:ext>
            </a:extLst>
          </p:cNvPr>
          <p:cNvGrpSpPr/>
          <p:nvPr/>
        </p:nvGrpSpPr>
        <p:grpSpPr>
          <a:xfrm>
            <a:off x="3893302" y="401601"/>
            <a:ext cx="3446626" cy="1050148"/>
            <a:chOff x="4272626" y="494733"/>
            <a:chExt cx="2093141" cy="708325"/>
          </a:xfrm>
        </p:grpSpPr>
        <p:grpSp>
          <p:nvGrpSpPr>
            <p:cNvPr id="6" name="Group 6"/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78906385-123E-4FE4-A3E4-6D68E07057F7}"/>
              </a:ext>
            </a:extLst>
          </p:cNvPr>
          <p:cNvGrpSpPr/>
          <p:nvPr/>
        </p:nvGrpSpPr>
        <p:grpSpPr>
          <a:xfrm>
            <a:off x="10440229" y="1072955"/>
            <a:ext cx="1053233" cy="1107098"/>
            <a:chOff x="10452968" y="2879666"/>
            <a:chExt cx="1053233" cy="1107098"/>
          </a:xfrm>
        </p:grpSpPr>
        <p:grpSp>
          <p:nvGrpSpPr>
            <p:cNvPr id="22" name="Group 22"/>
            <p:cNvGrpSpPr/>
            <p:nvPr/>
          </p:nvGrpSpPr>
          <p:grpSpPr>
            <a:xfrm>
              <a:off x="10452968" y="2879666"/>
              <a:ext cx="1053233" cy="1107098"/>
              <a:chOff x="0" y="16857"/>
              <a:chExt cx="2106465" cy="2214197"/>
            </a:xfrm>
          </p:grpSpPr>
          <p:grpSp>
            <p:nvGrpSpPr>
              <p:cNvPr id="23" name="Group 23"/>
              <p:cNvGrpSpPr/>
              <p:nvPr/>
            </p:nvGrpSpPr>
            <p:grpSpPr>
              <a:xfrm>
                <a:off x="0" y="116758"/>
                <a:ext cx="2106465" cy="2114296"/>
                <a:chOff x="0" y="0"/>
                <a:chExt cx="1708150" cy="1714500"/>
              </a:xfrm>
            </p:grpSpPr>
            <p:sp>
              <p:nvSpPr>
                <p:cNvPr id="24" name="Freeform 24"/>
                <p:cNvSpPr/>
                <p:nvPr/>
              </p:nvSpPr>
              <p:spPr>
                <a:xfrm>
                  <a:off x="10160" y="16510"/>
                  <a:ext cx="1685290" cy="1686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290" h="1686560">
                      <a:moveTo>
                        <a:pt x="1685290" y="1686560"/>
                      </a:moveTo>
                      <a:lnTo>
                        <a:pt x="0" y="1678940"/>
                      </a:lnTo>
                      <a:lnTo>
                        <a:pt x="0" y="598170"/>
                      </a:lnTo>
                      <a:lnTo>
                        <a:pt x="17780" y="19050"/>
                      </a:lnTo>
                      <a:lnTo>
                        <a:pt x="838200" y="0"/>
                      </a:lnTo>
                      <a:lnTo>
                        <a:pt x="1666240" y="508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</p:spPr>
            </p:sp>
            <p:sp>
              <p:nvSpPr>
                <p:cNvPr id="25" name="Freeform 25"/>
                <p:cNvSpPr/>
                <p:nvPr/>
              </p:nvSpPr>
              <p:spPr>
                <a:xfrm>
                  <a:off x="-3810" y="0"/>
                  <a:ext cx="1714500" cy="1713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500" h="1713230">
                      <a:moveTo>
                        <a:pt x="1680210" y="21590"/>
                      </a:moveTo>
                      <a:cubicBezTo>
                        <a:pt x="1681480" y="34290"/>
                        <a:pt x="1681480" y="44450"/>
                        <a:pt x="1682750" y="54610"/>
                      </a:cubicBezTo>
                      <a:cubicBezTo>
                        <a:pt x="1685290" y="88900"/>
                        <a:pt x="1686560" y="124460"/>
                        <a:pt x="1689100" y="158750"/>
                      </a:cubicBezTo>
                      <a:cubicBezTo>
                        <a:pt x="1689100" y="208280"/>
                        <a:pt x="1701800" y="1184910"/>
                        <a:pt x="1708150" y="1234440"/>
                      </a:cubicBezTo>
                      <a:cubicBezTo>
                        <a:pt x="1714500" y="1309370"/>
                        <a:pt x="1710690" y="1385570"/>
                        <a:pt x="1710690" y="1460500"/>
                      </a:cubicBezTo>
                      <a:cubicBezTo>
                        <a:pt x="1710690" y="1526540"/>
                        <a:pt x="1711960" y="1587500"/>
                        <a:pt x="1713230" y="1652270"/>
                      </a:cubicBezTo>
                      <a:cubicBezTo>
                        <a:pt x="1713230" y="1673860"/>
                        <a:pt x="1713230" y="1687830"/>
                        <a:pt x="1713230" y="1711960"/>
                      </a:cubicBezTo>
                      <a:cubicBezTo>
                        <a:pt x="1690370" y="1711960"/>
                        <a:pt x="1670050" y="1713230"/>
                        <a:pt x="1649730" y="1711960"/>
                      </a:cubicBezTo>
                      <a:cubicBezTo>
                        <a:pt x="1567180" y="1706880"/>
                        <a:pt x="1483360" y="1713230"/>
                        <a:pt x="1400810" y="1708150"/>
                      </a:cubicBezTo>
                      <a:cubicBezTo>
                        <a:pt x="1351280" y="1704340"/>
                        <a:pt x="1303020" y="1706880"/>
                        <a:pt x="1253490" y="1704340"/>
                      </a:cubicBezTo>
                      <a:cubicBezTo>
                        <a:pt x="1230630" y="1703070"/>
                        <a:pt x="1207770" y="1701800"/>
                        <a:pt x="1184910" y="1700530"/>
                      </a:cubicBezTo>
                      <a:cubicBezTo>
                        <a:pt x="1170940" y="1700530"/>
                        <a:pt x="1158240" y="1701800"/>
                        <a:pt x="1144270" y="1701800"/>
                      </a:cubicBezTo>
                      <a:cubicBezTo>
                        <a:pt x="1108710" y="1700530"/>
                        <a:pt x="1010920" y="1701800"/>
                        <a:pt x="975360" y="1700530"/>
                      </a:cubicBezTo>
                      <a:cubicBezTo>
                        <a:pt x="949960" y="1699260"/>
                        <a:pt x="441960" y="1708150"/>
                        <a:pt x="416560" y="1706880"/>
                      </a:cubicBezTo>
                      <a:cubicBezTo>
                        <a:pt x="410210" y="1706880"/>
                        <a:pt x="402590" y="1708150"/>
                        <a:pt x="396240" y="1708150"/>
                      </a:cubicBezTo>
                      <a:cubicBezTo>
                        <a:pt x="381000" y="1708150"/>
                        <a:pt x="367030" y="1709420"/>
                        <a:pt x="351790" y="1709420"/>
                      </a:cubicBezTo>
                      <a:cubicBezTo>
                        <a:pt x="313690" y="1709420"/>
                        <a:pt x="276860" y="1708150"/>
                        <a:pt x="238760" y="1706880"/>
                      </a:cubicBezTo>
                      <a:cubicBezTo>
                        <a:pt x="215900" y="1705610"/>
                        <a:pt x="193040" y="1704340"/>
                        <a:pt x="171450" y="1703070"/>
                      </a:cubicBezTo>
                      <a:cubicBezTo>
                        <a:pt x="130810" y="1701800"/>
                        <a:pt x="90170" y="1700530"/>
                        <a:pt x="48260" y="1700530"/>
                      </a:cubicBezTo>
                      <a:cubicBezTo>
                        <a:pt x="38100" y="1700530"/>
                        <a:pt x="29210" y="1700530"/>
                        <a:pt x="19050" y="1699260"/>
                      </a:cubicBezTo>
                      <a:cubicBezTo>
                        <a:pt x="10160" y="1697990"/>
                        <a:pt x="5080" y="1691640"/>
                        <a:pt x="7620" y="1682750"/>
                      </a:cubicBezTo>
                      <a:cubicBezTo>
                        <a:pt x="16510" y="1651000"/>
                        <a:pt x="12700" y="1619250"/>
                        <a:pt x="11430" y="1586230"/>
                      </a:cubicBezTo>
                      <a:cubicBezTo>
                        <a:pt x="10160" y="1518920"/>
                        <a:pt x="6350" y="1452880"/>
                        <a:pt x="7620" y="1385570"/>
                      </a:cubicBezTo>
                      <a:cubicBezTo>
                        <a:pt x="5080" y="1301750"/>
                        <a:pt x="0" y="264160"/>
                        <a:pt x="7620" y="179070"/>
                      </a:cubicBezTo>
                      <a:cubicBezTo>
                        <a:pt x="8890" y="162560"/>
                        <a:pt x="7620" y="144780"/>
                        <a:pt x="8890" y="128270"/>
                      </a:cubicBezTo>
                      <a:cubicBezTo>
                        <a:pt x="10160" y="101600"/>
                        <a:pt x="12700" y="72390"/>
                        <a:pt x="13970" y="44450"/>
                      </a:cubicBezTo>
                      <a:cubicBezTo>
                        <a:pt x="13970" y="41910"/>
                        <a:pt x="15240" y="39370"/>
                        <a:pt x="16510" y="38100"/>
                      </a:cubicBezTo>
                      <a:cubicBezTo>
                        <a:pt x="38100" y="35560"/>
                        <a:pt x="58420" y="30480"/>
                        <a:pt x="78740" y="29210"/>
                      </a:cubicBezTo>
                      <a:cubicBezTo>
                        <a:pt x="113030" y="25400"/>
                        <a:pt x="147320" y="22860"/>
                        <a:pt x="182880" y="20320"/>
                      </a:cubicBezTo>
                      <a:cubicBezTo>
                        <a:pt x="207010" y="17780"/>
                        <a:pt x="231140" y="16510"/>
                        <a:pt x="254000" y="13970"/>
                      </a:cubicBezTo>
                      <a:cubicBezTo>
                        <a:pt x="276860" y="11430"/>
                        <a:pt x="300990" y="8890"/>
                        <a:pt x="323850" y="8890"/>
                      </a:cubicBezTo>
                      <a:cubicBezTo>
                        <a:pt x="349250" y="7620"/>
                        <a:pt x="374650" y="10160"/>
                        <a:pt x="400050" y="8890"/>
                      </a:cubicBezTo>
                      <a:cubicBezTo>
                        <a:pt x="431800" y="8890"/>
                        <a:pt x="1007110" y="6350"/>
                        <a:pt x="1038860" y="5080"/>
                      </a:cubicBezTo>
                      <a:cubicBezTo>
                        <a:pt x="1069340" y="3810"/>
                        <a:pt x="1099820" y="2540"/>
                        <a:pt x="1131570" y="2540"/>
                      </a:cubicBezTo>
                      <a:cubicBezTo>
                        <a:pt x="1183640" y="1270"/>
                        <a:pt x="1234440" y="0"/>
                        <a:pt x="1286510" y="0"/>
                      </a:cubicBezTo>
                      <a:cubicBezTo>
                        <a:pt x="1308100" y="0"/>
                        <a:pt x="1330960" y="2540"/>
                        <a:pt x="1352550" y="2540"/>
                      </a:cubicBezTo>
                      <a:cubicBezTo>
                        <a:pt x="1412240" y="3810"/>
                        <a:pt x="1473200" y="5080"/>
                        <a:pt x="1532890" y="7620"/>
                      </a:cubicBezTo>
                      <a:cubicBezTo>
                        <a:pt x="1564640" y="8890"/>
                        <a:pt x="1596390" y="12700"/>
                        <a:pt x="1628140" y="16510"/>
                      </a:cubicBezTo>
                      <a:cubicBezTo>
                        <a:pt x="1635760" y="16510"/>
                        <a:pt x="1643380" y="16510"/>
                        <a:pt x="1649730" y="16510"/>
                      </a:cubicBezTo>
                      <a:cubicBezTo>
                        <a:pt x="1661160" y="17780"/>
                        <a:pt x="1670050" y="20320"/>
                        <a:pt x="1680210" y="21590"/>
                      </a:cubicBezTo>
                      <a:close/>
                      <a:moveTo>
                        <a:pt x="1690370" y="1695450"/>
                      </a:moveTo>
                      <a:cubicBezTo>
                        <a:pt x="1691640" y="1678940"/>
                        <a:pt x="1692910" y="1666240"/>
                        <a:pt x="1692910" y="1653540"/>
                      </a:cubicBezTo>
                      <a:cubicBezTo>
                        <a:pt x="1691640" y="1581150"/>
                        <a:pt x="1690370" y="1513840"/>
                        <a:pt x="1690370" y="1441450"/>
                      </a:cubicBezTo>
                      <a:cubicBezTo>
                        <a:pt x="1690370" y="1408430"/>
                        <a:pt x="1692910" y="1375410"/>
                        <a:pt x="1691640" y="1342390"/>
                      </a:cubicBezTo>
                      <a:cubicBezTo>
                        <a:pt x="1691640" y="1311910"/>
                        <a:pt x="1690370" y="1280160"/>
                        <a:pt x="1689100" y="1249680"/>
                      </a:cubicBezTo>
                      <a:cubicBezTo>
                        <a:pt x="1684020" y="1202690"/>
                        <a:pt x="1672590" y="229870"/>
                        <a:pt x="1672590" y="182880"/>
                      </a:cubicBezTo>
                      <a:cubicBezTo>
                        <a:pt x="1670050" y="143510"/>
                        <a:pt x="1667510" y="102870"/>
                        <a:pt x="1664970" y="63500"/>
                      </a:cubicBezTo>
                      <a:cubicBezTo>
                        <a:pt x="1663700" y="44450"/>
                        <a:pt x="1662430" y="43180"/>
                        <a:pt x="1645920" y="41910"/>
                      </a:cubicBezTo>
                      <a:cubicBezTo>
                        <a:pt x="1642110" y="41910"/>
                        <a:pt x="1639570" y="41910"/>
                        <a:pt x="1635760" y="40640"/>
                      </a:cubicBezTo>
                      <a:cubicBezTo>
                        <a:pt x="1604010" y="36830"/>
                        <a:pt x="1570990" y="31750"/>
                        <a:pt x="1539240" y="30480"/>
                      </a:cubicBezTo>
                      <a:cubicBezTo>
                        <a:pt x="1461770" y="26670"/>
                        <a:pt x="1383030" y="25400"/>
                        <a:pt x="1305560" y="22860"/>
                      </a:cubicBezTo>
                      <a:cubicBezTo>
                        <a:pt x="1294130" y="22860"/>
                        <a:pt x="1281430" y="22860"/>
                        <a:pt x="1270000" y="22860"/>
                      </a:cubicBezTo>
                      <a:cubicBezTo>
                        <a:pt x="1250950" y="22860"/>
                        <a:pt x="1231900" y="22860"/>
                        <a:pt x="1214120" y="22860"/>
                      </a:cubicBezTo>
                      <a:cubicBezTo>
                        <a:pt x="1173480" y="22860"/>
                        <a:pt x="1132840" y="22860"/>
                        <a:pt x="1093470" y="24130"/>
                      </a:cubicBezTo>
                      <a:cubicBezTo>
                        <a:pt x="1059180" y="25400"/>
                        <a:pt x="481330" y="29210"/>
                        <a:pt x="447040" y="29210"/>
                      </a:cubicBezTo>
                      <a:cubicBezTo>
                        <a:pt x="391160" y="29210"/>
                        <a:pt x="335280" y="26670"/>
                        <a:pt x="279400" y="33020"/>
                      </a:cubicBezTo>
                      <a:cubicBezTo>
                        <a:pt x="250190" y="36830"/>
                        <a:pt x="222250" y="36830"/>
                        <a:pt x="194310" y="38100"/>
                      </a:cubicBezTo>
                      <a:cubicBezTo>
                        <a:pt x="146050" y="41910"/>
                        <a:pt x="97790" y="45720"/>
                        <a:pt x="49530" y="50800"/>
                      </a:cubicBezTo>
                      <a:cubicBezTo>
                        <a:pt x="36830" y="50800"/>
                        <a:pt x="34290" y="53340"/>
                        <a:pt x="33020" y="68580"/>
                      </a:cubicBezTo>
                      <a:cubicBezTo>
                        <a:pt x="31750" y="91440"/>
                        <a:pt x="31750" y="114300"/>
                        <a:pt x="30480" y="137160"/>
                      </a:cubicBezTo>
                      <a:cubicBezTo>
                        <a:pt x="29210" y="175260"/>
                        <a:pt x="26670" y="212090"/>
                        <a:pt x="25400" y="250190"/>
                      </a:cubicBezTo>
                      <a:cubicBezTo>
                        <a:pt x="20320" y="290830"/>
                        <a:pt x="26670" y="1283970"/>
                        <a:pt x="29210" y="1324610"/>
                      </a:cubicBezTo>
                      <a:cubicBezTo>
                        <a:pt x="29210" y="1367790"/>
                        <a:pt x="29210" y="1412240"/>
                        <a:pt x="30480" y="1455420"/>
                      </a:cubicBezTo>
                      <a:cubicBezTo>
                        <a:pt x="30480" y="1487170"/>
                        <a:pt x="33020" y="1518920"/>
                        <a:pt x="33020" y="1550670"/>
                      </a:cubicBezTo>
                      <a:cubicBezTo>
                        <a:pt x="33020" y="1584960"/>
                        <a:pt x="33020" y="1619250"/>
                        <a:pt x="31750" y="1653540"/>
                      </a:cubicBezTo>
                      <a:cubicBezTo>
                        <a:pt x="31750" y="1657350"/>
                        <a:pt x="31750" y="1659890"/>
                        <a:pt x="31750" y="1663700"/>
                      </a:cubicBezTo>
                      <a:cubicBezTo>
                        <a:pt x="31750" y="1673860"/>
                        <a:pt x="35560" y="1677670"/>
                        <a:pt x="44450" y="1677670"/>
                      </a:cubicBezTo>
                      <a:cubicBezTo>
                        <a:pt x="60960" y="1677670"/>
                        <a:pt x="78740" y="1678940"/>
                        <a:pt x="95250" y="1678940"/>
                      </a:cubicBezTo>
                      <a:cubicBezTo>
                        <a:pt x="119380" y="1678940"/>
                        <a:pt x="144780" y="1676400"/>
                        <a:pt x="168910" y="1678940"/>
                      </a:cubicBezTo>
                      <a:cubicBezTo>
                        <a:pt x="208280" y="1682750"/>
                        <a:pt x="247650" y="1685290"/>
                        <a:pt x="287020" y="1684020"/>
                      </a:cubicBezTo>
                      <a:cubicBezTo>
                        <a:pt x="312420" y="1682750"/>
                        <a:pt x="336550" y="1685290"/>
                        <a:pt x="361950" y="1685290"/>
                      </a:cubicBezTo>
                      <a:cubicBezTo>
                        <a:pt x="398780" y="1685290"/>
                        <a:pt x="435610" y="1684020"/>
                        <a:pt x="472440" y="1685290"/>
                      </a:cubicBezTo>
                      <a:cubicBezTo>
                        <a:pt x="527050" y="1686560"/>
                        <a:pt x="1126490" y="1676400"/>
                        <a:pt x="1182370" y="1678940"/>
                      </a:cubicBezTo>
                      <a:cubicBezTo>
                        <a:pt x="1206500" y="1680210"/>
                        <a:pt x="1230630" y="1681480"/>
                        <a:pt x="1253490" y="1681480"/>
                      </a:cubicBezTo>
                      <a:cubicBezTo>
                        <a:pt x="1295400" y="1684020"/>
                        <a:pt x="1336040" y="1680210"/>
                        <a:pt x="1377950" y="1684020"/>
                      </a:cubicBezTo>
                      <a:cubicBezTo>
                        <a:pt x="1412240" y="1686560"/>
                        <a:pt x="1446530" y="1686560"/>
                        <a:pt x="1480820" y="1689100"/>
                      </a:cubicBezTo>
                      <a:cubicBezTo>
                        <a:pt x="1531620" y="1692910"/>
                        <a:pt x="1582420" y="1695450"/>
                        <a:pt x="1633220" y="1696720"/>
                      </a:cubicBezTo>
                      <a:cubicBezTo>
                        <a:pt x="1652270" y="1696720"/>
                        <a:pt x="1670050" y="1695450"/>
                        <a:pt x="1690370" y="169545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</p:spPr>
            </p:sp>
          </p:grpSp>
          <p:sp>
            <p:nvSpPr>
              <p:cNvPr id="26" name="TextBox 26"/>
              <p:cNvSpPr txBox="1"/>
              <p:nvPr/>
            </p:nvSpPr>
            <p:spPr>
              <a:xfrm>
                <a:off x="220516" y="484811"/>
                <a:ext cx="1665435" cy="2564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609630" rtl="0" eaLnBrk="1" fontAlgn="auto" latinLnBrk="0" hangingPunct="1">
                  <a:lnSpc>
                    <a:spcPts val="997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7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elegraf"/>
                  <a:ea typeface="+mn-ea"/>
                  <a:cs typeface="+mn-cs"/>
                </a:endParaRPr>
              </a:p>
            </p:txBody>
          </p:sp>
          <p:sp>
            <p:nvSpPr>
              <p:cNvPr id="27" name="AutoShape 27"/>
              <p:cNvSpPr/>
              <p:nvPr/>
            </p:nvSpPr>
            <p:spPr>
              <a:xfrm rot="-201720">
                <a:off x="766408" y="16857"/>
                <a:ext cx="580769" cy="199801"/>
              </a:xfrm>
              <a:prstGeom prst="rect">
                <a:avLst/>
              </a:prstGeom>
              <a:solidFill>
                <a:srgbClr val="000000"/>
              </a:solidFill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10569988" y="3241467"/>
              <a:ext cx="832718" cy="369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5191F"/>
                  </a:solidFill>
                  <a:effectLst/>
                  <a:uLnTx/>
                  <a:uFillTx/>
                  <a:latin typeface="RoxboroughCF Bold"/>
                  <a:ea typeface="+mn-ea"/>
                  <a:cs typeface="Khalid Art bold" pitchFamily="2" charset="-78"/>
                </a:rPr>
                <a:t>مثال 3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1" name="TextBox 12">
            <a:extLst>
              <a:ext uri="{FF2B5EF4-FFF2-40B4-BE49-F238E27FC236}">
                <a16:creationId xmlns:a16="http://schemas.microsoft.com/office/drawing/2014/main" id="{EDA832E6-4FFC-4D8E-B0E1-62FEF12C51DA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8DCE7EF2-29BF-4DDD-BD08-0F652F5FD9D7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35" name="TextBox 11">
              <a:extLst>
                <a:ext uri="{FF2B5EF4-FFF2-40B4-BE49-F238E27FC236}">
                  <a16:creationId xmlns:a16="http://schemas.microsoft.com/office/drawing/2014/main" id="{9B4F534E-895C-4448-819B-7CED19BBD75F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4208CAA2-9456-4499-BFFF-F2970D877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pic>
        <p:nvPicPr>
          <p:cNvPr id="40" name="Picture 6">
            <a:extLst>
              <a:ext uri="{FF2B5EF4-FFF2-40B4-BE49-F238E27FC236}">
                <a16:creationId xmlns:a16="http://schemas.microsoft.com/office/drawing/2014/main" id="{F436DCDF-F44C-4600-B08E-6A7A487C4D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34469" y="4981169"/>
            <a:ext cx="2252379" cy="151190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C5A68BB-4283-409E-B0BD-92ECAA0717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02080" y="2620148"/>
            <a:ext cx="1411897" cy="36352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9357B3E8-9021-4F9D-AE56-1ECAC13CE35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486" b="40199"/>
          <a:stretch/>
        </p:blipFill>
        <p:spPr>
          <a:xfrm>
            <a:off x="4706077" y="2073481"/>
            <a:ext cx="4858819" cy="2677297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FE4C4D88-9E3F-4007-BB5E-BCF3895A24F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6229"/>
          <a:stretch/>
        </p:blipFill>
        <p:spPr>
          <a:xfrm>
            <a:off x="2402867" y="4784519"/>
            <a:ext cx="7531487" cy="151191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FF83CE1-D5AB-469A-A7BF-5F7EF0D0C4E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2957" y="1597282"/>
            <a:ext cx="2563478" cy="3088912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1317CA7A-FA51-402C-9EFB-116EC5DA3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0199" y="739077"/>
            <a:ext cx="2552831" cy="4064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1903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707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BE02AD1-E1CB-4ACE-A4C5-E3912CE5DFF9}"/>
              </a:ext>
            </a:extLst>
          </p:cNvPr>
          <p:cNvGrpSpPr/>
          <p:nvPr/>
        </p:nvGrpSpPr>
        <p:grpSpPr>
          <a:xfrm>
            <a:off x="3893302" y="401601"/>
            <a:ext cx="3446626" cy="1050148"/>
            <a:chOff x="4272626" y="494733"/>
            <a:chExt cx="2093141" cy="708325"/>
          </a:xfrm>
        </p:grpSpPr>
        <p:grpSp>
          <p:nvGrpSpPr>
            <p:cNvPr id="6" name="Group 6"/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78906385-123E-4FE4-A3E4-6D68E07057F7}"/>
              </a:ext>
            </a:extLst>
          </p:cNvPr>
          <p:cNvGrpSpPr/>
          <p:nvPr/>
        </p:nvGrpSpPr>
        <p:grpSpPr>
          <a:xfrm>
            <a:off x="10440229" y="1072955"/>
            <a:ext cx="1053233" cy="1107098"/>
            <a:chOff x="10452968" y="2879666"/>
            <a:chExt cx="1053233" cy="1107098"/>
          </a:xfrm>
        </p:grpSpPr>
        <p:grpSp>
          <p:nvGrpSpPr>
            <p:cNvPr id="22" name="Group 22"/>
            <p:cNvGrpSpPr/>
            <p:nvPr/>
          </p:nvGrpSpPr>
          <p:grpSpPr>
            <a:xfrm>
              <a:off x="10452968" y="2879666"/>
              <a:ext cx="1053233" cy="1107098"/>
              <a:chOff x="0" y="16857"/>
              <a:chExt cx="2106465" cy="2214197"/>
            </a:xfrm>
          </p:grpSpPr>
          <p:grpSp>
            <p:nvGrpSpPr>
              <p:cNvPr id="23" name="Group 23"/>
              <p:cNvGrpSpPr/>
              <p:nvPr/>
            </p:nvGrpSpPr>
            <p:grpSpPr>
              <a:xfrm>
                <a:off x="0" y="116758"/>
                <a:ext cx="2106465" cy="2114296"/>
                <a:chOff x="0" y="0"/>
                <a:chExt cx="1708150" cy="1714500"/>
              </a:xfrm>
            </p:grpSpPr>
            <p:sp>
              <p:nvSpPr>
                <p:cNvPr id="24" name="Freeform 24"/>
                <p:cNvSpPr/>
                <p:nvPr/>
              </p:nvSpPr>
              <p:spPr>
                <a:xfrm>
                  <a:off x="10160" y="16510"/>
                  <a:ext cx="1685290" cy="1686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290" h="1686560">
                      <a:moveTo>
                        <a:pt x="1685290" y="1686560"/>
                      </a:moveTo>
                      <a:lnTo>
                        <a:pt x="0" y="1678940"/>
                      </a:lnTo>
                      <a:lnTo>
                        <a:pt x="0" y="598170"/>
                      </a:lnTo>
                      <a:lnTo>
                        <a:pt x="17780" y="19050"/>
                      </a:lnTo>
                      <a:lnTo>
                        <a:pt x="838200" y="0"/>
                      </a:lnTo>
                      <a:lnTo>
                        <a:pt x="1666240" y="508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</p:spPr>
            </p:sp>
            <p:sp>
              <p:nvSpPr>
                <p:cNvPr id="25" name="Freeform 25"/>
                <p:cNvSpPr/>
                <p:nvPr/>
              </p:nvSpPr>
              <p:spPr>
                <a:xfrm>
                  <a:off x="-3810" y="0"/>
                  <a:ext cx="1714500" cy="1713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500" h="1713230">
                      <a:moveTo>
                        <a:pt x="1680210" y="21590"/>
                      </a:moveTo>
                      <a:cubicBezTo>
                        <a:pt x="1681480" y="34290"/>
                        <a:pt x="1681480" y="44450"/>
                        <a:pt x="1682750" y="54610"/>
                      </a:cubicBezTo>
                      <a:cubicBezTo>
                        <a:pt x="1685290" y="88900"/>
                        <a:pt x="1686560" y="124460"/>
                        <a:pt x="1689100" y="158750"/>
                      </a:cubicBezTo>
                      <a:cubicBezTo>
                        <a:pt x="1689100" y="208280"/>
                        <a:pt x="1701800" y="1184910"/>
                        <a:pt x="1708150" y="1234440"/>
                      </a:cubicBezTo>
                      <a:cubicBezTo>
                        <a:pt x="1714500" y="1309370"/>
                        <a:pt x="1710690" y="1385570"/>
                        <a:pt x="1710690" y="1460500"/>
                      </a:cubicBezTo>
                      <a:cubicBezTo>
                        <a:pt x="1710690" y="1526540"/>
                        <a:pt x="1711960" y="1587500"/>
                        <a:pt x="1713230" y="1652270"/>
                      </a:cubicBezTo>
                      <a:cubicBezTo>
                        <a:pt x="1713230" y="1673860"/>
                        <a:pt x="1713230" y="1687830"/>
                        <a:pt x="1713230" y="1711960"/>
                      </a:cubicBezTo>
                      <a:cubicBezTo>
                        <a:pt x="1690370" y="1711960"/>
                        <a:pt x="1670050" y="1713230"/>
                        <a:pt x="1649730" y="1711960"/>
                      </a:cubicBezTo>
                      <a:cubicBezTo>
                        <a:pt x="1567180" y="1706880"/>
                        <a:pt x="1483360" y="1713230"/>
                        <a:pt x="1400810" y="1708150"/>
                      </a:cubicBezTo>
                      <a:cubicBezTo>
                        <a:pt x="1351280" y="1704340"/>
                        <a:pt x="1303020" y="1706880"/>
                        <a:pt x="1253490" y="1704340"/>
                      </a:cubicBezTo>
                      <a:cubicBezTo>
                        <a:pt x="1230630" y="1703070"/>
                        <a:pt x="1207770" y="1701800"/>
                        <a:pt x="1184910" y="1700530"/>
                      </a:cubicBezTo>
                      <a:cubicBezTo>
                        <a:pt x="1170940" y="1700530"/>
                        <a:pt x="1158240" y="1701800"/>
                        <a:pt x="1144270" y="1701800"/>
                      </a:cubicBezTo>
                      <a:cubicBezTo>
                        <a:pt x="1108710" y="1700530"/>
                        <a:pt x="1010920" y="1701800"/>
                        <a:pt x="975360" y="1700530"/>
                      </a:cubicBezTo>
                      <a:cubicBezTo>
                        <a:pt x="949960" y="1699260"/>
                        <a:pt x="441960" y="1708150"/>
                        <a:pt x="416560" y="1706880"/>
                      </a:cubicBezTo>
                      <a:cubicBezTo>
                        <a:pt x="410210" y="1706880"/>
                        <a:pt x="402590" y="1708150"/>
                        <a:pt x="396240" y="1708150"/>
                      </a:cubicBezTo>
                      <a:cubicBezTo>
                        <a:pt x="381000" y="1708150"/>
                        <a:pt x="367030" y="1709420"/>
                        <a:pt x="351790" y="1709420"/>
                      </a:cubicBezTo>
                      <a:cubicBezTo>
                        <a:pt x="313690" y="1709420"/>
                        <a:pt x="276860" y="1708150"/>
                        <a:pt x="238760" y="1706880"/>
                      </a:cubicBezTo>
                      <a:cubicBezTo>
                        <a:pt x="215900" y="1705610"/>
                        <a:pt x="193040" y="1704340"/>
                        <a:pt x="171450" y="1703070"/>
                      </a:cubicBezTo>
                      <a:cubicBezTo>
                        <a:pt x="130810" y="1701800"/>
                        <a:pt x="90170" y="1700530"/>
                        <a:pt x="48260" y="1700530"/>
                      </a:cubicBezTo>
                      <a:cubicBezTo>
                        <a:pt x="38100" y="1700530"/>
                        <a:pt x="29210" y="1700530"/>
                        <a:pt x="19050" y="1699260"/>
                      </a:cubicBezTo>
                      <a:cubicBezTo>
                        <a:pt x="10160" y="1697990"/>
                        <a:pt x="5080" y="1691640"/>
                        <a:pt x="7620" y="1682750"/>
                      </a:cubicBezTo>
                      <a:cubicBezTo>
                        <a:pt x="16510" y="1651000"/>
                        <a:pt x="12700" y="1619250"/>
                        <a:pt x="11430" y="1586230"/>
                      </a:cubicBezTo>
                      <a:cubicBezTo>
                        <a:pt x="10160" y="1518920"/>
                        <a:pt x="6350" y="1452880"/>
                        <a:pt x="7620" y="1385570"/>
                      </a:cubicBezTo>
                      <a:cubicBezTo>
                        <a:pt x="5080" y="1301750"/>
                        <a:pt x="0" y="264160"/>
                        <a:pt x="7620" y="179070"/>
                      </a:cubicBezTo>
                      <a:cubicBezTo>
                        <a:pt x="8890" y="162560"/>
                        <a:pt x="7620" y="144780"/>
                        <a:pt x="8890" y="128270"/>
                      </a:cubicBezTo>
                      <a:cubicBezTo>
                        <a:pt x="10160" y="101600"/>
                        <a:pt x="12700" y="72390"/>
                        <a:pt x="13970" y="44450"/>
                      </a:cubicBezTo>
                      <a:cubicBezTo>
                        <a:pt x="13970" y="41910"/>
                        <a:pt x="15240" y="39370"/>
                        <a:pt x="16510" y="38100"/>
                      </a:cubicBezTo>
                      <a:cubicBezTo>
                        <a:pt x="38100" y="35560"/>
                        <a:pt x="58420" y="30480"/>
                        <a:pt x="78740" y="29210"/>
                      </a:cubicBezTo>
                      <a:cubicBezTo>
                        <a:pt x="113030" y="25400"/>
                        <a:pt x="147320" y="22860"/>
                        <a:pt x="182880" y="20320"/>
                      </a:cubicBezTo>
                      <a:cubicBezTo>
                        <a:pt x="207010" y="17780"/>
                        <a:pt x="231140" y="16510"/>
                        <a:pt x="254000" y="13970"/>
                      </a:cubicBezTo>
                      <a:cubicBezTo>
                        <a:pt x="276860" y="11430"/>
                        <a:pt x="300990" y="8890"/>
                        <a:pt x="323850" y="8890"/>
                      </a:cubicBezTo>
                      <a:cubicBezTo>
                        <a:pt x="349250" y="7620"/>
                        <a:pt x="374650" y="10160"/>
                        <a:pt x="400050" y="8890"/>
                      </a:cubicBezTo>
                      <a:cubicBezTo>
                        <a:pt x="431800" y="8890"/>
                        <a:pt x="1007110" y="6350"/>
                        <a:pt x="1038860" y="5080"/>
                      </a:cubicBezTo>
                      <a:cubicBezTo>
                        <a:pt x="1069340" y="3810"/>
                        <a:pt x="1099820" y="2540"/>
                        <a:pt x="1131570" y="2540"/>
                      </a:cubicBezTo>
                      <a:cubicBezTo>
                        <a:pt x="1183640" y="1270"/>
                        <a:pt x="1234440" y="0"/>
                        <a:pt x="1286510" y="0"/>
                      </a:cubicBezTo>
                      <a:cubicBezTo>
                        <a:pt x="1308100" y="0"/>
                        <a:pt x="1330960" y="2540"/>
                        <a:pt x="1352550" y="2540"/>
                      </a:cubicBezTo>
                      <a:cubicBezTo>
                        <a:pt x="1412240" y="3810"/>
                        <a:pt x="1473200" y="5080"/>
                        <a:pt x="1532890" y="7620"/>
                      </a:cubicBezTo>
                      <a:cubicBezTo>
                        <a:pt x="1564640" y="8890"/>
                        <a:pt x="1596390" y="12700"/>
                        <a:pt x="1628140" y="16510"/>
                      </a:cubicBezTo>
                      <a:cubicBezTo>
                        <a:pt x="1635760" y="16510"/>
                        <a:pt x="1643380" y="16510"/>
                        <a:pt x="1649730" y="16510"/>
                      </a:cubicBezTo>
                      <a:cubicBezTo>
                        <a:pt x="1661160" y="17780"/>
                        <a:pt x="1670050" y="20320"/>
                        <a:pt x="1680210" y="21590"/>
                      </a:cubicBezTo>
                      <a:close/>
                      <a:moveTo>
                        <a:pt x="1690370" y="1695450"/>
                      </a:moveTo>
                      <a:cubicBezTo>
                        <a:pt x="1691640" y="1678940"/>
                        <a:pt x="1692910" y="1666240"/>
                        <a:pt x="1692910" y="1653540"/>
                      </a:cubicBezTo>
                      <a:cubicBezTo>
                        <a:pt x="1691640" y="1581150"/>
                        <a:pt x="1690370" y="1513840"/>
                        <a:pt x="1690370" y="1441450"/>
                      </a:cubicBezTo>
                      <a:cubicBezTo>
                        <a:pt x="1690370" y="1408430"/>
                        <a:pt x="1692910" y="1375410"/>
                        <a:pt x="1691640" y="1342390"/>
                      </a:cubicBezTo>
                      <a:cubicBezTo>
                        <a:pt x="1691640" y="1311910"/>
                        <a:pt x="1690370" y="1280160"/>
                        <a:pt x="1689100" y="1249680"/>
                      </a:cubicBezTo>
                      <a:cubicBezTo>
                        <a:pt x="1684020" y="1202690"/>
                        <a:pt x="1672590" y="229870"/>
                        <a:pt x="1672590" y="182880"/>
                      </a:cubicBezTo>
                      <a:cubicBezTo>
                        <a:pt x="1670050" y="143510"/>
                        <a:pt x="1667510" y="102870"/>
                        <a:pt x="1664970" y="63500"/>
                      </a:cubicBezTo>
                      <a:cubicBezTo>
                        <a:pt x="1663700" y="44450"/>
                        <a:pt x="1662430" y="43180"/>
                        <a:pt x="1645920" y="41910"/>
                      </a:cubicBezTo>
                      <a:cubicBezTo>
                        <a:pt x="1642110" y="41910"/>
                        <a:pt x="1639570" y="41910"/>
                        <a:pt x="1635760" y="40640"/>
                      </a:cubicBezTo>
                      <a:cubicBezTo>
                        <a:pt x="1604010" y="36830"/>
                        <a:pt x="1570990" y="31750"/>
                        <a:pt x="1539240" y="30480"/>
                      </a:cubicBezTo>
                      <a:cubicBezTo>
                        <a:pt x="1461770" y="26670"/>
                        <a:pt x="1383030" y="25400"/>
                        <a:pt x="1305560" y="22860"/>
                      </a:cubicBezTo>
                      <a:cubicBezTo>
                        <a:pt x="1294130" y="22860"/>
                        <a:pt x="1281430" y="22860"/>
                        <a:pt x="1270000" y="22860"/>
                      </a:cubicBezTo>
                      <a:cubicBezTo>
                        <a:pt x="1250950" y="22860"/>
                        <a:pt x="1231900" y="22860"/>
                        <a:pt x="1214120" y="22860"/>
                      </a:cubicBezTo>
                      <a:cubicBezTo>
                        <a:pt x="1173480" y="22860"/>
                        <a:pt x="1132840" y="22860"/>
                        <a:pt x="1093470" y="24130"/>
                      </a:cubicBezTo>
                      <a:cubicBezTo>
                        <a:pt x="1059180" y="25400"/>
                        <a:pt x="481330" y="29210"/>
                        <a:pt x="447040" y="29210"/>
                      </a:cubicBezTo>
                      <a:cubicBezTo>
                        <a:pt x="391160" y="29210"/>
                        <a:pt x="335280" y="26670"/>
                        <a:pt x="279400" y="33020"/>
                      </a:cubicBezTo>
                      <a:cubicBezTo>
                        <a:pt x="250190" y="36830"/>
                        <a:pt x="222250" y="36830"/>
                        <a:pt x="194310" y="38100"/>
                      </a:cubicBezTo>
                      <a:cubicBezTo>
                        <a:pt x="146050" y="41910"/>
                        <a:pt x="97790" y="45720"/>
                        <a:pt x="49530" y="50800"/>
                      </a:cubicBezTo>
                      <a:cubicBezTo>
                        <a:pt x="36830" y="50800"/>
                        <a:pt x="34290" y="53340"/>
                        <a:pt x="33020" y="68580"/>
                      </a:cubicBezTo>
                      <a:cubicBezTo>
                        <a:pt x="31750" y="91440"/>
                        <a:pt x="31750" y="114300"/>
                        <a:pt x="30480" y="137160"/>
                      </a:cubicBezTo>
                      <a:cubicBezTo>
                        <a:pt x="29210" y="175260"/>
                        <a:pt x="26670" y="212090"/>
                        <a:pt x="25400" y="250190"/>
                      </a:cubicBezTo>
                      <a:cubicBezTo>
                        <a:pt x="20320" y="290830"/>
                        <a:pt x="26670" y="1283970"/>
                        <a:pt x="29210" y="1324610"/>
                      </a:cubicBezTo>
                      <a:cubicBezTo>
                        <a:pt x="29210" y="1367790"/>
                        <a:pt x="29210" y="1412240"/>
                        <a:pt x="30480" y="1455420"/>
                      </a:cubicBezTo>
                      <a:cubicBezTo>
                        <a:pt x="30480" y="1487170"/>
                        <a:pt x="33020" y="1518920"/>
                        <a:pt x="33020" y="1550670"/>
                      </a:cubicBezTo>
                      <a:cubicBezTo>
                        <a:pt x="33020" y="1584960"/>
                        <a:pt x="33020" y="1619250"/>
                        <a:pt x="31750" y="1653540"/>
                      </a:cubicBezTo>
                      <a:cubicBezTo>
                        <a:pt x="31750" y="1657350"/>
                        <a:pt x="31750" y="1659890"/>
                        <a:pt x="31750" y="1663700"/>
                      </a:cubicBezTo>
                      <a:cubicBezTo>
                        <a:pt x="31750" y="1673860"/>
                        <a:pt x="35560" y="1677670"/>
                        <a:pt x="44450" y="1677670"/>
                      </a:cubicBezTo>
                      <a:cubicBezTo>
                        <a:pt x="60960" y="1677670"/>
                        <a:pt x="78740" y="1678940"/>
                        <a:pt x="95250" y="1678940"/>
                      </a:cubicBezTo>
                      <a:cubicBezTo>
                        <a:pt x="119380" y="1678940"/>
                        <a:pt x="144780" y="1676400"/>
                        <a:pt x="168910" y="1678940"/>
                      </a:cubicBezTo>
                      <a:cubicBezTo>
                        <a:pt x="208280" y="1682750"/>
                        <a:pt x="247650" y="1685290"/>
                        <a:pt x="287020" y="1684020"/>
                      </a:cubicBezTo>
                      <a:cubicBezTo>
                        <a:pt x="312420" y="1682750"/>
                        <a:pt x="336550" y="1685290"/>
                        <a:pt x="361950" y="1685290"/>
                      </a:cubicBezTo>
                      <a:cubicBezTo>
                        <a:pt x="398780" y="1685290"/>
                        <a:pt x="435610" y="1684020"/>
                        <a:pt x="472440" y="1685290"/>
                      </a:cubicBezTo>
                      <a:cubicBezTo>
                        <a:pt x="527050" y="1686560"/>
                        <a:pt x="1126490" y="1676400"/>
                        <a:pt x="1182370" y="1678940"/>
                      </a:cubicBezTo>
                      <a:cubicBezTo>
                        <a:pt x="1206500" y="1680210"/>
                        <a:pt x="1230630" y="1681480"/>
                        <a:pt x="1253490" y="1681480"/>
                      </a:cubicBezTo>
                      <a:cubicBezTo>
                        <a:pt x="1295400" y="1684020"/>
                        <a:pt x="1336040" y="1680210"/>
                        <a:pt x="1377950" y="1684020"/>
                      </a:cubicBezTo>
                      <a:cubicBezTo>
                        <a:pt x="1412240" y="1686560"/>
                        <a:pt x="1446530" y="1686560"/>
                        <a:pt x="1480820" y="1689100"/>
                      </a:cubicBezTo>
                      <a:cubicBezTo>
                        <a:pt x="1531620" y="1692910"/>
                        <a:pt x="1582420" y="1695450"/>
                        <a:pt x="1633220" y="1696720"/>
                      </a:cubicBezTo>
                      <a:cubicBezTo>
                        <a:pt x="1652270" y="1696720"/>
                        <a:pt x="1670050" y="1695450"/>
                        <a:pt x="1690370" y="169545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</p:spPr>
            </p:sp>
          </p:grpSp>
          <p:sp>
            <p:nvSpPr>
              <p:cNvPr id="26" name="TextBox 26"/>
              <p:cNvSpPr txBox="1"/>
              <p:nvPr/>
            </p:nvSpPr>
            <p:spPr>
              <a:xfrm>
                <a:off x="220516" y="484811"/>
                <a:ext cx="1665435" cy="2564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609630" rtl="0" eaLnBrk="1" fontAlgn="auto" latinLnBrk="0" hangingPunct="1">
                  <a:lnSpc>
                    <a:spcPts val="997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7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elegraf"/>
                  <a:ea typeface="+mn-ea"/>
                  <a:cs typeface="+mn-cs"/>
                </a:endParaRPr>
              </a:p>
            </p:txBody>
          </p:sp>
          <p:sp>
            <p:nvSpPr>
              <p:cNvPr id="27" name="AutoShape 27"/>
              <p:cNvSpPr/>
              <p:nvPr/>
            </p:nvSpPr>
            <p:spPr>
              <a:xfrm rot="-201720">
                <a:off x="766408" y="16857"/>
                <a:ext cx="580769" cy="199801"/>
              </a:xfrm>
              <a:prstGeom prst="rect">
                <a:avLst/>
              </a:prstGeom>
              <a:solidFill>
                <a:srgbClr val="000000"/>
              </a:solidFill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10569988" y="3241467"/>
              <a:ext cx="832718" cy="369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5191F"/>
                  </a:solidFill>
                  <a:effectLst/>
                  <a:uLnTx/>
                  <a:uFillTx/>
                  <a:latin typeface="RoxboroughCF Bold"/>
                  <a:ea typeface="+mn-ea"/>
                  <a:cs typeface="Khalid Art bold" pitchFamily="2" charset="-78"/>
                </a:rPr>
                <a:t>مثال 3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1" name="TextBox 12">
            <a:extLst>
              <a:ext uri="{FF2B5EF4-FFF2-40B4-BE49-F238E27FC236}">
                <a16:creationId xmlns:a16="http://schemas.microsoft.com/office/drawing/2014/main" id="{EDA832E6-4FFC-4D8E-B0E1-62FEF12C51DA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8DCE7EF2-29BF-4DDD-BD08-0F652F5FD9D7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35" name="TextBox 11">
              <a:extLst>
                <a:ext uri="{FF2B5EF4-FFF2-40B4-BE49-F238E27FC236}">
                  <a16:creationId xmlns:a16="http://schemas.microsoft.com/office/drawing/2014/main" id="{9B4F534E-895C-4448-819B-7CED19BBD75F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4208CAA2-9456-4499-BFFF-F2970D877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pic>
        <p:nvPicPr>
          <p:cNvPr id="40" name="Picture 6">
            <a:extLst>
              <a:ext uri="{FF2B5EF4-FFF2-40B4-BE49-F238E27FC236}">
                <a16:creationId xmlns:a16="http://schemas.microsoft.com/office/drawing/2014/main" id="{F436DCDF-F44C-4600-B08E-6A7A487C4D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34469" y="4981169"/>
            <a:ext cx="2252379" cy="151190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C5A68BB-4283-409E-B0BD-92ECAA0717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02080" y="2620148"/>
            <a:ext cx="1411897" cy="36352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1317CA7A-FA51-402C-9EFB-116EC5DA304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0199" y="739077"/>
            <a:ext cx="2552831" cy="406421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330D9D82-C861-478A-B2A0-955342BB0314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2819" y="1791853"/>
            <a:ext cx="8107590" cy="41675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4294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707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BE02AD1-E1CB-4ACE-A4C5-E3912CE5DFF9}"/>
              </a:ext>
            </a:extLst>
          </p:cNvPr>
          <p:cNvGrpSpPr/>
          <p:nvPr/>
        </p:nvGrpSpPr>
        <p:grpSpPr>
          <a:xfrm>
            <a:off x="3893302" y="401601"/>
            <a:ext cx="3446626" cy="1050148"/>
            <a:chOff x="4272626" y="494733"/>
            <a:chExt cx="2093141" cy="708325"/>
          </a:xfrm>
        </p:grpSpPr>
        <p:grpSp>
          <p:nvGrpSpPr>
            <p:cNvPr id="6" name="Group 6"/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78906385-123E-4FE4-A3E4-6D68E07057F7}"/>
              </a:ext>
            </a:extLst>
          </p:cNvPr>
          <p:cNvGrpSpPr/>
          <p:nvPr/>
        </p:nvGrpSpPr>
        <p:grpSpPr>
          <a:xfrm>
            <a:off x="10440229" y="1072955"/>
            <a:ext cx="1053233" cy="1107098"/>
            <a:chOff x="10452968" y="2879666"/>
            <a:chExt cx="1053233" cy="1107098"/>
          </a:xfrm>
        </p:grpSpPr>
        <p:grpSp>
          <p:nvGrpSpPr>
            <p:cNvPr id="22" name="Group 22"/>
            <p:cNvGrpSpPr/>
            <p:nvPr/>
          </p:nvGrpSpPr>
          <p:grpSpPr>
            <a:xfrm>
              <a:off x="10452968" y="2879666"/>
              <a:ext cx="1053233" cy="1107098"/>
              <a:chOff x="0" y="16857"/>
              <a:chExt cx="2106465" cy="2214197"/>
            </a:xfrm>
          </p:grpSpPr>
          <p:grpSp>
            <p:nvGrpSpPr>
              <p:cNvPr id="23" name="Group 23"/>
              <p:cNvGrpSpPr/>
              <p:nvPr/>
            </p:nvGrpSpPr>
            <p:grpSpPr>
              <a:xfrm>
                <a:off x="0" y="116758"/>
                <a:ext cx="2106465" cy="2114296"/>
                <a:chOff x="0" y="0"/>
                <a:chExt cx="1708150" cy="1714500"/>
              </a:xfrm>
            </p:grpSpPr>
            <p:sp>
              <p:nvSpPr>
                <p:cNvPr id="24" name="Freeform 24"/>
                <p:cNvSpPr/>
                <p:nvPr/>
              </p:nvSpPr>
              <p:spPr>
                <a:xfrm>
                  <a:off x="10160" y="16510"/>
                  <a:ext cx="1685290" cy="1686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290" h="1686560">
                      <a:moveTo>
                        <a:pt x="1685290" y="1686560"/>
                      </a:moveTo>
                      <a:lnTo>
                        <a:pt x="0" y="1678940"/>
                      </a:lnTo>
                      <a:lnTo>
                        <a:pt x="0" y="598170"/>
                      </a:lnTo>
                      <a:lnTo>
                        <a:pt x="17780" y="19050"/>
                      </a:lnTo>
                      <a:lnTo>
                        <a:pt x="838200" y="0"/>
                      </a:lnTo>
                      <a:lnTo>
                        <a:pt x="1666240" y="508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</p:spPr>
            </p:sp>
            <p:sp>
              <p:nvSpPr>
                <p:cNvPr id="25" name="Freeform 25"/>
                <p:cNvSpPr/>
                <p:nvPr/>
              </p:nvSpPr>
              <p:spPr>
                <a:xfrm>
                  <a:off x="-3810" y="0"/>
                  <a:ext cx="1714500" cy="1713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500" h="1713230">
                      <a:moveTo>
                        <a:pt x="1680210" y="21590"/>
                      </a:moveTo>
                      <a:cubicBezTo>
                        <a:pt x="1681480" y="34290"/>
                        <a:pt x="1681480" y="44450"/>
                        <a:pt x="1682750" y="54610"/>
                      </a:cubicBezTo>
                      <a:cubicBezTo>
                        <a:pt x="1685290" y="88900"/>
                        <a:pt x="1686560" y="124460"/>
                        <a:pt x="1689100" y="158750"/>
                      </a:cubicBezTo>
                      <a:cubicBezTo>
                        <a:pt x="1689100" y="208280"/>
                        <a:pt x="1701800" y="1184910"/>
                        <a:pt x="1708150" y="1234440"/>
                      </a:cubicBezTo>
                      <a:cubicBezTo>
                        <a:pt x="1714500" y="1309370"/>
                        <a:pt x="1710690" y="1385570"/>
                        <a:pt x="1710690" y="1460500"/>
                      </a:cubicBezTo>
                      <a:cubicBezTo>
                        <a:pt x="1710690" y="1526540"/>
                        <a:pt x="1711960" y="1587500"/>
                        <a:pt x="1713230" y="1652270"/>
                      </a:cubicBezTo>
                      <a:cubicBezTo>
                        <a:pt x="1713230" y="1673860"/>
                        <a:pt x="1713230" y="1687830"/>
                        <a:pt x="1713230" y="1711960"/>
                      </a:cubicBezTo>
                      <a:cubicBezTo>
                        <a:pt x="1690370" y="1711960"/>
                        <a:pt x="1670050" y="1713230"/>
                        <a:pt x="1649730" y="1711960"/>
                      </a:cubicBezTo>
                      <a:cubicBezTo>
                        <a:pt x="1567180" y="1706880"/>
                        <a:pt x="1483360" y="1713230"/>
                        <a:pt x="1400810" y="1708150"/>
                      </a:cubicBezTo>
                      <a:cubicBezTo>
                        <a:pt x="1351280" y="1704340"/>
                        <a:pt x="1303020" y="1706880"/>
                        <a:pt x="1253490" y="1704340"/>
                      </a:cubicBezTo>
                      <a:cubicBezTo>
                        <a:pt x="1230630" y="1703070"/>
                        <a:pt x="1207770" y="1701800"/>
                        <a:pt x="1184910" y="1700530"/>
                      </a:cubicBezTo>
                      <a:cubicBezTo>
                        <a:pt x="1170940" y="1700530"/>
                        <a:pt x="1158240" y="1701800"/>
                        <a:pt x="1144270" y="1701800"/>
                      </a:cubicBezTo>
                      <a:cubicBezTo>
                        <a:pt x="1108710" y="1700530"/>
                        <a:pt x="1010920" y="1701800"/>
                        <a:pt x="975360" y="1700530"/>
                      </a:cubicBezTo>
                      <a:cubicBezTo>
                        <a:pt x="949960" y="1699260"/>
                        <a:pt x="441960" y="1708150"/>
                        <a:pt x="416560" y="1706880"/>
                      </a:cubicBezTo>
                      <a:cubicBezTo>
                        <a:pt x="410210" y="1706880"/>
                        <a:pt x="402590" y="1708150"/>
                        <a:pt x="396240" y="1708150"/>
                      </a:cubicBezTo>
                      <a:cubicBezTo>
                        <a:pt x="381000" y="1708150"/>
                        <a:pt x="367030" y="1709420"/>
                        <a:pt x="351790" y="1709420"/>
                      </a:cubicBezTo>
                      <a:cubicBezTo>
                        <a:pt x="313690" y="1709420"/>
                        <a:pt x="276860" y="1708150"/>
                        <a:pt x="238760" y="1706880"/>
                      </a:cubicBezTo>
                      <a:cubicBezTo>
                        <a:pt x="215900" y="1705610"/>
                        <a:pt x="193040" y="1704340"/>
                        <a:pt x="171450" y="1703070"/>
                      </a:cubicBezTo>
                      <a:cubicBezTo>
                        <a:pt x="130810" y="1701800"/>
                        <a:pt x="90170" y="1700530"/>
                        <a:pt x="48260" y="1700530"/>
                      </a:cubicBezTo>
                      <a:cubicBezTo>
                        <a:pt x="38100" y="1700530"/>
                        <a:pt x="29210" y="1700530"/>
                        <a:pt x="19050" y="1699260"/>
                      </a:cubicBezTo>
                      <a:cubicBezTo>
                        <a:pt x="10160" y="1697990"/>
                        <a:pt x="5080" y="1691640"/>
                        <a:pt x="7620" y="1682750"/>
                      </a:cubicBezTo>
                      <a:cubicBezTo>
                        <a:pt x="16510" y="1651000"/>
                        <a:pt x="12700" y="1619250"/>
                        <a:pt x="11430" y="1586230"/>
                      </a:cubicBezTo>
                      <a:cubicBezTo>
                        <a:pt x="10160" y="1518920"/>
                        <a:pt x="6350" y="1452880"/>
                        <a:pt x="7620" y="1385570"/>
                      </a:cubicBezTo>
                      <a:cubicBezTo>
                        <a:pt x="5080" y="1301750"/>
                        <a:pt x="0" y="264160"/>
                        <a:pt x="7620" y="179070"/>
                      </a:cubicBezTo>
                      <a:cubicBezTo>
                        <a:pt x="8890" y="162560"/>
                        <a:pt x="7620" y="144780"/>
                        <a:pt x="8890" y="128270"/>
                      </a:cubicBezTo>
                      <a:cubicBezTo>
                        <a:pt x="10160" y="101600"/>
                        <a:pt x="12700" y="72390"/>
                        <a:pt x="13970" y="44450"/>
                      </a:cubicBezTo>
                      <a:cubicBezTo>
                        <a:pt x="13970" y="41910"/>
                        <a:pt x="15240" y="39370"/>
                        <a:pt x="16510" y="38100"/>
                      </a:cubicBezTo>
                      <a:cubicBezTo>
                        <a:pt x="38100" y="35560"/>
                        <a:pt x="58420" y="30480"/>
                        <a:pt x="78740" y="29210"/>
                      </a:cubicBezTo>
                      <a:cubicBezTo>
                        <a:pt x="113030" y="25400"/>
                        <a:pt x="147320" y="22860"/>
                        <a:pt x="182880" y="20320"/>
                      </a:cubicBezTo>
                      <a:cubicBezTo>
                        <a:pt x="207010" y="17780"/>
                        <a:pt x="231140" y="16510"/>
                        <a:pt x="254000" y="13970"/>
                      </a:cubicBezTo>
                      <a:cubicBezTo>
                        <a:pt x="276860" y="11430"/>
                        <a:pt x="300990" y="8890"/>
                        <a:pt x="323850" y="8890"/>
                      </a:cubicBezTo>
                      <a:cubicBezTo>
                        <a:pt x="349250" y="7620"/>
                        <a:pt x="374650" y="10160"/>
                        <a:pt x="400050" y="8890"/>
                      </a:cubicBezTo>
                      <a:cubicBezTo>
                        <a:pt x="431800" y="8890"/>
                        <a:pt x="1007110" y="6350"/>
                        <a:pt x="1038860" y="5080"/>
                      </a:cubicBezTo>
                      <a:cubicBezTo>
                        <a:pt x="1069340" y="3810"/>
                        <a:pt x="1099820" y="2540"/>
                        <a:pt x="1131570" y="2540"/>
                      </a:cubicBezTo>
                      <a:cubicBezTo>
                        <a:pt x="1183640" y="1270"/>
                        <a:pt x="1234440" y="0"/>
                        <a:pt x="1286510" y="0"/>
                      </a:cubicBezTo>
                      <a:cubicBezTo>
                        <a:pt x="1308100" y="0"/>
                        <a:pt x="1330960" y="2540"/>
                        <a:pt x="1352550" y="2540"/>
                      </a:cubicBezTo>
                      <a:cubicBezTo>
                        <a:pt x="1412240" y="3810"/>
                        <a:pt x="1473200" y="5080"/>
                        <a:pt x="1532890" y="7620"/>
                      </a:cubicBezTo>
                      <a:cubicBezTo>
                        <a:pt x="1564640" y="8890"/>
                        <a:pt x="1596390" y="12700"/>
                        <a:pt x="1628140" y="16510"/>
                      </a:cubicBezTo>
                      <a:cubicBezTo>
                        <a:pt x="1635760" y="16510"/>
                        <a:pt x="1643380" y="16510"/>
                        <a:pt x="1649730" y="16510"/>
                      </a:cubicBezTo>
                      <a:cubicBezTo>
                        <a:pt x="1661160" y="17780"/>
                        <a:pt x="1670050" y="20320"/>
                        <a:pt x="1680210" y="21590"/>
                      </a:cubicBezTo>
                      <a:close/>
                      <a:moveTo>
                        <a:pt x="1690370" y="1695450"/>
                      </a:moveTo>
                      <a:cubicBezTo>
                        <a:pt x="1691640" y="1678940"/>
                        <a:pt x="1692910" y="1666240"/>
                        <a:pt x="1692910" y="1653540"/>
                      </a:cubicBezTo>
                      <a:cubicBezTo>
                        <a:pt x="1691640" y="1581150"/>
                        <a:pt x="1690370" y="1513840"/>
                        <a:pt x="1690370" y="1441450"/>
                      </a:cubicBezTo>
                      <a:cubicBezTo>
                        <a:pt x="1690370" y="1408430"/>
                        <a:pt x="1692910" y="1375410"/>
                        <a:pt x="1691640" y="1342390"/>
                      </a:cubicBezTo>
                      <a:cubicBezTo>
                        <a:pt x="1691640" y="1311910"/>
                        <a:pt x="1690370" y="1280160"/>
                        <a:pt x="1689100" y="1249680"/>
                      </a:cubicBezTo>
                      <a:cubicBezTo>
                        <a:pt x="1684020" y="1202690"/>
                        <a:pt x="1672590" y="229870"/>
                        <a:pt x="1672590" y="182880"/>
                      </a:cubicBezTo>
                      <a:cubicBezTo>
                        <a:pt x="1670050" y="143510"/>
                        <a:pt x="1667510" y="102870"/>
                        <a:pt x="1664970" y="63500"/>
                      </a:cubicBezTo>
                      <a:cubicBezTo>
                        <a:pt x="1663700" y="44450"/>
                        <a:pt x="1662430" y="43180"/>
                        <a:pt x="1645920" y="41910"/>
                      </a:cubicBezTo>
                      <a:cubicBezTo>
                        <a:pt x="1642110" y="41910"/>
                        <a:pt x="1639570" y="41910"/>
                        <a:pt x="1635760" y="40640"/>
                      </a:cubicBezTo>
                      <a:cubicBezTo>
                        <a:pt x="1604010" y="36830"/>
                        <a:pt x="1570990" y="31750"/>
                        <a:pt x="1539240" y="30480"/>
                      </a:cubicBezTo>
                      <a:cubicBezTo>
                        <a:pt x="1461770" y="26670"/>
                        <a:pt x="1383030" y="25400"/>
                        <a:pt x="1305560" y="22860"/>
                      </a:cubicBezTo>
                      <a:cubicBezTo>
                        <a:pt x="1294130" y="22860"/>
                        <a:pt x="1281430" y="22860"/>
                        <a:pt x="1270000" y="22860"/>
                      </a:cubicBezTo>
                      <a:cubicBezTo>
                        <a:pt x="1250950" y="22860"/>
                        <a:pt x="1231900" y="22860"/>
                        <a:pt x="1214120" y="22860"/>
                      </a:cubicBezTo>
                      <a:cubicBezTo>
                        <a:pt x="1173480" y="22860"/>
                        <a:pt x="1132840" y="22860"/>
                        <a:pt x="1093470" y="24130"/>
                      </a:cubicBezTo>
                      <a:cubicBezTo>
                        <a:pt x="1059180" y="25400"/>
                        <a:pt x="481330" y="29210"/>
                        <a:pt x="447040" y="29210"/>
                      </a:cubicBezTo>
                      <a:cubicBezTo>
                        <a:pt x="391160" y="29210"/>
                        <a:pt x="335280" y="26670"/>
                        <a:pt x="279400" y="33020"/>
                      </a:cubicBezTo>
                      <a:cubicBezTo>
                        <a:pt x="250190" y="36830"/>
                        <a:pt x="222250" y="36830"/>
                        <a:pt x="194310" y="38100"/>
                      </a:cubicBezTo>
                      <a:cubicBezTo>
                        <a:pt x="146050" y="41910"/>
                        <a:pt x="97790" y="45720"/>
                        <a:pt x="49530" y="50800"/>
                      </a:cubicBezTo>
                      <a:cubicBezTo>
                        <a:pt x="36830" y="50800"/>
                        <a:pt x="34290" y="53340"/>
                        <a:pt x="33020" y="68580"/>
                      </a:cubicBezTo>
                      <a:cubicBezTo>
                        <a:pt x="31750" y="91440"/>
                        <a:pt x="31750" y="114300"/>
                        <a:pt x="30480" y="137160"/>
                      </a:cubicBezTo>
                      <a:cubicBezTo>
                        <a:pt x="29210" y="175260"/>
                        <a:pt x="26670" y="212090"/>
                        <a:pt x="25400" y="250190"/>
                      </a:cubicBezTo>
                      <a:cubicBezTo>
                        <a:pt x="20320" y="290830"/>
                        <a:pt x="26670" y="1283970"/>
                        <a:pt x="29210" y="1324610"/>
                      </a:cubicBezTo>
                      <a:cubicBezTo>
                        <a:pt x="29210" y="1367790"/>
                        <a:pt x="29210" y="1412240"/>
                        <a:pt x="30480" y="1455420"/>
                      </a:cubicBezTo>
                      <a:cubicBezTo>
                        <a:pt x="30480" y="1487170"/>
                        <a:pt x="33020" y="1518920"/>
                        <a:pt x="33020" y="1550670"/>
                      </a:cubicBezTo>
                      <a:cubicBezTo>
                        <a:pt x="33020" y="1584960"/>
                        <a:pt x="33020" y="1619250"/>
                        <a:pt x="31750" y="1653540"/>
                      </a:cubicBezTo>
                      <a:cubicBezTo>
                        <a:pt x="31750" y="1657350"/>
                        <a:pt x="31750" y="1659890"/>
                        <a:pt x="31750" y="1663700"/>
                      </a:cubicBezTo>
                      <a:cubicBezTo>
                        <a:pt x="31750" y="1673860"/>
                        <a:pt x="35560" y="1677670"/>
                        <a:pt x="44450" y="1677670"/>
                      </a:cubicBezTo>
                      <a:cubicBezTo>
                        <a:pt x="60960" y="1677670"/>
                        <a:pt x="78740" y="1678940"/>
                        <a:pt x="95250" y="1678940"/>
                      </a:cubicBezTo>
                      <a:cubicBezTo>
                        <a:pt x="119380" y="1678940"/>
                        <a:pt x="144780" y="1676400"/>
                        <a:pt x="168910" y="1678940"/>
                      </a:cubicBezTo>
                      <a:cubicBezTo>
                        <a:pt x="208280" y="1682750"/>
                        <a:pt x="247650" y="1685290"/>
                        <a:pt x="287020" y="1684020"/>
                      </a:cubicBezTo>
                      <a:cubicBezTo>
                        <a:pt x="312420" y="1682750"/>
                        <a:pt x="336550" y="1685290"/>
                        <a:pt x="361950" y="1685290"/>
                      </a:cubicBezTo>
                      <a:cubicBezTo>
                        <a:pt x="398780" y="1685290"/>
                        <a:pt x="435610" y="1684020"/>
                        <a:pt x="472440" y="1685290"/>
                      </a:cubicBezTo>
                      <a:cubicBezTo>
                        <a:pt x="527050" y="1686560"/>
                        <a:pt x="1126490" y="1676400"/>
                        <a:pt x="1182370" y="1678940"/>
                      </a:cubicBezTo>
                      <a:cubicBezTo>
                        <a:pt x="1206500" y="1680210"/>
                        <a:pt x="1230630" y="1681480"/>
                        <a:pt x="1253490" y="1681480"/>
                      </a:cubicBezTo>
                      <a:cubicBezTo>
                        <a:pt x="1295400" y="1684020"/>
                        <a:pt x="1336040" y="1680210"/>
                        <a:pt x="1377950" y="1684020"/>
                      </a:cubicBezTo>
                      <a:cubicBezTo>
                        <a:pt x="1412240" y="1686560"/>
                        <a:pt x="1446530" y="1686560"/>
                        <a:pt x="1480820" y="1689100"/>
                      </a:cubicBezTo>
                      <a:cubicBezTo>
                        <a:pt x="1531620" y="1692910"/>
                        <a:pt x="1582420" y="1695450"/>
                        <a:pt x="1633220" y="1696720"/>
                      </a:cubicBezTo>
                      <a:cubicBezTo>
                        <a:pt x="1652270" y="1696720"/>
                        <a:pt x="1670050" y="1695450"/>
                        <a:pt x="1690370" y="169545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</p:spPr>
            </p:sp>
          </p:grpSp>
          <p:sp>
            <p:nvSpPr>
              <p:cNvPr id="26" name="TextBox 26"/>
              <p:cNvSpPr txBox="1"/>
              <p:nvPr/>
            </p:nvSpPr>
            <p:spPr>
              <a:xfrm>
                <a:off x="220516" y="484811"/>
                <a:ext cx="1665435" cy="2564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609630" rtl="0" eaLnBrk="1" fontAlgn="auto" latinLnBrk="0" hangingPunct="1">
                  <a:lnSpc>
                    <a:spcPts val="997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7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elegraf"/>
                  <a:ea typeface="+mn-ea"/>
                  <a:cs typeface="+mn-cs"/>
                </a:endParaRPr>
              </a:p>
            </p:txBody>
          </p:sp>
          <p:sp>
            <p:nvSpPr>
              <p:cNvPr id="27" name="AutoShape 27"/>
              <p:cNvSpPr/>
              <p:nvPr/>
            </p:nvSpPr>
            <p:spPr>
              <a:xfrm rot="-201720">
                <a:off x="766408" y="16857"/>
                <a:ext cx="580769" cy="199801"/>
              </a:xfrm>
              <a:prstGeom prst="rect">
                <a:avLst/>
              </a:prstGeom>
              <a:solidFill>
                <a:srgbClr val="000000"/>
              </a:solidFill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10569988" y="3241467"/>
              <a:ext cx="832718" cy="369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5191F"/>
                  </a:solidFill>
                  <a:effectLst/>
                  <a:uLnTx/>
                  <a:uFillTx/>
                  <a:latin typeface="RoxboroughCF Bold"/>
                  <a:ea typeface="+mn-ea"/>
                  <a:cs typeface="Khalid Art bold" pitchFamily="2" charset="-78"/>
                </a:rPr>
                <a:t>مثال 3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1" name="TextBox 12">
            <a:extLst>
              <a:ext uri="{FF2B5EF4-FFF2-40B4-BE49-F238E27FC236}">
                <a16:creationId xmlns:a16="http://schemas.microsoft.com/office/drawing/2014/main" id="{EDA832E6-4FFC-4D8E-B0E1-62FEF12C51DA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8DCE7EF2-29BF-4DDD-BD08-0F652F5FD9D7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35" name="TextBox 11">
              <a:extLst>
                <a:ext uri="{FF2B5EF4-FFF2-40B4-BE49-F238E27FC236}">
                  <a16:creationId xmlns:a16="http://schemas.microsoft.com/office/drawing/2014/main" id="{9B4F534E-895C-4448-819B-7CED19BBD75F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4208CAA2-9456-4499-BFFF-F2970D877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pic>
        <p:nvPicPr>
          <p:cNvPr id="40" name="Picture 6">
            <a:extLst>
              <a:ext uri="{FF2B5EF4-FFF2-40B4-BE49-F238E27FC236}">
                <a16:creationId xmlns:a16="http://schemas.microsoft.com/office/drawing/2014/main" id="{F436DCDF-F44C-4600-B08E-6A7A487C4D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34469" y="4981169"/>
            <a:ext cx="2252379" cy="151190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C5A68BB-4283-409E-B0BD-92ECAA0717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02080" y="2620148"/>
            <a:ext cx="1411897" cy="36352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1317CA7A-FA51-402C-9EFB-116EC5DA304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0199" y="739077"/>
            <a:ext cx="2552831" cy="406421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B64958EE-D2FA-4ED0-A8CF-59789DBA1202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3242" y="2571680"/>
            <a:ext cx="8574318" cy="21874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0568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326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BE02AD1-E1CB-4ACE-A4C5-E3912CE5DFF9}"/>
              </a:ext>
            </a:extLst>
          </p:cNvPr>
          <p:cNvGrpSpPr/>
          <p:nvPr/>
        </p:nvGrpSpPr>
        <p:grpSpPr>
          <a:xfrm>
            <a:off x="3893302" y="401601"/>
            <a:ext cx="3446626" cy="1050148"/>
            <a:chOff x="4272626" y="494733"/>
            <a:chExt cx="2093141" cy="708325"/>
          </a:xfrm>
        </p:grpSpPr>
        <p:grpSp>
          <p:nvGrpSpPr>
            <p:cNvPr id="6" name="Group 6"/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10535452" y="1046410"/>
            <a:ext cx="1053233" cy="1107098"/>
            <a:chOff x="0" y="16857"/>
            <a:chExt cx="2106465" cy="2214197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116758"/>
              <a:ext cx="2106465" cy="2114296"/>
              <a:chOff x="0" y="0"/>
              <a:chExt cx="1708150" cy="17145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220516" y="484811"/>
              <a:ext cx="1665435" cy="2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997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graf"/>
                <a:ea typeface="+mn-ea"/>
                <a:cs typeface="+mn-cs"/>
              </a:endParaRPr>
            </a:p>
          </p:txBody>
        </p:sp>
        <p:sp>
          <p:nvSpPr>
            <p:cNvPr id="21" name="AutoShape 21"/>
            <p:cNvSpPr/>
            <p:nvPr/>
          </p:nvSpPr>
          <p:spPr>
            <a:xfrm rot="-201720">
              <a:off x="766408" y="16857"/>
              <a:ext cx="580769" cy="199801"/>
            </a:xfrm>
            <a:prstGeom prst="rect">
              <a:avLst/>
            </a:prstGeom>
            <a:solidFill>
              <a:srgbClr val="000000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10636314" y="1173557"/>
            <a:ext cx="832718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تحقق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من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فهمك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C5191F"/>
              </a:solidFill>
              <a:effectLst/>
              <a:uLnTx/>
              <a:uFillTx/>
              <a:latin typeface="RoxboroughCF Bold"/>
              <a:ea typeface="+mn-ea"/>
              <a:cs typeface="Khalid Art bold" pitchFamily="2" charset="-78"/>
            </a:endParaRPr>
          </a:p>
        </p:txBody>
      </p: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36" name="Picture 21">
            <a:extLst>
              <a:ext uri="{FF2B5EF4-FFF2-40B4-BE49-F238E27FC236}">
                <a16:creationId xmlns:a16="http://schemas.microsoft.com/office/drawing/2014/main" id="{59E15BAD-62B8-45AC-BDA1-3D1641682B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310825" y="4878680"/>
            <a:ext cx="1661654" cy="1397866"/>
          </a:xfrm>
          <a:prstGeom prst="rect">
            <a:avLst/>
          </a:prstGeom>
        </p:spPr>
      </p:pic>
      <p:sp>
        <p:nvSpPr>
          <p:cNvPr id="29" name="TextBox 12">
            <a:extLst>
              <a:ext uri="{FF2B5EF4-FFF2-40B4-BE49-F238E27FC236}">
                <a16:creationId xmlns:a16="http://schemas.microsoft.com/office/drawing/2014/main" id="{E7FF1AC4-5996-4DBD-8821-0F6E4FD6DC7F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FD92FE13-9BF2-48AC-A880-92C792863A0F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31" name="TextBox 11">
              <a:extLst>
                <a:ext uri="{FF2B5EF4-FFF2-40B4-BE49-F238E27FC236}">
                  <a16:creationId xmlns:a16="http://schemas.microsoft.com/office/drawing/2014/main" id="{0F0622D7-3333-4F49-8571-763E06524964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33" name="صورة 32">
              <a:extLst>
                <a:ext uri="{FF2B5EF4-FFF2-40B4-BE49-F238E27FC236}">
                  <a16:creationId xmlns:a16="http://schemas.microsoft.com/office/drawing/2014/main" id="{F63044C8-6F61-4E1C-B9D8-FDC3B7E8C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pic>
        <p:nvPicPr>
          <p:cNvPr id="11" name="صورة 10">
            <a:extLst>
              <a:ext uri="{FF2B5EF4-FFF2-40B4-BE49-F238E27FC236}">
                <a16:creationId xmlns:a16="http://schemas.microsoft.com/office/drawing/2014/main" id="{3A0097E5-B863-451A-A045-A7AA9F50290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0745" y="1794016"/>
            <a:ext cx="7269273" cy="794965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91483A26-D16A-4515-AFF3-0071E958AAB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0199" y="739077"/>
            <a:ext cx="2552831" cy="4064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5096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1693592"/>
            <a:ext cx="10820400" cy="4772460"/>
            <a:chOff x="0" y="0"/>
            <a:chExt cx="26225716" cy="10305599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6155867" cy="10234479"/>
            </a:xfrm>
            <a:custGeom>
              <a:avLst/>
              <a:gdLst/>
              <a:ahLst/>
              <a:cxnLst/>
              <a:rect l="l" t="t" r="r" b="b"/>
              <a:pathLst>
                <a:path w="26155867" h="10234479">
                  <a:moveTo>
                    <a:pt x="26070775" y="10203999"/>
                  </a:moveTo>
                  <a:lnTo>
                    <a:pt x="0" y="10203999"/>
                  </a:lnTo>
                  <a:cubicBezTo>
                    <a:pt x="5080" y="10221779"/>
                    <a:pt x="21590" y="10234479"/>
                    <a:pt x="40640" y="10234479"/>
                  </a:cubicBezTo>
                  <a:lnTo>
                    <a:pt x="26112685" y="10234479"/>
                  </a:lnTo>
                  <a:cubicBezTo>
                    <a:pt x="26136817" y="10234479"/>
                    <a:pt x="26155867" y="10215429"/>
                    <a:pt x="26155867" y="10191299"/>
                  </a:cubicBezTo>
                  <a:lnTo>
                    <a:pt x="26155867" y="40640"/>
                  </a:lnTo>
                  <a:cubicBezTo>
                    <a:pt x="26155867" y="21590"/>
                    <a:pt x="26143167" y="6350"/>
                    <a:pt x="26126656" y="0"/>
                  </a:cubicBezTo>
                  <a:lnTo>
                    <a:pt x="26126656" y="10148119"/>
                  </a:lnTo>
                  <a:cubicBezTo>
                    <a:pt x="26126656" y="10178599"/>
                    <a:pt x="26101256" y="10203999"/>
                    <a:pt x="26070775" y="1020399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6158406" cy="10237019"/>
            </a:xfrm>
            <a:custGeom>
              <a:avLst/>
              <a:gdLst/>
              <a:ahLst/>
              <a:cxnLst/>
              <a:rect l="l" t="t" r="r" b="b"/>
              <a:pathLst>
                <a:path w="26158406" h="10237019">
                  <a:moveTo>
                    <a:pt x="43180" y="10237019"/>
                  </a:moveTo>
                  <a:lnTo>
                    <a:pt x="26115225" y="10237019"/>
                  </a:lnTo>
                  <a:cubicBezTo>
                    <a:pt x="26139356" y="10237019"/>
                    <a:pt x="26158406" y="10217969"/>
                    <a:pt x="26158406" y="10193839"/>
                  </a:cubicBezTo>
                  <a:lnTo>
                    <a:pt x="26158406" y="43180"/>
                  </a:lnTo>
                  <a:cubicBezTo>
                    <a:pt x="26158406" y="19050"/>
                    <a:pt x="26139356" y="0"/>
                    <a:pt x="26115225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0193839"/>
                  </a:lnTo>
                  <a:cubicBezTo>
                    <a:pt x="0" y="10217969"/>
                    <a:pt x="19050" y="10237019"/>
                    <a:pt x="43180" y="10237019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6225717" cy="10305599"/>
            </a:xfrm>
            <a:custGeom>
              <a:avLst/>
              <a:gdLst/>
              <a:ahLst/>
              <a:cxnLst/>
              <a:rect l="l" t="t" r="r" b="b"/>
              <a:pathLst>
                <a:path w="26225717" h="10305599">
                  <a:moveTo>
                    <a:pt x="26182535" y="44450"/>
                  </a:moveTo>
                  <a:cubicBezTo>
                    <a:pt x="26177456" y="19050"/>
                    <a:pt x="26154596" y="0"/>
                    <a:pt x="26127925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0206539"/>
                  </a:lnTo>
                  <a:cubicBezTo>
                    <a:pt x="0" y="10233209"/>
                    <a:pt x="17780" y="10254799"/>
                    <a:pt x="43180" y="10261149"/>
                  </a:cubicBezTo>
                  <a:cubicBezTo>
                    <a:pt x="48260" y="10286549"/>
                    <a:pt x="71120" y="10305599"/>
                    <a:pt x="97790" y="10305599"/>
                  </a:cubicBezTo>
                  <a:lnTo>
                    <a:pt x="26169835" y="10305599"/>
                  </a:lnTo>
                  <a:cubicBezTo>
                    <a:pt x="26200317" y="10305599"/>
                    <a:pt x="26225717" y="10280199"/>
                    <a:pt x="26225717" y="10249719"/>
                  </a:cubicBezTo>
                  <a:lnTo>
                    <a:pt x="26225717" y="99060"/>
                  </a:lnTo>
                  <a:cubicBezTo>
                    <a:pt x="26225717" y="72390"/>
                    <a:pt x="26207935" y="50800"/>
                    <a:pt x="26182535" y="44450"/>
                  </a:cubicBezTo>
                  <a:close/>
                  <a:moveTo>
                    <a:pt x="12700" y="10206539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6127925" y="12700"/>
                  </a:lnTo>
                  <a:cubicBezTo>
                    <a:pt x="26152056" y="12700"/>
                    <a:pt x="26171106" y="31750"/>
                    <a:pt x="26171106" y="55880"/>
                  </a:cubicBezTo>
                  <a:lnTo>
                    <a:pt x="26171106" y="10206539"/>
                  </a:lnTo>
                  <a:cubicBezTo>
                    <a:pt x="26171106" y="10230669"/>
                    <a:pt x="26152056" y="10249719"/>
                    <a:pt x="26127925" y="10249719"/>
                  </a:cubicBezTo>
                  <a:lnTo>
                    <a:pt x="55880" y="10249719"/>
                  </a:lnTo>
                  <a:cubicBezTo>
                    <a:pt x="31750" y="10249719"/>
                    <a:pt x="12700" y="10230669"/>
                    <a:pt x="12700" y="10206539"/>
                  </a:cubicBezTo>
                  <a:close/>
                  <a:moveTo>
                    <a:pt x="26213017" y="10249719"/>
                  </a:moveTo>
                  <a:cubicBezTo>
                    <a:pt x="26213017" y="10273849"/>
                    <a:pt x="26193967" y="10292899"/>
                    <a:pt x="26169835" y="10292899"/>
                  </a:cubicBezTo>
                  <a:lnTo>
                    <a:pt x="97790" y="10292899"/>
                  </a:lnTo>
                  <a:cubicBezTo>
                    <a:pt x="78740" y="10292899"/>
                    <a:pt x="62230" y="10280199"/>
                    <a:pt x="57150" y="10262419"/>
                  </a:cubicBezTo>
                  <a:lnTo>
                    <a:pt x="26127925" y="10262419"/>
                  </a:lnTo>
                  <a:cubicBezTo>
                    <a:pt x="26158406" y="10262419"/>
                    <a:pt x="26183806" y="10237019"/>
                    <a:pt x="26183806" y="10206539"/>
                  </a:cubicBezTo>
                  <a:lnTo>
                    <a:pt x="26183806" y="58420"/>
                  </a:lnTo>
                  <a:cubicBezTo>
                    <a:pt x="26200317" y="64770"/>
                    <a:pt x="26213017" y="80010"/>
                    <a:pt x="26213017" y="99060"/>
                  </a:cubicBezTo>
                  <a:lnTo>
                    <a:pt x="26213017" y="10249719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49" name="TextBox 12">
            <a:extLst>
              <a:ext uri="{FF2B5EF4-FFF2-40B4-BE49-F238E27FC236}">
                <a16:creationId xmlns:a16="http://schemas.microsoft.com/office/drawing/2014/main" id="{90CDB817-AD39-4EE1-9E2D-016797E028CC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50" name="مجموعة 49">
            <a:extLst>
              <a:ext uri="{FF2B5EF4-FFF2-40B4-BE49-F238E27FC236}">
                <a16:creationId xmlns:a16="http://schemas.microsoft.com/office/drawing/2014/main" id="{29587389-44DB-480F-8FC5-7CC7813FC1C9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51" name="TextBox 11">
              <a:extLst>
                <a:ext uri="{FF2B5EF4-FFF2-40B4-BE49-F238E27FC236}">
                  <a16:creationId xmlns:a16="http://schemas.microsoft.com/office/drawing/2014/main" id="{56519F90-ABFD-4C05-9994-2E9C89BEDB96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52" name="صورة 51">
              <a:extLst>
                <a:ext uri="{FF2B5EF4-FFF2-40B4-BE49-F238E27FC236}">
                  <a16:creationId xmlns:a16="http://schemas.microsoft.com/office/drawing/2014/main" id="{1A0C423C-5C85-42D8-8D26-7DDAEDC84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pic>
        <p:nvPicPr>
          <p:cNvPr id="38" name="Picture 13">
            <a:extLst>
              <a:ext uri="{FF2B5EF4-FFF2-40B4-BE49-F238E27FC236}">
                <a16:creationId xmlns:a16="http://schemas.microsoft.com/office/drawing/2014/main" id="{964A124A-7F87-4095-A15F-DB3B69CB0D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656114" y="738628"/>
            <a:ext cx="6589303" cy="453477"/>
          </a:xfrm>
          <a:prstGeom prst="rect">
            <a:avLst/>
          </a:prstGeom>
        </p:spPr>
      </p:pic>
      <p:sp>
        <p:nvSpPr>
          <p:cNvPr id="13" name="TextBox 15">
            <a:extLst>
              <a:ext uri="{FF2B5EF4-FFF2-40B4-BE49-F238E27FC236}">
                <a16:creationId xmlns:a16="http://schemas.microsoft.com/office/drawing/2014/main" id="{EBECA76B-7F42-4A24-B404-76F018548ECA}"/>
              </a:ext>
            </a:extLst>
          </p:cNvPr>
          <p:cNvSpPr txBox="1"/>
          <p:nvPr/>
        </p:nvSpPr>
        <p:spPr>
          <a:xfrm>
            <a:off x="3146774" y="626262"/>
            <a:ext cx="5607982" cy="559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lQalam Ferdaos 1" panose="02000000000000000000" pitchFamily="2" charset="-78"/>
                <a:ea typeface="+mn-ea"/>
                <a:cs typeface="Khalid Art bold" pitchFamily="2" charset="-78"/>
              </a:rPr>
              <a:t>القطع المتوسطة والارتفاعات في المثلث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AlQalam Ferdaos 1" panose="02000000000000000000" pitchFamily="2" charset="-78"/>
              <a:ea typeface="+mn-ea"/>
              <a:cs typeface="Khalid Art bold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1E985DF7-8442-4475-A2ED-2F6C71DB1F7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6158" y="2524077"/>
            <a:ext cx="8204473" cy="32881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0300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326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BE02AD1-E1CB-4ACE-A4C5-E3912CE5DFF9}"/>
              </a:ext>
            </a:extLst>
          </p:cNvPr>
          <p:cNvGrpSpPr/>
          <p:nvPr/>
        </p:nvGrpSpPr>
        <p:grpSpPr>
          <a:xfrm>
            <a:off x="3893302" y="401601"/>
            <a:ext cx="3446626" cy="1050148"/>
            <a:chOff x="4272626" y="494733"/>
            <a:chExt cx="2093141" cy="708325"/>
          </a:xfrm>
        </p:grpSpPr>
        <p:grpSp>
          <p:nvGrpSpPr>
            <p:cNvPr id="6" name="Group 6"/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grpSp>
        <p:nvGrpSpPr>
          <p:cNvPr id="28" name="Group 28"/>
          <p:cNvGrpSpPr/>
          <p:nvPr/>
        </p:nvGrpSpPr>
        <p:grpSpPr>
          <a:xfrm>
            <a:off x="10444355" y="1209029"/>
            <a:ext cx="1053233" cy="1107098"/>
            <a:chOff x="0" y="16857"/>
            <a:chExt cx="2106465" cy="2214197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116758"/>
              <a:ext cx="2106465" cy="2114296"/>
              <a:chOff x="0" y="0"/>
              <a:chExt cx="1708150" cy="17145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31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217352" y="598381"/>
              <a:ext cx="1665435" cy="14773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5191F"/>
                  </a:solidFill>
                  <a:effectLst/>
                  <a:uLnTx/>
                  <a:uFillTx/>
                  <a:latin typeface="RoxboroughCF Bold"/>
                  <a:ea typeface="+mn-ea"/>
                  <a:cs typeface="Khalid Art bold" pitchFamily="2" charset="-78"/>
                </a:rPr>
                <a:t>مفهوم</a:t>
              </a:r>
            </a:p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2400" dirty="0">
                  <a:solidFill>
                    <a:srgbClr val="C5191F"/>
                  </a:solidFill>
                  <a:latin typeface="RoxboroughCF Bold"/>
                  <a:cs typeface="Khalid Art bold" pitchFamily="2" charset="-78"/>
                </a:rPr>
                <a:t>أساسي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endParaRPr>
            </a:p>
          </p:txBody>
        </p:sp>
        <p:sp>
          <p:nvSpPr>
            <p:cNvPr id="33" name="AutoShape 33"/>
            <p:cNvSpPr/>
            <p:nvPr/>
          </p:nvSpPr>
          <p:spPr>
            <a:xfrm rot="-201720">
              <a:off x="766408" y="16857"/>
              <a:ext cx="580769" cy="199801"/>
            </a:xfrm>
            <a:prstGeom prst="rect">
              <a:avLst/>
            </a:prstGeom>
            <a:solidFill>
              <a:srgbClr val="000000"/>
            </a:solidFill>
          </p:spPr>
        </p:sp>
      </p:grp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49" name="Picture 17">
            <a:extLst>
              <a:ext uri="{FF2B5EF4-FFF2-40B4-BE49-F238E27FC236}">
                <a16:creationId xmlns:a16="http://schemas.microsoft.com/office/drawing/2014/main" id="{38198B63-1854-4159-ADE3-1D362F82F3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89286" y="4082989"/>
            <a:ext cx="1318055" cy="2083881"/>
          </a:xfrm>
          <a:prstGeom prst="rect">
            <a:avLst/>
          </a:prstGeom>
        </p:spPr>
      </p:pic>
      <p:sp>
        <p:nvSpPr>
          <p:cNvPr id="34" name="TextBox 12">
            <a:extLst>
              <a:ext uri="{FF2B5EF4-FFF2-40B4-BE49-F238E27FC236}">
                <a16:creationId xmlns:a16="http://schemas.microsoft.com/office/drawing/2014/main" id="{0F0EDF59-261D-41F6-94BE-18B61C586608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35" name="مجموعة 34">
            <a:extLst>
              <a:ext uri="{FF2B5EF4-FFF2-40B4-BE49-F238E27FC236}">
                <a16:creationId xmlns:a16="http://schemas.microsoft.com/office/drawing/2014/main" id="{8C61CDB0-EEB2-48C1-81A4-E5B5917C3006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36" name="TextBox 11">
              <a:extLst>
                <a:ext uri="{FF2B5EF4-FFF2-40B4-BE49-F238E27FC236}">
                  <a16:creationId xmlns:a16="http://schemas.microsoft.com/office/drawing/2014/main" id="{2554246C-E1AC-4A43-B0AE-5B4756C20266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37" name="صورة 36">
              <a:extLst>
                <a:ext uri="{FF2B5EF4-FFF2-40B4-BE49-F238E27FC236}">
                  <a16:creationId xmlns:a16="http://schemas.microsoft.com/office/drawing/2014/main" id="{CFD705B7-A5F4-4C5B-9964-42FB547A4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pic>
        <p:nvPicPr>
          <p:cNvPr id="14" name="صورة 13">
            <a:extLst>
              <a:ext uri="{FF2B5EF4-FFF2-40B4-BE49-F238E27FC236}">
                <a16:creationId xmlns:a16="http://schemas.microsoft.com/office/drawing/2014/main" id="{E1014014-FB2C-4767-BA49-80EC5DEF19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50620" y="2568245"/>
            <a:ext cx="1057149" cy="1409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95B0CBF1-4FDC-4B70-B43D-F6BC53D5DBE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" t="22883" r="2925"/>
          <a:stretch/>
        </p:blipFill>
        <p:spPr>
          <a:xfrm>
            <a:off x="1525586" y="1752123"/>
            <a:ext cx="7569629" cy="2150985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  <a:prstDash val="sysDot"/>
          </a:ln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07F11EF-F8AE-4EE3-9CE9-BD3ACF401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804" y="685800"/>
            <a:ext cx="2259621" cy="51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95B66CDD-1389-4E33-A327-A19A38B5AE3D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5586" y="3995896"/>
            <a:ext cx="6763067" cy="20845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4805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707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BE02AD1-E1CB-4ACE-A4C5-E3912CE5DFF9}"/>
              </a:ext>
            </a:extLst>
          </p:cNvPr>
          <p:cNvGrpSpPr/>
          <p:nvPr/>
        </p:nvGrpSpPr>
        <p:grpSpPr>
          <a:xfrm>
            <a:off x="3893302" y="401601"/>
            <a:ext cx="3446626" cy="1050148"/>
            <a:chOff x="4272626" y="494733"/>
            <a:chExt cx="2093141" cy="708325"/>
          </a:xfrm>
        </p:grpSpPr>
        <p:grpSp>
          <p:nvGrpSpPr>
            <p:cNvPr id="6" name="Group 6"/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78906385-123E-4FE4-A3E4-6D68E07057F7}"/>
              </a:ext>
            </a:extLst>
          </p:cNvPr>
          <p:cNvGrpSpPr/>
          <p:nvPr/>
        </p:nvGrpSpPr>
        <p:grpSpPr>
          <a:xfrm>
            <a:off x="10440229" y="1072955"/>
            <a:ext cx="1053233" cy="1107098"/>
            <a:chOff x="10452968" y="2879666"/>
            <a:chExt cx="1053233" cy="1107098"/>
          </a:xfrm>
        </p:grpSpPr>
        <p:grpSp>
          <p:nvGrpSpPr>
            <p:cNvPr id="22" name="Group 22"/>
            <p:cNvGrpSpPr/>
            <p:nvPr/>
          </p:nvGrpSpPr>
          <p:grpSpPr>
            <a:xfrm>
              <a:off x="10452968" y="2879666"/>
              <a:ext cx="1053233" cy="1107098"/>
              <a:chOff x="0" y="16857"/>
              <a:chExt cx="2106465" cy="2214197"/>
            </a:xfrm>
          </p:grpSpPr>
          <p:grpSp>
            <p:nvGrpSpPr>
              <p:cNvPr id="23" name="Group 23"/>
              <p:cNvGrpSpPr/>
              <p:nvPr/>
            </p:nvGrpSpPr>
            <p:grpSpPr>
              <a:xfrm>
                <a:off x="0" y="116758"/>
                <a:ext cx="2106465" cy="2114296"/>
                <a:chOff x="0" y="0"/>
                <a:chExt cx="1708150" cy="1714500"/>
              </a:xfrm>
            </p:grpSpPr>
            <p:sp>
              <p:nvSpPr>
                <p:cNvPr id="24" name="Freeform 24"/>
                <p:cNvSpPr/>
                <p:nvPr/>
              </p:nvSpPr>
              <p:spPr>
                <a:xfrm>
                  <a:off x="10160" y="16510"/>
                  <a:ext cx="1685290" cy="1686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290" h="1686560">
                      <a:moveTo>
                        <a:pt x="1685290" y="1686560"/>
                      </a:moveTo>
                      <a:lnTo>
                        <a:pt x="0" y="1678940"/>
                      </a:lnTo>
                      <a:lnTo>
                        <a:pt x="0" y="598170"/>
                      </a:lnTo>
                      <a:lnTo>
                        <a:pt x="17780" y="19050"/>
                      </a:lnTo>
                      <a:lnTo>
                        <a:pt x="838200" y="0"/>
                      </a:lnTo>
                      <a:lnTo>
                        <a:pt x="1666240" y="508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</p:spPr>
            </p:sp>
            <p:sp>
              <p:nvSpPr>
                <p:cNvPr id="25" name="Freeform 25"/>
                <p:cNvSpPr/>
                <p:nvPr/>
              </p:nvSpPr>
              <p:spPr>
                <a:xfrm>
                  <a:off x="-3810" y="0"/>
                  <a:ext cx="1714500" cy="1713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500" h="1713230">
                      <a:moveTo>
                        <a:pt x="1680210" y="21590"/>
                      </a:moveTo>
                      <a:cubicBezTo>
                        <a:pt x="1681480" y="34290"/>
                        <a:pt x="1681480" y="44450"/>
                        <a:pt x="1682750" y="54610"/>
                      </a:cubicBezTo>
                      <a:cubicBezTo>
                        <a:pt x="1685290" y="88900"/>
                        <a:pt x="1686560" y="124460"/>
                        <a:pt x="1689100" y="158750"/>
                      </a:cubicBezTo>
                      <a:cubicBezTo>
                        <a:pt x="1689100" y="208280"/>
                        <a:pt x="1701800" y="1184910"/>
                        <a:pt x="1708150" y="1234440"/>
                      </a:cubicBezTo>
                      <a:cubicBezTo>
                        <a:pt x="1714500" y="1309370"/>
                        <a:pt x="1710690" y="1385570"/>
                        <a:pt x="1710690" y="1460500"/>
                      </a:cubicBezTo>
                      <a:cubicBezTo>
                        <a:pt x="1710690" y="1526540"/>
                        <a:pt x="1711960" y="1587500"/>
                        <a:pt x="1713230" y="1652270"/>
                      </a:cubicBezTo>
                      <a:cubicBezTo>
                        <a:pt x="1713230" y="1673860"/>
                        <a:pt x="1713230" y="1687830"/>
                        <a:pt x="1713230" y="1711960"/>
                      </a:cubicBezTo>
                      <a:cubicBezTo>
                        <a:pt x="1690370" y="1711960"/>
                        <a:pt x="1670050" y="1713230"/>
                        <a:pt x="1649730" y="1711960"/>
                      </a:cubicBezTo>
                      <a:cubicBezTo>
                        <a:pt x="1567180" y="1706880"/>
                        <a:pt x="1483360" y="1713230"/>
                        <a:pt x="1400810" y="1708150"/>
                      </a:cubicBezTo>
                      <a:cubicBezTo>
                        <a:pt x="1351280" y="1704340"/>
                        <a:pt x="1303020" y="1706880"/>
                        <a:pt x="1253490" y="1704340"/>
                      </a:cubicBezTo>
                      <a:cubicBezTo>
                        <a:pt x="1230630" y="1703070"/>
                        <a:pt x="1207770" y="1701800"/>
                        <a:pt x="1184910" y="1700530"/>
                      </a:cubicBezTo>
                      <a:cubicBezTo>
                        <a:pt x="1170940" y="1700530"/>
                        <a:pt x="1158240" y="1701800"/>
                        <a:pt x="1144270" y="1701800"/>
                      </a:cubicBezTo>
                      <a:cubicBezTo>
                        <a:pt x="1108710" y="1700530"/>
                        <a:pt x="1010920" y="1701800"/>
                        <a:pt x="975360" y="1700530"/>
                      </a:cubicBezTo>
                      <a:cubicBezTo>
                        <a:pt x="949960" y="1699260"/>
                        <a:pt x="441960" y="1708150"/>
                        <a:pt x="416560" y="1706880"/>
                      </a:cubicBezTo>
                      <a:cubicBezTo>
                        <a:pt x="410210" y="1706880"/>
                        <a:pt x="402590" y="1708150"/>
                        <a:pt x="396240" y="1708150"/>
                      </a:cubicBezTo>
                      <a:cubicBezTo>
                        <a:pt x="381000" y="1708150"/>
                        <a:pt x="367030" y="1709420"/>
                        <a:pt x="351790" y="1709420"/>
                      </a:cubicBezTo>
                      <a:cubicBezTo>
                        <a:pt x="313690" y="1709420"/>
                        <a:pt x="276860" y="1708150"/>
                        <a:pt x="238760" y="1706880"/>
                      </a:cubicBezTo>
                      <a:cubicBezTo>
                        <a:pt x="215900" y="1705610"/>
                        <a:pt x="193040" y="1704340"/>
                        <a:pt x="171450" y="1703070"/>
                      </a:cubicBezTo>
                      <a:cubicBezTo>
                        <a:pt x="130810" y="1701800"/>
                        <a:pt x="90170" y="1700530"/>
                        <a:pt x="48260" y="1700530"/>
                      </a:cubicBezTo>
                      <a:cubicBezTo>
                        <a:pt x="38100" y="1700530"/>
                        <a:pt x="29210" y="1700530"/>
                        <a:pt x="19050" y="1699260"/>
                      </a:cubicBezTo>
                      <a:cubicBezTo>
                        <a:pt x="10160" y="1697990"/>
                        <a:pt x="5080" y="1691640"/>
                        <a:pt x="7620" y="1682750"/>
                      </a:cubicBezTo>
                      <a:cubicBezTo>
                        <a:pt x="16510" y="1651000"/>
                        <a:pt x="12700" y="1619250"/>
                        <a:pt x="11430" y="1586230"/>
                      </a:cubicBezTo>
                      <a:cubicBezTo>
                        <a:pt x="10160" y="1518920"/>
                        <a:pt x="6350" y="1452880"/>
                        <a:pt x="7620" y="1385570"/>
                      </a:cubicBezTo>
                      <a:cubicBezTo>
                        <a:pt x="5080" y="1301750"/>
                        <a:pt x="0" y="264160"/>
                        <a:pt x="7620" y="179070"/>
                      </a:cubicBezTo>
                      <a:cubicBezTo>
                        <a:pt x="8890" y="162560"/>
                        <a:pt x="7620" y="144780"/>
                        <a:pt x="8890" y="128270"/>
                      </a:cubicBezTo>
                      <a:cubicBezTo>
                        <a:pt x="10160" y="101600"/>
                        <a:pt x="12700" y="72390"/>
                        <a:pt x="13970" y="44450"/>
                      </a:cubicBezTo>
                      <a:cubicBezTo>
                        <a:pt x="13970" y="41910"/>
                        <a:pt x="15240" y="39370"/>
                        <a:pt x="16510" y="38100"/>
                      </a:cubicBezTo>
                      <a:cubicBezTo>
                        <a:pt x="38100" y="35560"/>
                        <a:pt x="58420" y="30480"/>
                        <a:pt x="78740" y="29210"/>
                      </a:cubicBezTo>
                      <a:cubicBezTo>
                        <a:pt x="113030" y="25400"/>
                        <a:pt x="147320" y="22860"/>
                        <a:pt x="182880" y="20320"/>
                      </a:cubicBezTo>
                      <a:cubicBezTo>
                        <a:pt x="207010" y="17780"/>
                        <a:pt x="231140" y="16510"/>
                        <a:pt x="254000" y="13970"/>
                      </a:cubicBezTo>
                      <a:cubicBezTo>
                        <a:pt x="276860" y="11430"/>
                        <a:pt x="300990" y="8890"/>
                        <a:pt x="323850" y="8890"/>
                      </a:cubicBezTo>
                      <a:cubicBezTo>
                        <a:pt x="349250" y="7620"/>
                        <a:pt x="374650" y="10160"/>
                        <a:pt x="400050" y="8890"/>
                      </a:cubicBezTo>
                      <a:cubicBezTo>
                        <a:pt x="431800" y="8890"/>
                        <a:pt x="1007110" y="6350"/>
                        <a:pt x="1038860" y="5080"/>
                      </a:cubicBezTo>
                      <a:cubicBezTo>
                        <a:pt x="1069340" y="3810"/>
                        <a:pt x="1099820" y="2540"/>
                        <a:pt x="1131570" y="2540"/>
                      </a:cubicBezTo>
                      <a:cubicBezTo>
                        <a:pt x="1183640" y="1270"/>
                        <a:pt x="1234440" y="0"/>
                        <a:pt x="1286510" y="0"/>
                      </a:cubicBezTo>
                      <a:cubicBezTo>
                        <a:pt x="1308100" y="0"/>
                        <a:pt x="1330960" y="2540"/>
                        <a:pt x="1352550" y="2540"/>
                      </a:cubicBezTo>
                      <a:cubicBezTo>
                        <a:pt x="1412240" y="3810"/>
                        <a:pt x="1473200" y="5080"/>
                        <a:pt x="1532890" y="7620"/>
                      </a:cubicBezTo>
                      <a:cubicBezTo>
                        <a:pt x="1564640" y="8890"/>
                        <a:pt x="1596390" y="12700"/>
                        <a:pt x="1628140" y="16510"/>
                      </a:cubicBezTo>
                      <a:cubicBezTo>
                        <a:pt x="1635760" y="16510"/>
                        <a:pt x="1643380" y="16510"/>
                        <a:pt x="1649730" y="16510"/>
                      </a:cubicBezTo>
                      <a:cubicBezTo>
                        <a:pt x="1661160" y="17780"/>
                        <a:pt x="1670050" y="20320"/>
                        <a:pt x="1680210" y="21590"/>
                      </a:cubicBezTo>
                      <a:close/>
                      <a:moveTo>
                        <a:pt x="1690370" y="1695450"/>
                      </a:moveTo>
                      <a:cubicBezTo>
                        <a:pt x="1691640" y="1678940"/>
                        <a:pt x="1692910" y="1666240"/>
                        <a:pt x="1692910" y="1653540"/>
                      </a:cubicBezTo>
                      <a:cubicBezTo>
                        <a:pt x="1691640" y="1581150"/>
                        <a:pt x="1690370" y="1513840"/>
                        <a:pt x="1690370" y="1441450"/>
                      </a:cubicBezTo>
                      <a:cubicBezTo>
                        <a:pt x="1690370" y="1408430"/>
                        <a:pt x="1692910" y="1375410"/>
                        <a:pt x="1691640" y="1342390"/>
                      </a:cubicBezTo>
                      <a:cubicBezTo>
                        <a:pt x="1691640" y="1311910"/>
                        <a:pt x="1690370" y="1280160"/>
                        <a:pt x="1689100" y="1249680"/>
                      </a:cubicBezTo>
                      <a:cubicBezTo>
                        <a:pt x="1684020" y="1202690"/>
                        <a:pt x="1672590" y="229870"/>
                        <a:pt x="1672590" y="182880"/>
                      </a:cubicBezTo>
                      <a:cubicBezTo>
                        <a:pt x="1670050" y="143510"/>
                        <a:pt x="1667510" y="102870"/>
                        <a:pt x="1664970" y="63500"/>
                      </a:cubicBezTo>
                      <a:cubicBezTo>
                        <a:pt x="1663700" y="44450"/>
                        <a:pt x="1662430" y="43180"/>
                        <a:pt x="1645920" y="41910"/>
                      </a:cubicBezTo>
                      <a:cubicBezTo>
                        <a:pt x="1642110" y="41910"/>
                        <a:pt x="1639570" y="41910"/>
                        <a:pt x="1635760" y="40640"/>
                      </a:cubicBezTo>
                      <a:cubicBezTo>
                        <a:pt x="1604010" y="36830"/>
                        <a:pt x="1570990" y="31750"/>
                        <a:pt x="1539240" y="30480"/>
                      </a:cubicBezTo>
                      <a:cubicBezTo>
                        <a:pt x="1461770" y="26670"/>
                        <a:pt x="1383030" y="25400"/>
                        <a:pt x="1305560" y="22860"/>
                      </a:cubicBezTo>
                      <a:cubicBezTo>
                        <a:pt x="1294130" y="22860"/>
                        <a:pt x="1281430" y="22860"/>
                        <a:pt x="1270000" y="22860"/>
                      </a:cubicBezTo>
                      <a:cubicBezTo>
                        <a:pt x="1250950" y="22860"/>
                        <a:pt x="1231900" y="22860"/>
                        <a:pt x="1214120" y="22860"/>
                      </a:cubicBezTo>
                      <a:cubicBezTo>
                        <a:pt x="1173480" y="22860"/>
                        <a:pt x="1132840" y="22860"/>
                        <a:pt x="1093470" y="24130"/>
                      </a:cubicBezTo>
                      <a:cubicBezTo>
                        <a:pt x="1059180" y="25400"/>
                        <a:pt x="481330" y="29210"/>
                        <a:pt x="447040" y="29210"/>
                      </a:cubicBezTo>
                      <a:cubicBezTo>
                        <a:pt x="391160" y="29210"/>
                        <a:pt x="335280" y="26670"/>
                        <a:pt x="279400" y="33020"/>
                      </a:cubicBezTo>
                      <a:cubicBezTo>
                        <a:pt x="250190" y="36830"/>
                        <a:pt x="222250" y="36830"/>
                        <a:pt x="194310" y="38100"/>
                      </a:cubicBezTo>
                      <a:cubicBezTo>
                        <a:pt x="146050" y="41910"/>
                        <a:pt x="97790" y="45720"/>
                        <a:pt x="49530" y="50800"/>
                      </a:cubicBezTo>
                      <a:cubicBezTo>
                        <a:pt x="36830" y="50800"/>
                        <a:pt x="34290" y="53340"/>
                        <a:pt x="33020" y="68580"/>
                      </a:cubicBezTo>
                      <a:cubicBezTo>
                        <a:pt x="31750" y="91440"/>
                        <a:pt x="31750" y="114300"/>
                        <a:pt x="30480" y="137160"/>
                      </a:cubicBezTo>
                      <a:cubicBezTo>
                        <a:pt x="29210" y="175260"/>
                        <a:pt x="26670" y="212090"/>
                        <a:pt x="25400" y="250190"/>
                      </a:cubicBezTo>
                      <a:cubicBezTo>
                        <a:pt x="20320" y="290830"/>
                        <a:pt x="26670" y="1283970"/>
                        <a:pt x="29210" y="1324610"/>
                      </a:cubicBezTo>
                      <a:cubicBezTo>
                        <a:pt x="29210" y="1367790"/>
                        <a:pt x="29210" y="1412240"/>
                        <a:pt x="30480" y="1455420"/>
                      </a:cubicBezTo>
                      <a:cubicBezTo>
                        <a:pt x="30480" y="1487170"/>
                        <a:pt x="33020" y="1518920"/>
                        <a:pt x="33020" y="1550670"/>
                      </a:cubicBezTo>
                      <a:cubicBezTo>
                        <a:pt x="33020" y="1584960"/>
                        <a:pt x="33020" y="1619250"/>
                        <a:pt x="31750" y="1653540"/>
                      </a:cubicBezTo>
                      <a:cubicBezTo>
                        <a:pt x="31750" y="1657350"/>
                        <a:pt x="31750" y="1659890"/>
                        <a:pt x="31750" y="1663700"/>
                      </a:cubicBezTo>
                      <a:cubicBezTo>
                        <a:pt x="31750" y="1673860"/>
                        <a:pt x="35560" y="1677670"/>
                        <a:pt x="44450" y="1677670"/>
                      </a:cubicBezTo>
                      <a:cubicBezTo>
                        <a:pt x="60960" y="1677670"/>
                        <a:pt x="78740" y="1678940"/>
                        <a:pt x="95250" y="1678940"/>
                      </a:cubicBezTo>
                      <a:cubicBezTo>
                        <a:pt x="119380" y="1678940"/>
                        <a:pt x="144780" y="1676400"/>
                        <a:pt x="168910" y="1678940"/>
                      </a:cubicBezTo>
                      <a:cubicBezTo>
                        <a:pt x="208280" y="1682750"/>
                        <a:pt x="247650" y="1685290"/>
                        <a:pt x="287020" y="1684020"/>
                      </a:cubicBezTo>
                      <a:cubicBezTo>
                        <a:pt x="312420" y="1682750"/>
                        <a:pt x="336550" y="1685290"/>
                        <a:pt x="361950" y="1685290"/>
                      </a:cubicBezTo>
                      <a:cubicBezTo>
                        <a:pt x="398780" y="1685290"/>
                        <a:pt x="435610" y="1684020"/>
                        <a:pt x="472440" y="1685290"/>
                      </a:cubicBezTo>
                      <a:cubicBezTo>
                        <a:pt x="527050" y="1686560"/>
                        <a:pt x="1126490" y="1676400"/>
                        <a:pt x="1182370" y="1678940"/>
                      </a:cubicBezTo>
                      <a:cubicBezTo>
                        <a:pt x="1206500" y="1680210"/>
                        <a:pt x="1230630" y="1681480"/>
                        <a:pt x="1253490" y="1681480"/>
                      </a:cubicBezTo>
                      <a:cubicBezTo>
                        <a:pt x="1295400" y="1684020"/>
                        <a:pt x="1336040" y="1680210"/>
                        <a:pt x="1377950" y="1684020"/>
                      </a:cubicBezTo>
                      <a:cubicBezTo>
                        <a:pt x="1412240" y="1686560"/>
                        <a:pt x="1446530" y="1686560"/>
                        <a:pt x="1480820" y="1689100"/>
                      </a:cubicBezTo>
                      <a:cubicBezTo>
                        <a:pt x="1531620" y="1692910"/>
                        <a:pt x="1582420" y="1695450"/>
                        <a:pt x="1633220" y="1696720"/>
                      </a:cubicBezTo>
                      <a:cubicBezTo>
                        <a:pt x="1652270" y="1696720"/>
                        <a:pt x="1670050" y="1695450"/>
                        <a:pt x="1690370" y="169545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</p:spPr>
            </p:sp>
          </p:grpSp>
          <p:sp>
            <p:nvSpPr>
              <p:cNvPr id="26" name="TextBox 26"/>
              <p:cNvSpPr txBox="1"/>
              <p:nvPr/>
            </p:nvSpPr>
            <p:spPr>
              <a:xfrm>
                <a:off x="220516" y="484811"/>
                <a:ext cx="1665435" cy="2564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609630" rtl="0" eaLnBrk="1" fontAlgn="auto" latinLnBrk="0" hangingPunct="1">
                  <a:lnSpc>
                    <a:spcPts val="997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7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elegraf"/>
                  <a:ea typeface="+mn-ea"/>
                  <a:cs typeface="+mn-cs"/>
                </a:endParaRPr>
              </a:p>
            </p:txBody>
          </p:sp>
          <p:sp>
            <p:nvSpPr>
              <p:cNvPr id="27" name="AutoShape 27"/>
              <p:cNvSpPr/>
              <p:nvPr/>
            </p:nvSpPr>
            <p:spPr>
              <a:xfrm rot="-201720">
                <a:off x="766408" y="16857"/>
                <a:ext cx="580769" cy="199801"/>
              </a:xfrm>
              <a:prstGeom prst="rect">
                <a:avLst/>
              </a:prstGeom>
              <a:solidFill>
                <a:srgbClr val="000000"/>
              </a:solidFill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10569988" y="3241467"/>
              <a:ext cx="832718" cy="369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5191F"/>
                  </a:solidFill>
                  <a:effectLst/>
                  <a:uLnTx/>
                  <a:uFillTx/>
                  <a:latin typeface="RoxboroughCF Bold"/>
                  <a:ea typeface="+mn-ea"/>
                  <a:cs typeface="Khalid Art bold" pitchFamily="2" charset="-78"/>
                </a:rPr>
                <a:t>مثال 4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1" name="TextBox 12">
            <a:extLst>
              <a:ext uri="{FF2B5EF4-FFF2-40B4-BE49-F238E27FC236}">
                <a16:creationId xmlns:a16="http://schemas.microsoft.com/office/drawing/2014/main" id="{EDA832E6-4FFC-4D8E-B0E1-62FEF12C51DA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8DCE7EF2-29BF-4DDD-BD08-0F652F5FD9D7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35" name="TextBox 11">
              <a:extLst>
                <a:ext uri="{FF2B5EF4-FFF2-40B4-BE49-F238E27FC236}">
                  <a16:creationId xmlns:a16="http://schemas.microsoft.com/office/drawing/2014/main" id="{9B4F534E-895C-4448-819B-7CED19BBD75F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4208CAA2-9456-4499-BFFF-F2970D877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pic>
        <p:nvPicPr>
          <p:cNvPr id="40" name="Picture 6">
            <a:extLst>
              <a:ext uri="{FF2B5EF4-FFF2-40B4-BE49-F238E27FC236}">
                <a16:creationId xmlns:a16="http://schemas.microsoft.com/office/drawing/2014/main" id="{F436DCDF-F44C-4600-B08E-6A7A487C4D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939621" y="5026341"/>
            <a:ext cx="2252379" cy="151190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E528AC7-90AE-4C67-BAF4-1446C84EBCD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529" r="68984"/>
          <a:stretch/>
        </p:blipFill>
        <p:spPr>
          <a:xfrm>
            <a:off x="420448" y="1207234"/>
            <a:ext cx="2512100" cy="222176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6B569916-B7EA-420C-9242-8B144107F9D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50"/>
          <a:stretch/>
        </p:blipFill>
        <p:spPr>
          <a:xfrm>
            <a:off x="792817" y="3121760"/>
            <a:ext cx="5746916" cy="3390051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D4AFF14A-3911-42FF-893B-427A3598BB9E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19978" y="1773312"/>
            <a:ext cx="6462430" cy="2438561"/>
          </a:xfrm>
          <a:prstGeom prst="rect">
            <a:avLst/>
          </a:prstGeom>
        </p:spPr>
      </p:pic>
      <p:cxnSp>
        <p:nvCxnSpPr>
          <p:cNvPr id="18" name="موصل: على شكل مرفق 17">
            <a:extLst>
              <a:ext uri="{FF2B5EF4-FFF2-40B4-BE49-F238E27FC236}">
                <a16:creationId xmlns:a16="http://schemas.microsoft.com/office/drawing/2014/main" id="{1A592F5B-A501-45D9-A12B-B03A2CDF87F7}"/>
              </a:ext>
            </a:extLst>
          </p:cNvPr>
          <p:cNvCxnSpPr/>
          <p:nvPr/>
        </p:nvCxnSpPr>
        <p:spPr>
          <a:xfrm>
            <a:off x="4487917" y="2995448"/>
            <a:ext cx="3342290" cy="3037490"/>
          </a:xfrm>
          <a:prstGeom prst="bentConnector3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صورة 19">
            <a:extLst>
              <a:ext uri="{FF2B5EF4-FFF2-40B4-BE49-F238E27FC236}">
                <a16:creationId xmlns:a16="http://schemas.microsoft.com/office/drawing/2014/main" id="{11BD4C04-4572-4B6F-920E-5781DF3357BA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4164" y="777433"/>
            <a:ext cx="2844902" cy="298482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094CA6CD-3BC9-4B37-BC1D-CC955D8212F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32523" y="2433232"/>
            <a:ext cx="1255461" cy="2536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9682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707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BE02AD1-E1CB-4ACE-A4C5-E3912CE5DFF9}"/>
              </a:ext>
            </a:extLst>
          </p:cNvPr>
          <p:cNvGrpSpPr/>
          <p:nvPr/>
        </p:nvGrpSpPr>
        <p:grpSpPr>
          <a:xfrm>
            <a:off x="3893302" y="401601"/>
            <a:ext cx="3446626" cy="1050148"/>
            <a:chOff x="4272626" y="494733"/>
            <a:chExt cx="2093141" cy="708325"/>
          </a:xfrm>
        </p:grpSpPr>
        <p:grpSp>
          <p:nvGrpSpPr>
            <p:cNvPr id="6" name="Group 6"/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78906385-123E-4FE4-A3E4-6D68E07057F7}"/>
              </a:ext>
            </a:extLst>
          </p:cNvPr>
          <p:cNvGrpSpPr/>
          <p:nvPr/>
        </p:nvGrpSpPr>
        <p:grpSpPr>
          <a:xfrm>
            <a:off x="10440229" y="1072955"/>
            <a:ext cx="1053233" cy="1107098"/>
            <a:chOff x="10452968" y="2879666"/>
            <a:chExt cx="1053233" cy="1107098"/>
          </a:xfrm>
        </p:grpSpPr>
        <p:grpSp>
          <p:nvGrpSpPr>
            <p:cNvPr id="22" name="Group 22"/>
            <p:cNvGrpSpPr/>
            <p:nvPr/>
          </p:nvGrpSpPr>
          <p:grpSpPr>
            <a:xfrm>
              <a:off x="10452968" y="2879666"/>
              <a:ext cx="1053233" cy="1107098"/>
              <a:chOff x="0" y="16857"/>
              <a:chExt cx="2106465" cy="2214197"/>
            </a:xfrm>
          </p:grpSpPr>
          <p:grpSp>
            <p:nvGrpSpPr>
              <p:cNvPr id="23" name="Group 23"/>
              <p:cNvGrpSpPr/>
              <p:nvPr/>
            </p:nvGrpSpPr>
            <p:grpSpPr>
              <a:xfrm>
                <a:off x="0" y="116758"/>
                <a:ext cx="2106465" cy="2114296"/>
                <a:chOff x="0" y="0"/>
                <a:chExt cx="1708150" cy="1714500"/>
              </a:xfrm>
            </p:grpSpPr>
            <p:sp>
              <p:nvSpPr>
                <p:cNvPr id="24" name="Freeform 24"/>
                <p:cNvSpPr/>
                <p:nvPr/>
              </p:nvSpPr>
              <p:spPr>
                <a:xfrm>
                  <a:off x="10160" y="16510"/>
                  <a:ext cx="1685290" cy="1686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290" h="1686560">
                      <a:moveTo>
                        <a:pt x="1685290" y="1686560"/>
                      </a:moveTo>
                      <a:lnTo>
                        <a:pt x="0" y="1678940"/>
                      </a:lnTo>
                      <a:lnTo>
                        <a:pt x="0" y="598170"/>
                      </a:lnTo>
                      <a:lnTo>
                        <a:pt x="17780" y="19050"/>
                      </a:lnTo>
                      <a:lnTo>
                        <a:pt x="838200" y="0"/>
                      </a:lnTo>
                      <a:lnTo>
                        <a:pt x="1666240" y="508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</p:spPr>
            </p:sp>
            <p:sp>
              <p:nvSpPr>
                <p:cNvPr id="25" name="Freeform 25"/>
                <p:cNvSpPr/>
                <p:nvPr/>
              </p:nvSpPr>
              <p:spPr>
                <a:xfrm>
                  <a:off x="-3810" y="0"/>
                  <a:ext cx="1714500" cy="1713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500" h="1713230">
                      <a:moveTo>
                        <a:pt x="1680210" y="21590"/>
                      </a:moveTo>
                      <a:cubicBezTo>
                        <a:pt x="1681480" y="34290"/>
                        <a:pt x="1681480" y="44450"/>
                        <a:pt x="1682750" y="54610"/>
                      </a:cubicBezTo>
                      <a:cubicBezTo>
                        <a:pt x="1685290" y="88900"/>
                        <a:pt x="1686560" y="124460"/>
                        <a:pt x="1689100" y="158750"/>
                      </a:cubicBezTo>
                      <a:cubicBezTo>
                        <a:pt x="1689100" y="208280"/>
                        <a:pt x="1701800" y="1184910"/>
                        <a:pt x="1708150" y="1234440"/>
                      </a:cubicBezTo>
                      <a:cubicBezTo>
                        <a:pt x="1714500" y="1309370"/>
                        <a:pt x="1710690" y="1385570"/>
                        <a:pt x="1710690" y="1460500"/>
                      </a:cubicBezTo>
                      <a:cubicBezTo>
                        <a:pt x="1710690" y="1526540"/>
                        <a:pt x="1711960" y="1587500"/>
                        <a:pt x="1713230" y="1652270"/>
                      </a:cubicBezTo>
                      <a:cubicBezTo>
                        <a:pt x="1713230" y="1673860"/>
                        <a:pt x="1713230" y="1687830"/>
                        <a:pt x="1713230" y="1711960"/>
                      </a:cubicBezTo>
                      <a:cubicBezTo>
                        <a:pt x="1690370" y="1711960"/>
                        <a:pt x="1670050" y="1713230"/>
                        <a:pt x="1649730" y="1711960"/>
                      </a:cubicBezTo>
                      <a:cubicBezTo>
                        <a:pt x="1567180" y="1706880"/>
                        <a:pt x="1483360" y="1713230"/>
                        <a:pt x="1400810" y="1708150"/>
                      </a:cubicBezTo>
                      <a:cubicBezTo>
                        <a:pt x="1351280" y="1704340"/>
                        <a:pt x="1303020" y="1706880"/>
                        <a:pt x="1253490" y="1704340"/>
                      </a:cubicBezTo>
                      <a:cubicBezTo>
                        <a:pt x="1230630" y="1703070"/>
                        <a:pt x="1207770" y="1701800"/>
                        <a:pt x="1184910" y="1700530"/>
                      </a:cubicBezTo>
                      <a:cubicBezTo>
                        <a:pt x="1170940" y="1700530"/>
                        <a:pt x="1158240" y="1701800"/>
                        <a:pt x="1144270" y="1701800"/>
                      </a:cubicBezTo>
                      <a:cubicBezTo>
                        <a:pt x="1108710" y="1700530"/>
                        <a:pt x="1010920" y="1701800"/>
                        <a:pt x="975360" y="1700530"/>
                      </a:cubicBezTo>
                      <a:cubicBezTo>
                        <a:pt x="949960" y="1699260"/>
                        <a:pt x="441960" y="1708150"/>
                        <a:pt x="416560" y="1706880"/>
                      </a:cubicBezTo>
                      <a:cubicBezTo>
                        <a:pt x="410210" y="1706880"/>
                        <a:pt x="402590" y="1708150"/>
                        <a:pt x="396240" y="1708150"/>
                      </a:cubicBezTo>
                      <a:cubicBezTo>
                        <a:pt x="381000" y="1708150"/>
                        <a:pt x="367030" y="1709420"/>
                        <a:pt x="351790" y="1709420"/>
                      </a:cubicBezTo>
                      <a:cubicBezTo>
                        <a:pt x="313690" y="1709420"/>
                        <a:pt x="276860" y="1708150"/>
                        <a:pt x="238760" y="1706880"/>
                      </a:cubicBezTo>
                      <a:cubicBezTo>
                        <a:pt x="215900" y="1705610"/>
                        <a:pt x="193040" y="1704340"/>
                        <a:pt x="171450" y="1703070"/>
                      </a:cubicBezTo>
                      <a:cubicBezTo>
                        <a:pt x="130810" y="1701800"/>
                        <a:pt x="90170" y="1700530"/>
                        <a:pt x="48260" y="1700530"/>
                      </a:cubicBezTo>
                      <a:cubicBezTo>
                        <a:pt x="38100" y="1700530"/>
                        <a:pt x="29210" y="1700530"/>
                        <a:pt x="19050" y="1699260"/>
                      </a:cubicBezTo>
                      <a:cubicBezTo>
                        <a:pt x="10160" y="1697990"/>
                        <a:pt x="5080" y="1691640"/>
                        <a:pt x="7620" y="1682750"/>
                      </a:cubicBezTo>
                      <a:cubicBezTo>
                        <a:pt x="16510" y="1651000"/>
                        <a:pt x="12700" y="1619250"/>
                        <a:pt x="11430" y="1586230"/>
                      </a:cubicBezTo>
                      <a:cubicBezTo>
                        <a:pt x="10160" y="1518920"/>
                        <a:pt x="6350" y="1452880"/>
                        <a:pt x="7620" y="1385570"/>
                      </a:cubicBezTo>
                      <a:cubicBezTo>
                        <a:pt x="5080" y="1301750"/>
                        <a:pt x="0" y="264160"/>
                        <a:pt x="7620" y="179070"/>
                      </a:cubicBezTo>
                      <a:cubicBezTo>
                        <a:pt x="8890" y="162560"/>
                        <a:pt x="7620" y="144780"/>
                        <a:pt x="8890" y="128270"/>
                      </a:cubicBezTo>
                      <a:cubicBezTo>
                        <a:pt x="10160" y="101600"/>
                        <a:pt x="12700" y="72390"/>
                        <a:pt x="13970" y="44450"/>
                      </a:cubicBezTo>
                      <a:cubicBezTo>
                        <a:pt x="13970" y="41910"/>
                        <a:pt x="15240" y="39370"/>
                        <a:pt x="16510" y="38100"/>
                      </a:cubicBezTo>
                      <a:cubicBezTo>
                        <a:pt x="38100" y="35560"/>
                        <a:pt x="58420" y="30480"/>
                        <a:pt x="78740" y="29210"/>
                      </a:cubicBezTo>
                      <a:cubicBezTo>
                        <a:pt x="113030" y="25400"/>
                        <a:pt x="147320" y="22860"/>
                        <a:pt x="182880" y="20320"/>
                      </a:cubicBezTo>
                      <a:cubicBezTo>
                        <a:pt x="207010" y="17780"/>
                        <a:pt x="231140" y="16510"/>
                        <a:pt x="254000" y="13970"/>
                      </a:cubicBezTo>
                      <a:cubicBezTo>
                        <a:pt x="276860" y="11430"/>
                        <a:pt x="300990" y="8890"/>
                        <a:pt x="323850" y="8890"/>
                      </a:cubicBezTo>
                      <a:cubicBezTo>
                        <a:pt x="349250" y="7620"/>
                        <a:pt x="374650" y="10160"/>
                        <a:pt x="400050" y="8890"/>
                      </a:cubicBezTo>
                      <a:cubicBezTo>
                        <a:pt x="431800" y="8890"/>
                        <a:pt x="1007110" y="6350"/>
                        <a:pt x="1038860" y="5080"/>
                      </a:cubicBezTo>
                      <a:cubicBezTo>
                        <a:pt x="1069340" y="3810"/>
                        <a:pt x="1099820" y="2540"/>
                        <a:pt x="1131570" y="2540"/>
                      </a:cubicBezTo>
                      <a:cubicBezTo>
                        <a:pt x="1183640" y="1270"/>
                        <a:pt x="1234440" y="0"/>
                        <a:pt x="1286510" y="0"/>
                      </a:cubicBezTo>
                      <a:cubicBezTo>
                        <a:pt x="1308100" y="0"/>
                        <a:pt x="1330960" y="2540"/>
                        <a:pt x="1352550" y="2540"/>
                      </a:cubicBezTo>
                      <a:cubicBezTo>
                        <a:pt x="1412240" y="3810"/>
                        <a:pt x="1473200" y="5080"/>
                        <a:pt x="1532890" y="7620"/>
                      </a:cubicBezTo>
                      <a:cubicBezTo>
                        <a:pt x="1564640" y="8890"/>
                        <a:pt x="1596390" y="12700"/>
                        <a:pt x="1628140" y="16510"/>
                      </a:cubicBezTo>
                      <a:cubicBezTo>
                        <a:pt x="1635760" y="16510"/>
                        <a:pt x="1643380" y="16510"/>
                        <a:pt x="1649730" y="16510"/>
                      </a:cubicBezTo>
                      <a:cubicBezTo>
                        <a:pt x="1661160" y="17780"/>
                        <a:pt x="1670050" y="20320"/>
                        <a:pt x="1680210" y="21590"/>
                      </a:cubicBezTo>
                      <a:close/>
                      <a:moveTo>
                        <a:pt x="1690370" y="1695450"/>
                      </a:moveTo>
                      <a:cubicBezTo>
                        <a:pt x="1691640" y="1678940"/>
                        <a:pt x="1692910" y="1666240"/>
                        <a:pt x="1692910" y="1653540"/>
                      </a:cubicBezTo>
                      <a:cubicBezTo>
                        <a:pt x="1691640" y="1581150"/>
                        <a:pt x="1690370" y="1513840"/>
                        <a:pt x="1690370" y="1441450"/>
                      </a:cubicBezTo>
                      <a:cubicBezTo>
                        <a:pt x="1690370" y="1408430"/>
                        <a:pt x="1692910" y="1375410"/>
                        <a:pt x="1691640" y="1342390"/>
                      </a:cubicBezTo>
                      <a:cubicBezTo>
                        <a:pt x="1691640" y="1311910"/>
                        <a:pt x="1690370" y="1280160"/>
                        <a:pt x="1689100" y="1249680"/>
                      </a:cubicBezTo>
                      <a:cubicBezTo>
                        <a:pt x="1684020" y="1202690"/>
                        <a:pt x="1672590" y="229870"/>
                        <a:pt x="1672590" y="182880"/>
                      </a:cubicBezTo>
                      <a:cubicBezTo>
                        <a:pt x="1670050" y="143510"/>
                        <a:pt x="1667510" y="102870"/>
                        <a:pt x="1664970" y="63500"/>
                      </a:cubicBezTo>
                      <a:cubicBezTo>
                        <a:pt x="1663700" y="44450"/>
                        <a:pt x="1662430" y="43180"/>
                        <a:pt x="1645920" y="41910"/>
                      </a:cubicBezTo>
                      <a:cubicBezTo>
                        <a:pt x="1642110" y="41910"/>
                        <a:pt x="1639570" y="41910"/>
                        <a:pt x="1635760" y="40640"/>
                      </a:cubicBezTo>
                      <a:cubicBezTo>
                        <a:pt x="1604010" y="36830"/>
                        <a:pt x="1570990" y="31750"/>
                        <a:pt x="1539240" y="30480"/>
                      </a:cubicBezTo>
                      <a:cubicBezTo>
                        <a:pt x="1461770" y="26670"/>
                        <a:pt x="1383030" y="25400"/>
                        <a:pt x="1305560" y="22860"/>
                      </a:cubicBezTo>
                      <a:cubicBezTo>
                        <a:pt x="1294130" y="22860"/>
                        <a:pt x="1281430" y="22860"/>
                        <a:pt x="1270000" y="22860"/>
                      </a:cubicBezTo>
                      <a:cubicBezTo>
                        <a:pt x="1250950" y="22860"/>
                        <a:pt x="1231900" y="22860"/>
                        <a:pt x="1214120" y="22860"/>
                      </a:cubicBezTo>
                      <a:cubicBezTo>
                        <a:pt x="1173480" y="22860"/>
                        <a:pt x="1132840" y="22860"/>
                        <a:pt x="1093470" y="24130"/>
                      </a:cubicBezTo>
                      <a:cubicBezTo>
                        <a:pt x="1059180" y="25400"/>
                        <a:pt x="481330" y="29210"/>
                        <a:pt x="447040" y="29210"/>
                      </a:cubicBezTo>
                      <a:cubicBezTo>
                        <a:pt x="391160" y="29210"/>
                        <a:pt x="335280" y="26670"/>
                        <a:pt x="279400" y="33020"/>
                      </a:cubicBezTo>
                      <a:cubicBezTo>
                        <a:pt x="250190" y="36830"/>
                        <a:pt x="222250" y="36830"/>
                        <a:pt x="194310" y="38100"/>
                      </a:cubicBezTo>
                      <a:cubicBezTo>
                        <a:pt x="146050" y="41910"/>
                        <a:pt x="97790" y="45720"/>
                        <a:pt x="49530" y="50800"/>
                      </a:cubicBezTo>
                      <a:cubicBezTo>
                        <a:pt x="36830" y="50800"/>
                        <a:pt x="34290" y="53340"/>
                        <a:pt x="33020" y="68580"/>
                      </a:cubicBezTo>
                      <a:cubicBezTo>
                        <a:pt x="31750" y="91440"/>
                        <a:pt x="31750" y="114300"/>
                        <a:pt x="30480" y="137160"/>
                      </a:cubicBezTo>
                      <a:cubicBezTo>
                        <a:pt x="29210" y="175260"/>
                        <a:pt x="26670" y="212090"/>
                        <a:pt x="25400" y="250190"/>
                      </a:cubicBezTo>
                      <a:cubicBezTo>
                        <a:pt x="20320" y="290830"/>
                        <a:pt x="26670" y="1283970"/>
                        <a:pt x="29210" y="1324610"/>
                      </a:cubicBezTo>
                      <a:cubicBezTo>
                        <a:pt x="29210" y="1367790"/>
                        <a:pt x="29210" y="1412240"/>
                        <a:pt x="30480" y="1455420"/>
                      </a:cubicBezTo>
                      <a:cubicBezTo>
                        <a:pt x="30480" y="1487170"/>
                        <a:pt x="33020" y="1518920"/>
                        <a:pt x="33020" y="1550670"/>
                      </a:cubicBezTo>
                      <a:cubicBezTo>
                        <a:pt x="33020" y="1584960"/>
                        <a:pt x="33020" y="1619250"/>
                        <a:pt x="31750" y="1653540"/>
                      </a:cubicBezTo>
                      <a:cubicBezTo>
                        <a:pt x="31750" y="1657350"/>
                        <a:pt x="31750" y="1659890"/>
                        <a:pt x="31750" y="1663700"/>
                      </a:cubicBezTo>
                      <a:cubicBezTo>
                        <a:pt x="31750" y="1673860"/>
                        <a:pt x="35560" y="1677670"/>
                        <a:pt x="44450" y="1677670"/>
                      </a:cubicBezTo>
                      <a:cubicBezTo>
                        <a:pt x="60960" y="1677670"/>
                        <a:pt x="78740" y="1678940"/>
                        <a:pt x="95250" y="1678940"/>
                      </a:cubicBezTo>
                      <a:cubicBezTo>
                        <a:pt x="119380" y="1678940"/>
                        <a:pt x="144780" y="1676400"/>
                        <a:pt x="168910" y="1678940"/>
                      </a:cubicBezTo>
                      <a:cubicBezTo>
                        <a:pt x="208280" y="1682750"/>
                        <a:pt x="247650" y="1685290"/>
                        <a:pt x="287020" y="1684020"/>
                      </a:cubicBezTo>
                      <a:cubicBezTo>
                        <a:pt x="312420" y="1682750"/>
                        <a:pt x="336550" y="1685290"/>
                        <a:pt x="361950" y="1685290"/>
                      </a:cubicBezTo>
                      <a:cubicBezTo>
                        <a:pt x="398780" y="1685290"/>
                        <a:pt x="435610" y="1684020"/>
                        <a:pt x="472440" y="1685290"/>
                      </a:cubicBezTo>
                      <a:cubicBezTo>
                        <a:pt x="527050" y="1686560"/>
                        <a:pt x="1126490" y="1676400"/>
                        <a:pt x="1182370" y="1678940"/>
                      </a:cubicBezTo>
                      <a:cubicBezTo>
                        <a:pt x="1206500" y="1680210"/>
                        <a:pt x="1230630" y="1681480"/>
                        <a:pt x="1253490" y="1681480"/>
                      </a:cubicBezTo>
                      <a:cubicBezTo>
                        <a:pt x="1295400" y="1684020"/>
                        <a:pt x="1336040" y="1680210"/>
                        <a:pt x="1377950" y="1684020"/>
                      </a:cubicBezTo>
                      <a:cubicBezTo>
                        <a:pt x="1412240" y="1686560"/>
                        <a:pt x="1446530" y="1686560"/>
                        <a:pt x="1480820" y="1689100"/>
                      </a:cubicBezTo>
                      <a:cubicBezTo>
                        <a:pt x="1531620" y="1692910"/>
                        <a:pt x="1582420" y="1695450"/>
                        <a:pt x="1633220" y="1696720"/>
                      </a:cubicBezTo>
                      <a:cubicBezTo>
                        <a:pt x="1652270" y="1696720"/>
                        <a:pt x="1670050" y="1695450"/>
                        <a:pt x="1690370" y="169545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</p:spPr>
            </p:sp>
          </p:grpSp>
          <p:sp>
            <p:nvSpPr>
              <p:cNvPr id="26" name="TextBox 26"/>
              <p:cNvSpPr txBox="1"/>
              <p:nvPr/>
            </p:nvSpPr>
            <p:spPr>
              <a:xfrm>
                <a:off x="220516" y="484811"/>
                <a:ext cx="1665435" cy="2564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609630" rtl="0" eaLnBrk="1" fontAlgn="auto" latinLnBrk="0" hangingPunct="1">
                  <a:lnSpc>
                    <a:spcPts val="997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7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elegraf"/>
                  <a:ea typeface="+mn-ea"/>
                  <a:cs typeface="+mn-cs"/>
                </a:endParaRPr>
              </a:p>
            </p:txBody>
          </p:sp>
          <p:sp>
            <p:nvSpPr>
              <p:cNvPr id="27" name="AutoShape 27"/>
              <p:cNvSpPr/>
              <p:nvPr/>
            </p:nvSpPr>
            <p:spPr>
              <a:xfrm rot="-201720">
                <a:off x="766408" y="16857"/>
                <a:ext cx="580769" cy="199801"/>
              </a:xfrm>
              <a:prstGeom prst="rect">
                <a:avLst/>
              </a:prstGeom>
              <a:solidFill>
                <a:srgbClr val="000000"/>
              </a:solidFill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10569988" y="3241467"/>
              <a:ext cx="832718" cy="369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5191F"/>
                  </a:solidFill>
                  <a:effectLst/>
                  <a:uLnTx/>
                  <a:uFillTx/>
                  <a:latin typeface="RoxboroughCF Bold"/>
                  <a:ea typeface="+mn-ea"/>
                  <a:cs typeface="Khalid Art bold" pitchFamily="2" charset="-78"/>
                </a:rPr>
                <a:t>مثال 4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1" name="TextBox 12">
            <a:extLst>
              <a:ext uri="{FF2B5EF4-FFF2-40B4-BE49-F238E27FC236}">
                <a16:creationId xmlns:a16="http://schemas.microsoft.com/office/drawing/2014/main" id="{EDA832E6-4FFC-4D8E-B0E1-62FEF12C51DA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8DCE7EF2-29BF-4DDD-BD08-0F652F5FD9D7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35" name="TextBox 11">
              <a:extLst>
                <a:ext uri="{FF2B5EF4-FFF2-40B4-BE49-F238E27FC236}">
                  <a16:creationId xmlns:a16="http://schemas.microsoft.com/office/drawing/2014/main" id="{9B4F534E-895C-4448-819B-7CED19BBD75F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4208CAA2-9456-4499-BFFF-F2970D877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pic>
        <p:nvPicPr>
          <p:cNvPr id="40" name="Picture 6">
            <a:extLst>
              <a:ext uri="{FF2B5EF4-FFF2-40B4-BE49-F238E27FC236}">
                <a16:creationId xmlns:a16="http://schemas.microsoft.com/office/drawing/2014/main" id="{F436DCDF-F44C-4600-B08E-6A7A487C4D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939621" y="5026341"/>
            <a:ext cx="2252379" cy="1511909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11BD4C04-4572-4B6F-920E-5781DF3357B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4164" y="777433"/>
            <a:ext cx="2844902" cy="29848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57F7D69A-873E-4AE4-A6FE-7CA8A158662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32523" y="2433232"/>
            <a:ext cx="1255461" cy="2536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FDC18500-2E83-406B-922F-5D141285DB6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1698" y="1974740"/>
            <a:ext cx="7586234" cy="40317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4489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21">
            <a:extLst>
              <a:ext uri="{FF2B5EF4-FFF2-40B4-BE49-F238E27FC236}">
                <a16:creationId xmlns:a16="http://schemas.microsoft.com/office/drawing/2014/main" id="{CD7717D6-DA0C-4F5D-B70C-D21BFD1FC2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25"/>
          <a:stretch/>
        </p:blipFill>
        <p:spPr>
          <a:xfrm>
            <a:off x="8244362" y="-719534"/>
            <a:ext cx="4848606" cy="276206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9521955" y="4532170"/>
            <a:ext cx="1726941" cy="1581297"/>
            <a:chOff x="155801" y="78573"/>
            <a:chExt cx="3453883" cy="3162594"/>
          </a:xfrm>
        </p:grpSpPr>
        <p:grpSp>
          <p:nvGrpSpPr>
            <p:cNvPr id="5" name="Group 5"/>
            <p:cNvGrpSpPr/>
            <p:nvPr/>
          </p:nvGrpSpPr>
          <p:grpSpPr>
            <a:xfrm rot="-376577">
              <a:off x="155801" y="201519"/>
              <a:ext cx="3453883" cy="3039648"/>
              <a:chOff x="0" y="0"/>
              <a:chExt cx="1948148" cy="17145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0160" y="16510"/>
                <a:ext cx="1925288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925288" h="1686560">
                    <a:moveTo>
                      <a:pt x="1925288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957890" y="0"/>
                    </a:lnTo>
                    <a:lnTo>
                      <a:pt x="1906238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-3810" y="0"/>
                <a:ext cx="1954498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954498" h="1713230">
                    <a:moveTo>
                      <a:pt x="1920208" y="21590"/>
                    </a:moveTo>
                    <a:cubicBezTo>
                      <a:pt x="1921477" y="34290"/>
                      <a:pt x="1921477" y="44450"/>
                      <a:pt x="1922748" y="54610"/>
                    </a:cubicBezTo>
                    <a:cubicBezTo>
                      <a:pt x="1925287" y="88900"/>
                      <a:pt x="1926558" y="124460"/>
                      <a:pt x="1929098" y="158750"/>
                    </a:cubicBezTo>
                    <a:cubicBezTo>
                      <a:pt x="1929098" y="208280"/>
                      <a:pt x="1941798" y="1184910"/>
                      <a:pt x="1948148" y="1234440"/>
                    </a:cubicBezTo>
                    <a:cubicBezTo>
                      <a:pt x="1954498" y="1309370"/>
                      <a:pt x="1950687" y="1385570"/>
                      <a:pt x="1950687" y="1460500"/>
                    </a:cubicBezTo>
                    <a:cubicBezTo>
                      <a:pt x="1950687" y="1526540"/>
                      <a:pt x="1951958" y="1587500"/>
                      <a:pt x="1953227" y="1652270"/>
                    </a:cubicBezTo>
                    <a:cubicBezTo>
                      <a:pt x="1953227" y="1673860"/>
                      <a:pt x="1953227" y="1687830"/>
                      <a:pt x="1953227" y="1711960"/>
                    </a:cubicBezTo>
                    <a:cubicBezTo>
                      <a:pt x="1930368" y="1711960"/>
                      <a:pt x="1910048" y="1713230"/>
                      <a:pt x="1888949" y="1711960"/>
                    </a:cubicBezTo>
                    <a:cubicBezTo>
                      <a:pt x="1794027" y="1706880"/>
                      <a:pt x="1697646" y="1713230"/>
                      <a:pt x="1602724" y="1708150"/>
                    </a:cubicBezTo>
                    <a:cubicBezTo>
                      <a:pt x="1545771" y="1704340"/>
                      <a:pt x="1490278" y="1706880"/>
                      <a:pt x="1433325" y="1704340"/>
                    </a:cubicBezTo>
                    <a:cubicBezTo>
                      <a:pt x="1407039" y="1703070"/>
                      <a:pt x="1380753" y="1701800"/>
                      <a:pt x="1354467" y="1700530"/>
                    </a:cubicBezTo>
                    <a:cubicBezTo>
                      <a:pt x="1338404" y="1700530"/>
                      <a:pt x="1323800" y="1701800"/>
                      <a:pt x="1307737" y="1701800"/>
                    </a:cubicBezTo>
                    <a:cubicBezTo>
                      <a:pt x="1266847" y="1700530"/>
                      <a:pt x="1154402" y="1701800"/>
                      <a:pt x="1113512" y="1700530"/>
                    </a:cubicBezTo>
                    <a:cubicBezTo>
                      <a:pt x="1084306" y="1699260"/>
                      <a:pt x="500173" y="1708150"/>
                      <a:pt x="470966" y="1706880"/>
                    </a:cubicBezTo>
                    <a:cubicBezTo>
                      <a:pt x="463664" y="1706880"/>
                      <a:pt x="454902" y="1708150"/>
                      <a:pt x="447601" y="1708150"/>
                    </a:cubicBezTo>
                    <a:cubicBezTo>
                      <a:pt x="430077" y="1708150"/>
                      <a:pt x="414013" y="1709420"/>
                      <a:pt x="396489" y="1709420"/>
                    </a:cubicBezTo>
                    <a:cubicBezTo>
                      <a:pt x="352679" y="1709420"/>
                      <a:pt x="310330" y="1708150"/>
                      <a:pt x="266520" y="1706880"/>
                    </a:cubicBezTo>
                    <a:cubicBezTo>
                      <a:pt x="240234" y="1705610"/>
                      <a:pt x="213948" y="1704340"/>
                      <a:pt x="189122" y="1703070"/>
                    </a:cubicBezTo>
                    <a:cubicBezTo>
                      <a:pt x="142391" y="1701800"/>
                      <a:pt x="95661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9152" y="30480"/>
                      <a:pt x="82518" y="29210"/>
                    </a:cubicBezTo>
                    <a:cubicBezTo>
                      <a:pt x="121947" y="25400"/>
                      <a:pt x="161376" y="22860"/>
                      <a:pt x="202265" y="20320"/>
                    </a:cubicBezTo>
                    <a:cubicBezTo>
                      <a:pt x="230011" y="17780"/>
                      <a:pt x="257758" y="16510"/>
                      <a:pt x="284044" y="13970"/>
                    </a:cubicBezTo>
                    <a:cubicBezTo>
                      <a:pt x="310330" y="11430"/>
                      <a:pt x="338076" y="8890"/>
                      <a:pt x="364362" y="8890"/>
                    </a:cubicBezTo>
                    <a:cubicBezTo>
                      <a:pt x="393568" y="7620"/>
                      <a:pt x="422775" y="10160"/>
                      <a:pt x="451982" y="8890"/>
                    </a:cubicBezTo>
                    <a:cubicBezTo>
                      <a:pt x="488490" y="8890"/>
                      <a:pt x="1150021" y="6350"/>
                      <a:pt x="1186529" y="5080"/>
                    </a:cubicBezTo>
                    <a:cubicBezTo>
                      <a:pt x="1221577" y="3810"/>
                      <a:pt x="1256625" y="2540"/>
                      <a:pt x="1293133" y="2540"/>
                    </a:cubicBezTo>
                    <a:cubicBezTo>
                      <a:pt x="1353007" y="1270"/>
                      <a:pt x="1411420" y="0"/>
                      <a:pt x="1471294" y="0"/>
                    </a:cubicBezTo>
                    <a:cubicBezTo>
                      <a:pt x="1496120" y="0"/>
                      <a:pt x="1522406" y="2540"/>
                      <a:pt x="1547231" y="2540"/>
                    </a:cubicBezTo>
                    <a:cubicBezTo>
                      <a:pt x="1615867" y="3810"/>
                      <a:pt x="1685963" y="5080"/>
                      <a:pt x="1754598" y="7620"/>
                    </a:cubicBezTo>
                    <a:cubicBezTo>
                      <a:pt x="1791107" y="8890"/>
                      <a:pt x="1827615" y="12700"/>
                      <a:pt x="1864123" y="16510"/>
                    </a:cubicBezTo>
                    <a:cubicBezTo>
                      <a:pt x="1872885" y="16510"/>
                      <a:pt x="1881648" y="16510"/>
                      <a:pt x="1888949" y="16510"/>
                    </a:cubicBezTo>
                    <a:cubicBezTo>
                      <a:pt x="1901158" y="17780"/>
                      <a:pt x="1910048" y="20320"/>
                      <a:pt x="1920208" y="21590"/>
                    </a:cubicBezTo>
                    <a:close/>
                    <a:moveTo>
                      <a:pt x="1930368" y="1695450"/>
                    </a:moveTo>
                    <a:cubicBezTo>
                      <a:pt x="1931637" y="1678940"/>
                      <a:pt x="1932908" y="1666240"/>
                      <a:pt x="1932908" y="1653540"/>
                    </a:cubicBezTo>
                    <a:cubicBezTo>
                      <a:pt x="1931637" y="1581150"/>
                      <a:pt x="1930368" y="1513840"/>
                      <a:pt x="1930368" y="1441450"/>
                    </a:cubicBezTo>
                    <a:cubicBezTo>
                      <a:pt x="1930368" y="1408430"/>
                      <a:pt x="1932908" y="1375410"/>
                      <a:pt x="1931637" y="1342390"/>
                    </a:cubicBezTo>
                    <a:cubicBezTo>
                      <a:pt x="1931637" y="1311910"/>
                      <a:pt x="1930368" y="1280160"/>
                      <a:pt x="1929098" y="1249680"/>
                    </a:cubicBezTo>
                    <a:cubicBezTo>
                      <a:pt x="1924018" y="1202690"/>
                      <a:pt x="1912587" y="229870"/>
                      <a:pt x="1912587" y="182880"/>
                    </a:cubicBezTo>
                    <a:cubicBezTo>
                      <a:pt x="1910048" y="143510"/>
                      <a:pt x="1907508" y="102870"/>
                      <a:pt x="1904968" y="63500"/>
                    </a:cubicBezTo>
                    <a:cubicBezTo>
                      <a:pt x="1903698" y="44450"/>
                      <a:pt x="1902428" y="43180"/>
                      <a:pt x="1884568" y="41910"/>
                    </a:cubicBezTo>
                    <a:cubicBezTo>
                      <a:pt x="1880187" y="41910"/>
                      <a:pt x="1877266" y="41910"/>
                      <a:pt x="1872885" y="40640"/>
                    </a:cubicBezTo>
                    <a:cubicBezTo>
                      <a:pt x="1836377" y="36830"/>
                      <a:pt x="1798409" y="31750"/>
                      <a:pt x="1761900" y="30480"/>
                    </a:cubicBezTo>
                    <a:cubicBezTo>
                      <a:pt x="1672820" y="26670"/>
                      <a:pt x="1582279" y="25400"/>
                      <a:pt x="1493199" y="22860"/>
                    </a:cubicBezTo>
                    <a:cubicBezTo>
                      <a:pt x="1480056" y="22860"/>
                      <a:pt x="1465453" y="22860"/>
                      <a:pt x="1452310" y="22860"/>
                    </a:cubicBezTo>
                    <a:cubicBezTo>
                      <a:pt x="1430405" y="22860"/>
                      <a:pt x="1408500" y="22860"/>
                      <a:pt x="1388055" y="22860"/>
                    </a:cubicBezTo>
                    <a:cubicBezTo>
                      <a:pt x="1341324" y="22860"/>
                      <a:pt x="1294594" y="22860"/>
                      <a:pt x="1249323" y="24130"/>
                    </a:cubicBezTo>
                    <a:cubicBezTo>
                      <a:pt x="1209894" y="25400"/>
                      <a:pt x="545443" y="29210"/>
                      <a:pt x="506014" y="29210"/>
                    </a:cubicBezTo>
                    <a:cubicBezTo>
                      <a:pt x="441759" y="29210"/>
                      <a:pt x="377505" y="26670"/>
                      <a:pt x="313250" y="33020"/>
                    </a:cubicBezTo>
                    <a:cubicBezTo>
                      <a:pt x="279663" y="36830"/>
                      <a:pt x="247535" y="36830"/>
                      <a:pt x="215408" y="38100"/>
                    </a:cubicBezTo>
                    <a:cubicBezTo>
                      <a:pt x="159915" y="41910"/>
                      <a:pt x="104423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2073" y="1677670"/>
                      <a:pt x="82518" y="1678940"/>
                      <a:pt x="101502" y="1678940"/>
                    </a:cubicBezTo>
                    <a:cubicBezTo>
                      <a:pt x="129248" y="1678940"/>
                      <a:pt x="158455" y="1676400"/>
                      <a:pt x="186201" y="1678940"/>
                    </a:cubicBezTo>
                    <a:cubicBezTo>
                      <a:pt x="231472" y="1682750"/>
                      <a:pt x="276742" y="1685290"/>
                      <a:pt x="322012" y="1684020"/>
                    </a:cubicBezTo>
                    <a:cubicBezTo>
                      <a:pt x="351219" y="1682750"/>
                      <a:pt x="378965" y="1685290"/>
                      <a:pt x="408172" y="1685290"/>
                    </a:cubicBezTo>
                    <a:cubicBezTo>
                      <a:pt x="450521" y="1685290"/>
                      <a:pt x="492871" y="1684020"/>
                      <a:pt x="535221" y="1685290"/>
                    </a:cubicBezTo>
                    <a:cubicBezTo>
                      <a:pt x="598015" y="1686560"/>
                      <a:pt x="1287292" y="1676400"/>
                      <a:pt x="1351547" y="1678940"/>
                    </a:cubicBezTo>
                    <a:cubicBezTo>
                      <a:pt x="1379293" y="1680210"/>
                      <a:pt x="1407039" y="1681480"/>
                      <a:pt x="1433325" y="1681480"/>
                    </a:cubicBezTo>
                    <a:cubicBezTo>
                      <a:pt x="1481516" y="1684020"/>
                      <a:pt x="1528247" y="1680210"/>
                      <a:pt x="1576438" y="1684020"/>
                    </a:cubicBezTo>
                    <a:cubicBezTo>
                      <a:pt x="1615867" y="1686560"/>
                      <a:pt x="1655296" y="1686560"/>
                      <a:pt x="1694725" y="1689100"/>
                    </a:cubicBezTo>
                    <a:cubicBezTo>
                      <a:pt x="1753138" y="1692910"/>
                      <a:pt x="1811551" y="1695450"/>
                      <a:pt x="1869965" y="1696720"/>
                    </a:cubicBezTo>
                    <a:cubicBezTo>
                      <a:pt x="1891870" y="1696720"/>
                      <a:pt x="1910048" y="1695450"/>
                      <a:pt x="1930368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 rot="21223423">
              <a:off x="597401" y="501531"/>
              <a:ext cx="2567697" cy="24532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89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 Rezvan-fat" panose="01000500000000020002" pitchFamily="2" charset="-78"/>
                  <a:ea typeface="+mn-ea"/>
                  <a:cs typeface="A Rezvan-fat" panose="01000500000000020002" pitchFamily="2" charset="-78"/>
                </a:rPr>
                <a:t>أكبر أسرار التفوّق هو البداية الصحيحة والقويّة بتنظيم الوقت والاستذكار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 Rezvan-fat" panose="01000500000000020002" pitchFamily="2" charset="-78"/>
                <a:ea typeface="+mn-ea"/>
                <a:cs typeface="A Rezvan-fat" panose="01000500000000020002" pitchFamily="2" charset="-78"/>
              </a:endParaRPr>
            </a:p>
          </p:txBody>
        </p:sp>
        <p:sp>
          <p:nvSpPr>
            <p:cNvPr id="9" name="AutoShape 9"/>
            <p:cNvSpPr/>
            <p:nvPr/>
          </p:nvSpPr>
          <p:spPr>
            <a:xfrm rot="-578298">
              <a:off x="1214318" y="78573"/>
              <a:ext cx="965361" cy="317601"/>
            </a:xfrm>
            <a:prstGeom prst="rect">
              <a:avLst/>
            </a:prstGeom>
            <a:solidFill>
              <a:srgbClr val="000000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12726">
            <a:off x="9127873" y="5595908"/>
            <a:ext cx="563211" cy="48224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025067" y="6563771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1EDA8607-1BB6-422F-9147-B853D9A90220}"/>
              </a:ext>
            </a:extLst>
          </p:cNvPr>
          <p:cNvGrpSpPr/>
          <p:nvPr/>
        </p:nvGrpSpPr>
        <p:grpSpPr>
          <a:xfrm>
            <a:off x="11197497" y="6563771"/>
            <a:ext cx="4297062" cy="253916"/>
            <a:chOff x="578730" y="6517946"/>
            <a:chExt cx="4297062" cy="253916"/>
          </a:xfrm>
        </p:grpSpPr>
        <p:sp>
          <p:nvSpPr>
            <p:cNvPr id="11" name="TextBox 11"/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FD5E961E-7D76-4C92-BC37-401A9EB1D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01ECBA7D-3C08-4B4E-8EAF-71C14B633195}"/>
              </a:ext>
            </a:extLst>
          </p:cNvPr>
          <p:cNvSpPr txBox="1"/>
          <p:nvPr/>
        </p:nvSpPr>
        <p:spPr>
          <a:xfrm>
            <a:off x="9694916" y="302647"/>
            <a:ext cx="156129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4-2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DC88964A-614A-4CA9-8114-DCC39F13EB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365229" y="3454400"/>
            <a:ext cx="5603405" cy="979765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07C471A2-A3E0-4F6F-9446-59E92626AB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3127" y="-809551"/>
            <a:ext cx="6880802" cy="10050416"/>
          </a:xfrm>
          <a:custGeom>
            <a:avLst/>
            <a:gdLst>
              <a:gd name="connsiteX0" fmla="*/ 0 w 6880802"/>
              <a:gd name="connsiteY0" fmla="*/ 0 h 10050416"/>
              <a:gd name="connsiteX1" fmla="*/ 6880802 w 6880802"/>
              <a:gd name="connsiteY1" fmla="*/ 0 h 10050416"/>
              <a:gd name="connsiteX2" fmla="*/ 6880802 w 6880802"/>
              <a:gd name="connsiteY2" fmla="*/ 774654 h 10050416"/>
              <a:gd name="connsiteX3" fmla="*/ 6658185 w 6880802"/>
              <a:gd name="connsiteY3" fmla="*/ 527162 h 10050416"/>
              <a:gd name="connsiteX4" fmla="*/ 3319817 w 6880802"/>
              <a:gd name="connsiteY4" fmla="*/ 4238551 h 10050416"/>
              <a:gd name="connsiteX5" fmla="*/ 6658185 w 6880802"/>
              <a:gd name="connsiteY5" fmla="*/ 7949939 h 10050416"/>
              <a:gd name="connsiteX6" fmla="*/ 6880802 w 6880802"/>
              <a:gd name="connsiteY6" fmla="*/ 7702448 h 10050416"/>
              <a:gd name="connsiteX7" fmla="*/ 6880802 w 6880802"/>
              <a:gd name="connsiteY7" fmla="*/ 10050416 h 10050416"/>
              <a:gd name="connsiteX8" fmla="*/ 0 w 6880802"/>
              <a:gd name="connsiteY8" fmla="*/ 10050416 h 1005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0802" h="10050416">
                <a:moveTo>
                  <a:pt x="0" y="0"/>
                </a:moveTo>
                <a:lnTo>
                  <a:pt x="6880802" y="0"/>
                </a:lnTo>
                <a:lnTo>
                  <a:pt x="6880802" y="774654"/>
                </a:lnTo>
                <a:lnTo>
                  <a:pt x="6658185" y="527162"/>
                </a:lnTo>
                <a:lnTo>
                  <a:pt x="3319817" y="4238551"/>
                </a:lnTo>
                <a:lnTo>
                  <a:pt x="6658185" y="7949939"/>
                </a:lnTo>
                <a:lnTo>
                  <a:pt x="6880802" y="7702448"/>
                </a:lnTo>
                <a:lnTo>
                  <a:pt x="6880802" y="10050416"/>
                </a:lnTo>
                <a:lnTo>
                  <a:pt x="0" y="10050416"/>
                </a:lnTo>
                <a:close/>
              </a:path>
            </a:pathLst>
          </a:custGeom>
        </p:spPr>
      </p:pic>
      <p:sp>
        <p:nvSpPr>
          <p:cNvPr id="23" name="TextBox 3">
            <a:extLst>
              <a:ext uri="{FF2B5EF4-FFF2-40B4-BE49-F238E27FC236}">
                <a16:creationId xmlns:a16="http://schemas.microsoft.com/office/drawing/2014/main" id="{55FEF327-7B30-42D1-97BD-0B9FF65A6BD4}"/>
              </a:ext>
            </a:extLst>
          </p:cNvPr>
          <p:cNvSpPr txBox="1"/>
          <p:nvPr/>
        </p:nvSpPr>
        <p:spPr>
          <a:xfrm>
            <a:off x="4492260" y="3208024"/>
            <a:ext cx="7223853" cy="1239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Qalam Ferdaos 1" panose="02000000000000000000" pitchFamily="2" charset="-78"/>
                <a:ea typeface="+mn-ea"/>
                <a:cs typeface="AlQalam Ferdaos 1" panose="02000000000000000000" pitchFamily="2" charset="-78"/>
              </a:rPr>
              <a:t>القطع المتوسطة والارتفاعات في المثلث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Qalam Ferdaos 1" panose="02000000000000000000" pitchFamily="2" charset="-78"/>
              <a:ea typeface="+mn-ea"/>
              <a:cs typeface="AlQalam Ferdaos 1" panose="020000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2261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326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BE02AD1-E1CB-4ACE-A4C5-E3912CE5DFF9}"/>
              </a:ext>
            </a:extLst>
          </p:cNvPr>
          <p:cNvGrpSpPr/>
          <p:nvPr/>
        </p:nvGrpSpPr>
        <p:grpSpPr>
          <a:xfrm>
            <a:off x="3893302" y="401601"/>
            <a:ext cx="3446626" cy="1050148"/>
            <a:chOff x="4272626" y="494733"/>
            <a:chExt cx="2093141" cy="708325"/>
          </a:xfrm>
        </p:grpSpPr>
        <p:grpSp>
          <p:nvGrpSpPr>
            <p:cNvPr id="6" name="Group 6"/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10535452" y="1046410"/>
            <a:ext cx="1053233" cy="1107098"/>
            <a:chOff x="0" y="16857"/>
            <a:chExt cx="2106465" cy="2214197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116758"/>
              <a:ext cx="2106465" cy="2114296"/>
              <a:chOff x="0" y="0"/>
              <a:chExt cx="1708150" cy="17145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220516" y="484811"/>
              <a:ext cx="1665435" cy="2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997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graf"/>
                <a:ea typeface="+mn-ea"/>
                <a:cs typeface="+mn-cs"/>
              </a:endParaRPr>
            </a:p>
          </p:txBody>
        </p:sp>
        <p:sp>
          <p:nvSpPr>
            <p:cNvPr id="21" name="AutoShape 21"/>
            <p:cNvSpPr/>
            <p:nvPr/>
          </p:nvSpPr>
          <p:spPr>
            <a:xfrm rot="-201720">
              <a:off x="766408" y="16857"/>
              <a:ext cx="580769" cy="199801"/>
            </a:xfrm>
            <a:prstGeom prst="rect">
              <a:avLst/>
            </a:prstGeom>
            <a:solidFill>
              <a:srgbClr val="000000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10636314" y="1173557"/>
            <a:ext cx="832718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تحقق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من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فهمك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C5191F"/>
              </a:solidFill>
              <a:effectLst/>
              <a:uLnTx/>
              <a:uFillTx/>
              <a:latin typeface="RoxboroughCF Bold"/>
              <a:ea typeface="+mn-ea"/>
              <a:cs typeface="Khalid Art bold" pitchFamily="2" charset="-78"/>
            </a:endParaRPr>
          </a:p>
        </p:txBody>
      </p: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36" name="Picture 21">
            <a:extLst>
              <a:ext uri="{FF2B5EF4-FFF2-40B4-BE49-F238E27FC236}">
                <a16:creationId xmlns:a16="http://schemas.microsoft.com/office/drawing/2014/main" id="{59E15BAD-62B8-45AC-BDA1-3D1641682B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310825" y="4878680"/>
            <a:ext cx="1661654" cy="1397866"/>
          </a:xfrm>
          <a:prstGeom prst="rect">
            <a:avLst/>
          </a:prstGeom>
        </p:spPr>
      </p:pic>
      <p:sp>
        <p:nvSpPr>
          <p:cNvPr id="29" name="TextBox 12">
            <a:extLst>
              <a:ext uri="{FF2B5EF4-FFF2-40B4-BE49-F238E27FC236}">
                <a16:creationId xmlns:a16="http://schemas.microsoft.com/office/drawing/2014/main" id="{E7FF1AC4-5996-4DBD-8821-0F6E4FD6DC7F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FD92FE13-9BF2-48AC-A880-92C792863A0F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31" name="TextBox 11">
              <a:extLst>
                <a:ext uri="{FF2B5EF4-FFF2-40B4-BE49-F238E27FC236}">
                  <a16:creationId xmlns:a16="http://schemas.microsoft.com/office/drawing/2014/main" id="{0F0622D7-3333-4F49-8571-763E06524964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33" name="صورة 32">
              <a:extLst>
                <a:ext uri="{FF2B5EF4-FFF2-40B4-BE49-F238E27FC236}">
                  <a16:creationId xmlns:a16="http://schemas.microsoft.com/office/drawing/2014/main" id="{F63044C8-6F61-4E1C-B9D8-FDC3B7E8C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pic>
        <p:nvPicPr>
          <p:cNvPr id="28" name="صورة 27">
            <a:extLst>
              <a:ext uri="{FF2B5EF4-FFF2-40B4-BE49-F238E27FC236}">
                <a16:creationId xmlns:a16="http://schemas.microsoft.com/office/drawing/2014/main" id="{4C197ED7-3F0D-475C-8394-83E9390476A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6091" y="1181284"/>
            <a:ext cx="7741048" cy="2121009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7E695EFF-F59C-4219-B054-774396CF3F9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4164" y="777433"/>
            <a:ext cx="2844902" cy="2984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9055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326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BE02AD1-E1CB-4ACE-A4C5-E3912CE5DFF9}"/>
              </a:ext>
            </a:extLst>
          </p:cNvPr>
          <p:cNvGrpSpPr/>
          <p:nvPr/>
        </p:nvGrpSpPr>
        <p:grpSpPr>
          <a:xfrm>
            <a:off x="3420326" y="410460"/>
            <a:ext cx="4301769" cy="1050148"/>
            <a:chOff x="4272626" y="494733"/>
            <a:chExt cx="2093141" cy="708325"/>
          </a:xfrm>
        </p:grpSpPr>
        <p:grpSp>
          <p:nvGrpSpPr>
            <p:cNvPr id="6" name="Group 6"/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10535452" y="1046410"/>
            <a:ext cx="1053233" cy="1107098"/>
            <a:chOff x="0" y="16857"/>
            <a:chExt cx="2106465" cy="2214197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116758"/>
              <a:ext cx="2106465" cy="2114296"/>
              <a:chOff x="0" y="0"/>
              <a:chExt cx="1708150" cy="17145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220516" y="484811"/>
              <a:ext cx="1665435" cy="2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997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graf"/>
                <a:ea typeface="+mn-ea"/>
                <a:cs typeface="+mn-cs"/>
              </a:endParaRPr>
            </a:p>
          </p:txBody>
        </p:sp>
        <p:sp>
          <p:nvSpPr>
            <p:cNvPr id="21" name="AutoShape 21"/>
            <p:cNvSpPr/>
            <p:nvPr/>
          </p:nvSpPr>
          <p:spPr>
            <a:xfrm rot="-201720">
              <a:off x="766408" y="16857"/>
              <a:ext cx="580769" cy="199801"/>
            </a:xfrm>
            <a:prstGeom prst="rect">
              <a:avLst/>
            </a:prstGeom>
            <a:solidFill>
              <a:srgbClr val="000000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10629915" y="1451749"/>
            <a:ext cx="83271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تأكد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C5191F"/>
              </a:solidFill>
              <a:effectLst/>
              <a:uLnTx/>
              <a:uFillTx/>
              <a:latin typeface="RoxboroughCF Bold"/>
              <a:ea typeface="+mn-ea"/>
              <a:cs typeface="Khalid Art bold" pitchFamily="2" charset="-78"/>
            </a:endParaRPr>
          </a:p>
        </p:txBody>
      </p: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4" name="Picture 20">
            <a:extLst>
              <a:ext uri="{FF2B5EF4-FFF2-40B4-BE49-F238E27FC236}">
                <a16:creationId xmlns:a16="http://schemas.microsoft.com/office/drawing/2014/main" id="{D658D492-2F16-4967-B187-0D1394E1E4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36564" y="4783098"/>
            <a:ext cx="1619419" cy="1246305"/>
          </a:xfrm>
          <a:prstGeom prst="rect">
            <a:avLst/>
          </a:prstGeom>
        </p:spPr>
      </p:pic>
      <p:sp>
        <p:nvSpPr>
          <p:cNvPr id="27" name="TextBox 12">
            <a:extLst>
              <a:ext uri="{FF2B5EF4-FFF2-40B4-BE49-F238E27FC236}">
                <a16:creationId xmlns:a16="http://schemas.microsoft.com/office/drawing/2014/main" id="{3B2C903D-6DE2-4C12-8DFB-BCD2B86D6A05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27095F1C-54DD-4747-BCE9-37FBFFEF7C1A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29" name="TextBox 11">
              <a:extLst>
                <a:ext uri="{FF2B5EF4-FFF2-40B4-BE49-F238E27FC236}">
                  <a16:creationId xmlns:a16="http://schemas.microsoft.com/office/drawing/2014/main" id="{54910098-AFD2-4F80-9DC7-613339A23950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30" name="صورة 29">
              <a:extLst>
                <a:ext uri="{FF2B5EF4-FFF2-40B4-BE49-F238E27FC236}">
                  <a16:creationId xmlns:a16="http://schemas.microsoft.com/office/drawing/2014/main" id="{8F06158D-AFA4-42FD-9635-967DDC182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sp>
        <p:nvSpPr>
          <p:cNvPr id="31" name="TextBox 15">
            <a:extLst>
              <a:ext uri="{FF2B5EF4-FFF2-40B4-BE49-F238E27FC236}">
                <a16:creationId xmlns:a16="http://schemas.microsoft.com/office/drawing/2014/main" id="{A3E3F9F2-6EC0-48A5-B95D-6326237F0833}"/>
              </a:ext>
            </a:extLst>
          </p:cNvPr>
          <p:cNvSpPr txBox="1"/>
          <p:nvPr/>
        </p:nvSpPr>
        <p:spPr>
          <a:xfrm>
            <a:off x="2767219" y="259242"/>
            <a:ext cx="5607982" cy="11624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lQalam Ferdaos 1" panose="02000000000000000000" pitchFamily="2" charset="-78"/>
                <a:ea typeface="+mn-ea"/>
                <a:cs typeface="Khalid Art bold" pitchFamily="2" charset="-78"/>
              </a:rPr>
              <a:t>القطع المتوسطة</a:t>
            </a:r>
          </a:p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lQalam Ferdaos 1" panose="02000000000000000000" pitchFamily="2" charset="-78"/>
                <a:ea typeface="+mn-ea"/>
                <a:cs typeface="Khalid Art bold" pitchFamily="2" charset="-78"/>
              </a:rPr>
              <a:t> والارتفاعات في المثلث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AlQalam Ferdaos 1" panose="02000000000000000000" pitchFamily="2" charset="-78"/>
              <a:ea typeface="+mn-ea"/>
              <a:cs typeface="Khalid Art bold" pitchFamily="2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8F9F5B1B-CEE5-427F-9B1B-88AFBC17B3C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8896" y="1526436"/>
            <a:ext cx="8100986" cy="16538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3900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326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0535452" y="1046410"/>
            <a:ext cx="1053233" cy="1107098"/>
            <a:chOff x="0" y="16857"/>
            <a:chExt cx="2106465" cy="2214197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116758"/>
              <a:ext cx="2106465" cy="2114296"/>
              <a:chOff x="0" y="0"/>
              <a:chExt cx="1708150" cy="17145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220516" y="484811"/>
              <a:ext cx="1665435" cy="2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997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graf"/>
                <a:ea typeface="+mn-ea"/>
                <a:cs typeface="+mn-cs"/>
              </a:endParaRPr>
            </a:p>
          </p:txBody>
        </p:sp>
        <p:sp>
          <p:nvSpPr>
            <p:cNvPr id="21" name="AutoShape 21"/>
            <p:cNvSpPr/>
            <p:nvPr/>
          </p:nvSpPr>
          <p:spPr>
            <a:xfrm rot="-201720">
              <a:off x="766408" y="16857"/>
              <a:ext cx="580769" cy="199801"/>
            </a:xfrm>
            <a:prstGeom prst="rect">
              <a:avLst/>
            </a:prstGeom>
            <a:solidFill>
              <a:srgbClr val="000000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10629915" y="1451749"/>
            <a:ext cx="83271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تأكد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C5191F"/>
              </a:solidFill>
              <a:effectLst/>
              <a:uLnTx/>
              <a:uFillTx/>
              <a:latin typeface="RoxboroughCF Bold"/>
              <a:ea typeface="+mn-ea"/>
              <a:cs typeface="Khalid Art bold" pitchFamily="2" charset="-78"/>
            </a:endParaRPr>
          </a:p>
        </p:txBody>
      </p: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4" name="Picture 20">
            <a:extLst>
              <a:ext uri="{FF2B5EF4-FFF2-40B4-BE49-F238E27FC236}">
                <a16:creationId xmlns:a16="http://schemas.microsoft.com/office/drawing/2014/main" id="{D658D492-2F16-4967-B187-0D1394E1E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36564" y="4783098"/>
            <a:ext cx="1619419" cy="1246305"/>
          </a:xfrm>
          <a:prstGeom prst="rect">
            <a:avLst/>
          </a:prstGeom>
        </p:spPr>
      </p:pic>
      <p:sp>
        <p:nvSpPr>
          <p:cNvPr id="26" name="TextBox 12">
            <a:extLst>
              <a:ext uri="{FF2B5EF4-FFF2-40B4-BE49-F238E27FC236}">
                <a16:creationId xmlns:a16="http://schemas.microsoft.com/office/drawing/2014/main" id="{00823DB8-8193-4265-BE8C-C8910253B918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51CD2D54-F5CB-4B6B-A23C-3611EED59BC2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28" name="TextBox 11">
              <a:extLst>
                <a:ext uri="{FF2B5EF4-FFF2-40B4-BE49-F238E27FC236}">
                  <a16:creationId xmlns:a16="http://schemas.microsoft.com/office/drawing/2014/main" id="{C1260804-B1AC-45BE-9D92-0F202EDF7CA1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29" name="صورة 28">
              <a:extLst>
                <a:ext uri="{FF2B5EF4-FFF2-40B4-BE49-F238E27FC236}">
                  <a16:creationId xmlns:a16="http://schemas.microsoft.com/office/drawing/2014/main" id="{296C5BE8-B83D-4F74-B8BC-303C49159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F77FA88B-CA61-4F0C-BFDE-9A2E2C1DBBD9}"/>
              </a:ext>
            </a:extLst>
          </p:cNvPr>
          <p:cNvGrpSpPr/>
          <p:nvPr/>
        </p:nvGrpSpPr>
        <p:grpSpPr>
          <a:xfrm>
            <a:off x="3420326" y="410460"/>
            <a:ext cx="4301769" cy="1050148"/>
            <a:chOff x="4272626" y="494733"/>
            <a:chExt cx="2093141" cy="708325"/>
          </a:xfrm>
        </p:grpSpPr>
        <p:grpSp>
          <p:nvGrpSpPr>
            <p:cNvPr id="33" name="Group 6">
              <a:extLst>
                <a:ext uri="{FF2B5EF4-FFF2-40B4-BE49-F238E27FC236}">
                  <a16:creationId xmlns:a16="http://schemas.microsoft.com/office/drawing/2014/main" id="{17B09CC1-4987-48F4-B6AF-673AEB1699BB}"/>
                </a:ext>
              </a:extLst>
            </p:cNvPr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35" name="Freeform 7">
                <a:extLst>
                  <a:ext uri="{FF2B5EF4-FFF2-40B4-BE49-F238E27FC236}">
                    <a16:creationId xmlns:a16="http://schemas.microsoft.com/office/drawing/2014/main" id="{7C1E76A5-DC6C-4731-BC9B-035FC0A94850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34" name="Picture 8">
              <a:extLst>
                <a:ext uri="{FF2B5EF4-FFF2-40B4-BE49-F238E27FC236}">
                  <a16:creationId xmlns:a16="http://schemas.microsoft.com/office/drawing/2014/main" id="{E453AC89-D42C-4FE9-BE17-6EC6A4504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sp>
        <p:nvSpPr>
          <p:cNvPr id="36" name="TextBox 15">
            <a:extLst>
              <a:ext uri="{FF2B5EF4-FFF2-40B4-BE49-F238E27FC236}">
                <a16:creationId xmlns:a16="http://schemas.microsoft.com/office/drawing/2014/main" id="{9A53C8BD-A88A-4391-8E8F-D6F9FACEE6BF}"/>
              </a:ext>
            </a:extLst>
          </p:cNvPr>
          <p:cNvSpPr txBox="1"/>
          <p:nvPr/>
        </p:nvSpPr>
        <p:spPr>
          <a:xfrm>
            <a:off x="2767219" y="259242"/>
            <a:ext cx="5607982" cy="11624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lQalam Ferdaos 1" panose="02000000000000000000" pitchFamily="2" charset="-78"/>
                <a:ea typeface="+mn-ea"/>
                <a:cs typeface="Khalid Art bold" pitchFamily="2" charset="-78"/>
              </a:rPr>
              <a:t>القطع المتوسطة</a:t>
            </a:r>
          </a:p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lQalam Ferdaos 1" panose="02000000000000000000" pitchFamily="2" charset="-78"/>
                <a:ea typeface="+mn-ea"/>
                <a:cs typeface="Khalid Art bold" pitchFamily="2" charset="-78"/>
              </a:rPr>
              <a:t> والارتفاعات في المثلث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AlQalam Ferdaos 1" panose="02000000000000000000" pitchFamily="2" charset="-78"/>
              <a:ea typeface="+mn-ea"/>
              <a:cs typeface="Khalid Art bold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85139345-EAF0-4B24-BF10-26C282CEC68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4719" y="1784342"/>
            <a:ext cx="7907610" cy="10501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1455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326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0535452" y="1046410"/>
            <a:ext cx="1053233" cy="1107098"/>
            <a:chOff x="0" y="16857"/>
            <a:chExt cx="2106465" cy="2214197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116758"/>
              <a:ext cx="2106465" cy="2114296"/>
              <a:chOff x="0" y="0"/>
              <a:chExt cx="1708150" cy="17145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220516" y="484811"/>
              <a:ext cx="1665435" cy="2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997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graf"/>
                <a:ea typeface="+mn-ea"/>
                <a:cs typeface="+mn-cs"/>
              </a:endParaRPr>
            </a:p>
          </p:txBody>
        </p:sp>
        <p:sp>
          <p:nvSpPr>
            <p:cNvPr id="21" name="AutoShape 21"/>
            <p:cNvSpPr/>
            <p:nvPr/>
          </p:nvSpPr>
          <p:spPr>
            <a:xfrm rot="-201720">
              <a:off x="766408" y="16857"/>
              <a:ext cx="580769" cy="199801"/>
            </a:xfrm>
            <a:prstGeom prst="rect">
              <a:avLst/>
            </a:prstGeom>
            <a:solidFill>
              <a:srgbClr val="000000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10629915" y="1316765"/>
            <a:ext cx="832718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تدرب 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وحل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C5191F"/>
              </a:solidFill>
              <a:effectLst/>
              <a:uLnTx/>
              <a:uFillTx/>
              <a:latin typeface="RoxboroughCF Bold"/>
              <a:ea typeface="+mn-ea"/>
              <a:cs typeface="Khalid Art bold" pitchFamily="2" charset="-78"/>
            </a:endParaRPr>
          </a:p>
        </p:txBody>
      </p: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3" name="Picture 23">
            <a:extLst>
              <a:ext uri="{FF2B5EF4-FFF2-40B4-BE49-F238E27FC236}">
                <a16:creationId xmlns:a16="http://schemas.microsoft.com/office/drawing/2014/main" id="{DAAB2C08-3B37-4115-A78D-B8AA2C2D2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59366" y="4065840"/>
            <a:ext cx="1603839" cy="2082907"/>
          </a:xfrm>
          <a:prstGeom prst="rect">
            <a:avLst/>
          </a:prstGeom>
        </p:spPr>
      </p:pic>
      <p:sp>
        <p:nvSpPr>
          <p:cNvPr id="28" name="TextBox 12">
            <a:extLst>
              <a:ext uri="{FF2B5EF4-FFF2-40B4-BE49-F238E27FC236}">
                <a16:creationId xmlns:a16="http://schemas.microsoft.com/office/drawing/2014/main" id="{CB3A81A8-E7D3-405D-B689-2F647B5472AD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0263C976-AFB2-4839-82FD-AE42E9AAC6EC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30" name="TextBox 11">
              <a:extLst>
                <a:ext uri="{FF2B5EF4-FFF2-40B4-BE49-F238E27FC236}">
                  <a16:creationId xmlns:a16="http://schemas.microsoft.com/office/drawing/2014/main" id="{A4BD20B4-7675-4CD5-80FF-E07AAC315162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14E89E9E-975B-493F-88C1-EB6BDD685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3B419946-8D30-4AC5-BBA6-E79E482A8492}"/>
              </a:ext>
            </a:extLst>
          </p:cNvPr>
          <p:cNvGrpSpPr/>
          <p:nvPr/>
        </p:nvGrpSpPr>
        <p:grpSpPr>
          <a:xfrm>
            <a:off x="3420326" y="410460"/>
            <a:ext cx="4301769" cy="1050148"/>
            <a:chOff x="4272626" y="494733"/>
            <a:chExt cx="2093141" cy="708325"/>
          </a:xfrm>
        </p:grpSpPr>
        <p:grpSp>
          <p:nvGrpSpPr>
            <p:cNvPr id="27" name="Group 6">
              <a:extLst>
                <a:ext uri="{FF2B5EF4-FFF2-40B4-BE49-F238E27FC236}">
                  <a16:creationId xmlns:a16="http://schemas.microsoft.com/office/drawing/2014/main" id="{663CBE39-823F-4D81-81AC-58B76DCED18C}"/>
                </a:ext>
              </a:extLst>
            </p:cNvPr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34" name="Freeform 7">
                <a:extLst>
                  <a:ext uri="{FF2B5EF4-FFF2-40B4-BE49-F238E27FC236}">
                    <a16:creationId xmlns:a16="http://schemas.microsoft.com/office/drawing/2014/main" id="{E80E1C36-8B6E-4D2C-A58F-CC3C714344E5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33" name="Picture 8">
              <a:extLst>
                <a:ext uri="{FF2B5EF4-FFF2-40B4-BE49-F238E27FC236}">
                  <a16:creationId xmlns:a16="http://schemas.microsoft.com/office/drawing/2014/main" id="{138EDB40-754C-40A4-BB85-9345FE947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sp>
        <p:nvSpPr>
          <p:cNvPr id="35" name="TextBox 15">
            <a:extLst>
              <a:ext uri="{FF2B5EF4-FFF2-40B4-BE49-F238E27FC236}">
                <a16:creationId xmlns:a16="http://schemas.microsoft.com/office/drawing/2014/main" id="{834EB7B2-61F1-4371-893A-D61823EA5D58}"/>
              </a:ext>
            </a:extLst>
          </p:cNvPr>
          <p:cNvSpPr txBox="1"/>
          <p:nvPr/>
        </p:nvSpPr>
        <p:spPr>
          <a:xfrm>
            <a:off x="2767219" y="259242"/>
            <a:ext cx="5607982" cy="11624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lQalam Ferdaos 1" panose="02000000000000000000" pitchFamily="2" charset="-78"/>
                <a:ea typeface="+mn-ea"/>
                <a:cs typeface="Khalid Art bold" pitchFamily="2" charset="-78"/>
              </a:rPr>
              <a:t>القطع المتوسطة</a:t>
            </a:r>
          </a:p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lQalam Ferdaos 1" panose="02000000000000000000" pitchFamily="2" charset="-78"/>
                <a:ea typeface="+mn-ea"/>
                <a:cs typeface="Khalid Art bold" pitchFamily="2" charset="-78"/>
              </a:rPr>
              <a:t> والارتفاعات في المثلث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AlQalam Ferdaos 1" panose="02000000000000000000" pitchFamily="2" charset="-78"/>
              <a:ea typeface="+mn-ea"/>
              <a:cs typeface="Khalid Art bold" pitchFamily="2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FB5C6F36-85F3-4DD0-8AD2-0EC5DB395EA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4117" y="1745474"/>
            <a:ext cx="7507584" cy="26570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0463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326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0535452" y="1046410"/>
            <a:ext cx="1053233" cy="1107098"/>
            <a:chOff x="0" y="16857"/>
            <a:chExt cx="2106465" cy="2214197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116758"/>
              <a:ext cx="2106465" cy="2114296"/>
              <a:chOff x="0" y="0"/>
              <a:chExt cx="1708150" cy="17145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220516" y="484811"/>
              <a:ext cx="1665435" cy="2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997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graf"/>
                <a:ea typeface="+mn-ea"/>
                <a:cs typeface="+mn-cs"/>
              </a:endParaRPr>
            </a:p>
          </p:txBody>
        </p:sp>
        <p:sp>
          <p:nvSpPr>
            <p:cNvPr id="21" name="AutoShape 21"/>
            <p:cNvSpPr/>
            <p:nvPr/>
          </p:nvSpPr>
          <p:spPr>
            <a:xfrm rot="-201720">
              <a:off x="766408" y="16857"/>
              <a:ext cx="580769" cy="199801"/>
            </a:xfrm>
            <a:prstGeom prst="rect">
              <a:avLst/>
            </a:prstGeom>
            <a:solidFill>
              <a:srgbClr val="000000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10642386" y="1285952"/>
            <a:ext cx="832718" cy="830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مهارات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التفكير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العليا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C5191F"/>
              </a:solidFill>
              <a:effectLst/>
              <a:uLnTx/>
              <a:uFillTx/>
              <a:latin typeface="RoxboroughCF Bold"/>
              <a:ea typeface="+mn-ea"/>
              <a:cs typeface="Khalid Art bold" pitchFamily="2" charset="-78"/>
            </a:endParaRPr>
          </a:p>
        </p:txBody>
      </p: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4" name="TextBox 12">
            <a:extLst>
              <a:ext uri="{FF2B5EF4-FFF2-40B4-BE49-F238E27FC236}">
                <a16:creationId xmlns:a16="http://schemas.microsoft.com/office/drawing/2014/main" id="{5FA46238-66EE-43CA-A1E5-A0CAD12A98DF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9778ED7E-BE11-4DAD-9A90-2265FDE4A2BD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27" name="TextBox 11">
              <a:extLst>
                <a:ext uri="{FF2B5EF4-FFF2-40B4-BE49-F238E27FC236}">
                  <a16:creationId xmlns:a16="http://schemas.microsoft.com/office/drawing/2014/main" id="{895B9AEB-5322-408B-9061-9CE2AE431622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2E2DFCB2-9A84-4E5A-BAF7-9F186D1DF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9F103510-C6B9-4A92-B756-14B52A2F64C5}"/>
              </a:ext>
            </a:extLst>
          </p:cNvPr>
          <p:cNvGrpSpPr/>
          <p:nvPr/>
        </p:nvGrpSpPr>
        <p:grpSpPr>
          <a:xfrm>
            <a:off x="3420326" y="410460"/>
            <a:ext cx="4301769" cy="1050148"/>
            <a:chOff x="4272626" y="494733"/>
            <a:chExt cx="2093141" cy="708325"/>
          </a:xfrm>
        </p:grpSpPr>
        <p:grpSp>
          <p:nvGrpSpPr>
            <p:cNvPr id="30" name="Group 6">
              <a:extLst>
                <a:ext uri="{FF2B5EF4-FFF2-40B4-BE49-F238E27FC236}">
                  <a16:creationId xmlns:a16="http://schemas.microsoft.com/office/drawing/2014/main" id="{B4ABF400-CD65-4CEE-90A4-C5BEF23B060E}"/>
                </a:ext>
              </a:extLst>
            </p:cNvPr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33" name="Freeform 7">
                <a:extLst>
                  <a:ext uri="{FF2B5EF4-FFF2-40B4-BE49-F238E27FC236}">
                    <a16:creationId xmlns:a16="http://schemas.microsoft.com/office/drawing/2014/main" id="{3AF56AE3-EAC0-4D1A-A25D-83F347665C70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31" name="Picture 8">
              <a:extLst>
                <a:ext uri="{FF2B5EF4-FFF2-40B4-BE49-F238E27FC236}">
                  <a16:creationId xmlns:a16="http://schemas.microsoft.com/office/drawing/2014/main" id="{EADCC10E-546E-4EE5-B03E-53735668A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sp>
        <p:nvSpPr>
          <p:cNvPr id="26" name="TextBox 15">
            <a:extLst>
              <a:ext uri="{FF2B5EF4-FFF2-40B4-BE49-F238E27FC236}">
                <a16:creationId xmlns:a16="http://schemas.microsoft.com/office/drawing/2014/main" id="{840162BB-225E-494B-BF04-C50AF4353B11}"/>
              </a:ext>
            </a:extLst>
          </p:cNvPr>
          <p:cNvSpPr txBox="1"/>
          <p:nvPr/>
        </p:nvSpPr>
        <p:spPr>
          <a:xfrm>
            <a:off x="2767219" y="259242"/>
            <a:ext cx="5607982" cy="11624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lQalam Ferdaos 1" panose="02000000000000000000" pitchFamily="2" charset="-78"/>
                <a:ea typeface="+mn-ea"/>
                <a:cs typeface="Khalid Art bold" pitchFamily="2" charset="-78"/>
              </a:rPr>
              <a:t>القطع المتوسطة</a:t>
            </a:r>
          </a:p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lQalam Ferdaos 1" panose="02000000000000000000" pitchFamily="2" charset="-78"/>
                <a:ea typeface="+mn-ea"/>
                <a:cs typeface="Khalid Art bold" pitchFamily="2" charset="-78"/>
              </a:rPr>
              <a:t> والارتفاعات في المثلث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AlQalam Ferdaos 1" panose="02000000000000000000" pitchFamily="2" charset="-78"/>
              <a:ea typeface="+mn-ea"/>
              <a:cs typeface="Khalid Art bold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869C757-F6F9-496A-864C-7F438FB14D7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896" y="1611825"/>
            <a:ext cx="8758968" cy="2241048"/>
          </a:xfrm>
          <a:prstGeom prst="rect">
            <a:avLst/>
          </a:prstGeom>
        </p:spPr>
      </p:pic>
      <p:pic>
        <p:nvPicPr>
          <p:cNvPr id="34" name="Picture 11">
            <a:extLst>
              <a:ext uri="{FF2B5EF4-FFF2-40B4-BE49-F238E27FC236}">
                <a16:creationId xmlns:a16="http://schemas.microsoft.com/office/drawing/2014/main" id="{5EFDBCF6-5F39-4EBB-B9B7-DF784A777F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094574" y="4852346"/>
            <a:ext cx="2010744" cy="13145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4887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Picture 45">
            <a:extLst>
              <a:ext uri="{FF2B5EF4-FFF2-40B4-BE49-F238E27FC236}">
                <a16:creationId xmlns:a16="http://schemas.microsoft.com/office/drawing/2014/main" id="{4AC5DEC1-F44C-4198-A990-A0EDF311C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072282" y="1131694"/>
            <a:ext cx="3776506" cy="755302"/>
          </a:xfrm>
          <a:prstGeom prst="rect">
            <a:avLst/>
          </a:prstGeom>
        </p:spPr>
      </p:pic>
      <p:sp>
        <p:nvSpPr>
          <p:cNvPr id="37" name="Google Shape;3911;p60">
            <a:extLst>
              <a:ext uri="{FF2B5EF4-FFF2-40B4-BE49-F238E27FC236}">
                <a16:creationId xmlns:a16="http://schemas.microsoft.com/office/drawing/2014/main" id="{5BCA70C1-7857-42B3-A2D5-924C35656838}"/>
              </a:ext>
            </a:extLst>
          </p:cNvPr>
          <p:cNvSpPr/>
          <p:nvPr/>
        </p:nvSpPr>
        <p:spPr>
          <a:xfrm>
            <a:off x="8106913" y="2775040"/>
            <a:ext cx="257620" cy="257542"/>
          </a:xfrm>
          <a:custGeom>
            <a:avLst/>
            <a:gdLst/>
            <a:ahLst/>
            <a:cxnLst/>
            <a:rect l="l" t="t" r="r" b="b"/>
            <a:pathLst>
              <a:path w="9898" h="9895" extrusionOk="0">
                <a:moveTo>
                  <a:pt x="4951" y="1"/>
                </a:moveTo>
                <a:cubicBezTo>
                  <a:pt x="2217" y="1"/>
                  <a:pt x="0" y="2214"/>
                  <a:pt x="0" y="4948"/>
                </a:cubicBezTo>
                <a:cubicBezTo>
                  <a:pt x="0" y="7678"/>
                  <a:pt x="2217" y="9895"/>
                  <a:pt x="4951" y="9895"/>
                </a:cubicBezTo>
                <a:cubicBezTo>
                  <a:pt x="7681" y="9895"/>
                  <a:pt x="9898" y="7678"/>
                  <a:pt x="9898" y="4948"/>
                </a:cubicBezTo>
                <a:cubicBezTo>
                  <a:pt x="9898" y="2214"/>
                  <a:pt x="7681" y="1"/>
                  <a:pt x="4951" y="1"/>
                </a:cubicBezTo>
                <a:close/>
              </a:path>
            </a:pathLst>
          </a:custGeom>
          <a:solidFill>
            <a:srgbClr val="F999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8" name="Google Shape;3930;p60">
            <a:extLst>
              <a:ext uri="{FF2B5EF4-FFF2-40B4-BE49-F238E27FC236}">
                <a16:creationId xmlns:a16="http://schemas.microsoft.com/office/drawing/2014/main" id="{50865645-9A62-4F48-8E77-2F56A8729249}"/>
              </a:ext>
            </a:extLst>
          </p:cNvPr>
          <p:cNvGrpSpPr/>
          <p:nvPr/>
        </p:nvGrpSpPr>
        <p:grpSpPr>
          <a:xfrm>
            <a:off x="5523463" y="5487535"/>
            <a:ext cx="713222" cy="643690"/>
            <a:chOff x="3908397" y="1794489"/>
            <a:chExt cx="372844" cy="353610"/>
          </a:xfrm>
        </p:grpSpPr>
        <p:sp>
          <p:nvSpPr>
            <p:cNvPr id="39" name="Google Shape;3931;p60">
              <a:hlinkClick r:id="rId5"/>
              <a:extLst>
                <a:ext uri="{FF2B5EF4-FFF2-40B4-BE49-F238E27FC236}">
                  <a16:creationId xmlns:a16="http://schemas.microsoft.com/office/drawing/2014/main" id="{887934F3-13C6-4E9D-9155-AEEA0BB6B3D5}"/>
                </a:ext>
              </a:extLst>
            </p:cNvPr>
            <p:cNvSpPr/>
            <p:nvPr/>
          </p:nvSpPr>
          <p:spPr>
            <a:xfrm>
              <a:off x="3932758" y="1800059"/>
              <a:ext cx="342418" cy="342418"/>
            </a:xfrm>
            <a:custGeom>
              <a:avLst/>
              <a:gdLst/>
              <a:ahLst/>
              <a:cxnLst/>
              <a:rect l="l" t="t" r="r" b="b"/>
              <a:pathLst>
                <a:path w="13156" h="13156" extrusionOk="0">
                  <a:moveTo>
                    <a:pt x="6576" y="1"/>
                  </a:moveTo>
                  <a:cubicBezTo>
                    <a:pt x="2945" y="1"/>
                    <a:pt x="0" y="2945"/>
                    <a:pt x="0" y="6580"/>
                  </a:cubicBezTo>
                  <a:cubicBezTo>
                    <a:pt x="0" y="10211"/>
                    <a:pt x="2945" y="13156"/>
                    <a:pt x="6576" y="13156"/>
                  </a:cubicBezTo>
                  <a:cubicBezTo>
                    <a:pt x="10211" y="13156"/>
                    <a:pt x="13156" y="10211"/>
                    <a:pt x="13156" y="6580"/>
                  </a:cubicBezTo>
                  <a:cubicBezTo>
                    <a:pt x="13156" y="2945"/>
                    <a:pt x="10211" y="1"/>
                    <a:pt x="6576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3932;p60">
              <a:hlinkClick r:id="rId5"/>
              <a:extLst>
                <a:ext uri="{FF2B5EF4-FFF2-40B4-BE49-F238E27FC236}">
                  <a16:creationId xmlns:a16="http://schemas.microsoft.com/office/drawing/2014/main" id="{F835D3F2-4BE5-401E-AC0E-C8ADEBFD6D38}"/>
                </a:ext>
              </a:extLst>
            </p:cNvPr>
            <p:cNvSpPr/>
            <p:nvPr/>
          </p:nvSpPr>
          <p:spPr>
            <a:xfrm>
              <a:off x="4081558" y="1800059"/>
              <a:ext cx="199683" cy="342522"/>
            </a:xfrm>
            <a:custGeom>
              <a:avLst/>
              <a:gdLst/>
              <a:ahLst/>
              <a:cxnLst/>
              <a:rect l="l" t="t" r="r" b="b"/>
              <a:pathLst>
                <a:path w="7672" h="13160" extrusionOk="0">
                  <a:moveTo>
                    <a:pt x="859" y="1"/>
                  </a:moveTo>
                  <a:cubicBezTo>
                    <a:pt x="574" y="1"/>
                    <a:pt x="286" y="18"/>
                    <a:pt x="1" y="57"/>
                  </a:cubicBezTo>
                  <a:cubicBezTo>
                    <a:pt x="3277" y="486"/>
                    <a:pt x="5725" y="3276"/>
                    <a:pt x="5725" y="6580"/>
                  </a:cubicBezTo>
                  <a:cubicBezTo>
                    <a:pt x="5725" y="9880"/>
                    <a:pt x="3277" y="12670"/>
                    <a:pt x="1" y="13103"/>
                  </a:cubicBezTo>
                  <a:cubicBezTo>
                    <a:pt x="291" y="13141"/>
                    <a:pt x="580" y="13160"/>
                    <a:pt x="864" y="13160"/>
                  </a:cubicBezTo>
                  <a:cubicBezTo>
                    <a:pt x="4278" y="13160"/>
                    <a:pt x="7194" y="10510"/>
                    <a:pt x="7421" y="7009"/>
                  </a:cubicBezTo>
                  <a:cubicBezTo>
                    <a:pt x="7671" y="3216"/>
                    <a:pt x="4663" y="4"/>
                    <a:pt x="8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3933;p60">
              <a:extLst>
                <a:ext uri="{FF2B5EF4-FFF2-40B4-BE49-F238E27FC236}">
                  <a16:creationId xmlns:a16="http://schemas.microsoft.com/office/drawing/2014/main" id="{ACDA1CF6-6F40-4DEA-BCEB-FC7CA8BB6541}"/>
                </a:ext>
              </a:extLst>
            </p:cNvPr>
            <p:cNvSpPr/>
            <p:nvPr/>
          </p:nvSpPr>
          <p:spPr>
            <a:xfrm>
              <a:off x="4006104" y="1888943"/>
              <a:ext cx="218241" cy="179564"/>
            </a:xfrm>
            <a:custGeom>
              <a:avLst/>
              <a:gdLst/>
              <a:ahLst/>
              <a:cxnLst/>
              <a:rect l="l" t="t" r="r" b="b"/>
              <a:pathLst>
                <a:path w="8385" h="6899" extrusionOk="0">
                  <a:moveTo>
                    <a:pt x="5479" y="1"/>
                  </a:moveTo>
                  <a:cubicBezTo>
                    <a:pt x="5224" y="1"/>
                    <a:pt x="4967" y="51"/>
                    <a:pt x="4722" y="153"/>
                  </a:cubicBezTo>
                  <a:cubicBezTo>
                    <a:pt x="3998" y="456"/>
                    <a:pt x="3530" y="1163"/>
                    <a:pt x="3530" y="1948"/>
                  </a:cubicBezTo>
                  <a:lnTo>
                    <a:pt x="3530" y="1979"/>
                  </a:lnTo>
                  <a:lnTo>
                    <a:pt x="3435" y="1976"/>
                  </a:lnTo>
                  <a:lnTo>
                    <a:pt x="3431" y="1976"/>
                  </a:lnTo>
                  <a:cubicBezTo>
                    <a:pt x="3234" y="1976"/>
                    <a:pt x="2664" y="1814"/>
                    <a:pt x="2478" y="1754"/>
                  </a:cubicBezTo>
                  <a:cubicBezTo>
                    <a:pt x="1760" y="1508"/>
                    <a:pt x="1112" y="1107"/>
                    <a:pt x="574" y="575"/>
                  </a:cubicBezTo>
                  <a:lnTo>
                    <a:pt x="370" y="375"/>
                  </a:lnTo>
                  <a:cubicBezTo>
                    <a:pt x="357" y="362"/>
                    <a:pt x="341" y="356"/>
                    <a:pt x="325" y="356"/>
                  </a:cubicBezTo>
                  <a:cubicBezTo>
                    <a:pt x="298" y="356"/>
                    <a:pt x="271" y="374"/>
                    <a:pt x="265" y="403"/>
                  </a:cubicBezTo>
                  <a:lnTo>
                    <a:pt x="191" y="681"/>
                  </a:lnTo>
                  <a:cubicBezTo>
                    <a:pt x="1" y="1423"/>
                    <a:pt x="307" y="2208"/>
                    <a:pt x="954" y="2623"/>
                  </a:cubicBezTo>
                  <a:lnTo>
                    <a:pt x="947" y="2623"/>
                  </a:lnTo>
                  <a:cubicBezTo>
                    <a:pt x="817" y="2623"/>
                    <a:pt x="683" y="2609"/>
                    <a:pt x="553" y="2577"/>
                  </a:cubicBezTo>
                  <a:lnTo>
                    <a:pt x="314" y="2521"/>
                  </a:lnTo>
                  <a:cubicBezTo>
                    <a:pt x="309" y="2520"/>
                    <a:pt x="304" y="2519"/>
                    <a:pt x="299" y="2519"/>
                  </a:cubicBezTo>
                  <a:cubicBezTo>
                    <a:pt x="259" y="2519"/>
                    <a:pt x="227" y="2554"/>
                    <a:pt x="236" y="2595"/>
                  </a:cubicBezTo>
                  <a:lnTo>
                    <a:pt x="275" y="2838"/>
                  </a:lnTo>
                  <a:cubicBezTo>
                    <a:pt x="367" y="3376"/>
                    <a:pt x="715" y="3837"/>
                    <a:pt x="1211" y="4066"/>
                  </a:cubicBezTo>
                  <a:cubicBezTo>
                    <a:pt x="1274" y="4090"/>
                    <a:pt x="1257" y="4185"/>
                    <a:pt x="1190" y="4189"/>
                  </a:cubicBezTo>
                  <a:lnTo>
                    <a:pt x="1186" y="4189"/>
                  </a:lnTo>
                  <a:lnTo>
                    <a:pt x="919" y="4203"/>
                  </a:lnTo>
                  <a:cubicBezTo>
                    <a:pt x="873" y="4203"/>
                    <a:pt x="845" y="4256"/>
                    <a:pt x="866" y="4298"/>
                  </a:cubicBezTo>
                  <a:lnTo>
                    <a:pt x="1000" y="4530"/>
                  </a:lnTo>
                  <a:cubicBezTo>
                    <a:pt x="1260" y="4984"/>
                    <a:pt x="1714" y="5297"/>
                    <a:pt x="2235" y="5375"/>
                  </a:cubicBezTo>
                  <a:cubicBezTo>
                    <a:pt x="2291" y="5382"/>
                    <a:pt x="2309" y="5456"/>
                    <a:pt x="2263" y="5487"/>
                  </a:cubicBezTo>
                  <a:cubicBezTo>
                    <a:pt x="1820" y="5818"/>
                    <a:pt x="1306" y="6040"/>
                    <a:pt x="761" y="6135"/>
                  </a:cubicBezTo>
                  <a:lnTo>
                    <a:pt x="173" y="6237"/>
                  </a:lnTo>
                  <a:cubicBezTo>
                    <a:pt x="110" y="6247"/>
                    <a:pt x="99" y="6339"/>
                    <a:pt x="162" y="6360"/>
                  </a:cubicBezTo>
                  <a:lnTo>
                    <a:pt x="718" y="6574"/>
                  </a:lnTo>
                  <a:cubicBezTo>
                    <a:pt x="1281" y="6789"/>
                    <a:pt x="1879" y="6898"/>
                    <a:pt x="2478" y="6898"/>
                  </a:cubicBezTo>
                  <a:cubicBezTo>
                    <a:pt x="5194" y="6898"/>
                    <a:pt x="7414" y="4689"/>
                    <a:pt x="7421" y="1969"/>
                  </a:cubicBezTo>
                  <a:lnTo>
                    <a:pt x="7421" y="1951"/>
                  </a:lnTo>
                  <a:lnTo>
                    <a:pt x="7421" y="1902"/>
                  </a:lnTo>
                  <a:lnTo>
                    <a:pt x="7421" y="1891"/>
                  </a:lnTo>
                  <a:cubicBezTo>
                    <a:pt x="7611" y="1758"/>
                    <a:pt x="7787" y="1610"/>
                    <a:pt x="7949" y="1444"/>
                  </a:cubicBezTo>
                  <a:lnTo>
                    <a:pt x="8343" y="1036"/>
                  </a:lnTo>
                  <a:cubicBezTo>
                    <a:pt x="8384" y="995"/>
                    <a:pt x="8354" y="928"/>
                    <a:pt x="8301" y="928"/>
                  </a:cubicBezTo>
                  <a:cubicBezTo>
                    <a:pt x="8295" y="928"/>
                    <a:pt x="8289" y="929"/>
                    <a:pt x="8283" y="931"/>
                  </a:cubicBezTo>
                  <a:lnTo>
                    <a:pt x="7731" y="1061"/>
                  </a:lnTo>
                  <a:cubicBezTo>
                    <a:pt x="7674" y="1075"/>
                    <a:pt x="7618" y="1089"/>
                    <a:pt x="7558" y="1100"/>
                  </a:cubicBezTo>
                  <a:cubicBezTo>
                    <a:pt x="7554" y="1100"/>
                    <a:pt x="7551" y="1101"/>
                    <a:pt x="7547" y="1101"/>
                  </a:cubicBezTo>
                  <a:cubicBezTo>
                    <a:pt x="7487" y="1101"/>
                    <a:pt x="7456" y="1024"/>
                    <a:pt x="7506" y="987"/>
                  </a:cubicBezTo>
                  <a:cubicBezTo>
                    <a:pt x="7572" y="931"/>
                    <a:pt x="7632" y="875"/>
                    <a:pt x="7688" y="811"/>
                  </a:cubicBezTo>
                  <a:lnTo>
                    <a:pt x="8118" y="343"/>
                  </a:lnTo>
                  <a:cubicBezTo>
                    <a:pt x="8154" y="300"/>
                    <a:pt x="8122" y="236"/>
                    <a:pt x="8072" y="236"/>
                  </a:cubicBezTo>
                  <a:cubicBezTo>
                    <a:pt x="8064" y="236"/>
                    <a:pt x="8056" y="238"/>
                    <a:pt x="8047" y="241"/>
                  </a:cubicBezTo>
                  <a:lnTo>
                    <a:pt x="7449" y="442"/>
                  </a:lnTo>
                  <a:cubicBezTo>
                    <a:pt x="7266" y="502"/>
                    <a:pt x="7080" y="544"/>
                    <a:pt x="6893" y="572"/>
                  </a:cubicBezTo>
                  <a:cubicBezTo>
                    <a:pt x="6890" y="573"/>
                    <a:pt x="6886" y="573"/>
                    <a:pt x="6882" y="573"/>
                  </a:cubicBezTo>
                  <a:cubicBezTo>
                    <a:pt x="6865" y="573"/>
                    <a:pt x="6849" y="566"/>
                    <a:pt x="6837" y="554"/>
                  </a:cubicBezTo>
                  <a:cubicBezTo>
                    <a:pt x="6467" y="191"/>
                    <a:pt x="5977" y="1"/>
                    <a:pt x="54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3934;p60">
              <a:extLst>
                <a:ext uri="{FF2B5EF4-FFF2-40B4-BE49-F238E27FC236}">
                  <a16:creationId xmlns:a16="http://schemas.microsoft.com/office/drawing/2014/main" id="{6566811C-B326-40A9-A98B-6580F2F77A54}"/>
                </a:ext>
              </a:extLst>
            </p:cNvPr>
            <p:cNvSpPr/>
            <p:nvPr/>
          </p:nvSpPr>
          <p:spPr>
            <a:xfrm>
              <a:off x="3908397" y="1794489"/>
              <a:ext cx="372480" cy="353610"/>
            </a:xfrm>
            <a:custGeom>
              <a:avLst/>
              <a:gdLst/>
              <a:ahLst/>
              <a:cxnLst/>
              <a:rect l="l" t="t" r="r" b="b"/>
              <a:pathLst>
                <a:path w="14311" h="13586" extrusionOk="0">
                  <a:moveTo>
                    <a:pt x="7512" y="429"/>
                  </a:moveTo>
                  <a:cubicBezTo>
                    <a:pt x="11024" y="429"/>
                    <a:pt x="13877" y="3283"/>
                    <a:pt x="13877" y="6794"/>
                  </a:cubicBezTo>
                  <a:cubicBezTo>
                    <a:pt x="13877" y="10302"/>
                    <a:pt x="11024" y="13155"/>
                    <a:pt x="7512" y="13155"/>
                  </a:cubicBezTo>
                  <a:cubicBezTo>
                    <a:pt x="4004" y="13155"/>
                    <a:pt x="1151" y="10302"/>
                    <a:pt x="1151" y="6794"/>
                  </a:cubicBezTo>
                  <a:cubicBezTo>
                    <a:pt x="1151" y="3283"/>
                    <a:pt x="4004" y="429"/>
                    <a:pt x="7512" y="429"/>
                  </a:cubicBezTo>
                  <a:close/>
                  <a:moveTo>
                    <a:pt x="7512" y="1"/>
                  </a:moveTo>
                  <a:cubicBezTo>
                    <a:pt x="6205" y="1"/>
                    <a:pt x="4891" y="377"/>
                    <a:pt x="3741" y="1147"/>
                  </a:cubicBezTo>
                  <a:cubicBezTo>
                    <a:pt x="1045" y="2945"/>
                    <a:pt x="0" y="6400"/>
                    <a:pt x="1239" y="9391"/>
                  </a:cubicBezTo>
                  <a:cubicBezTo>
                    <a:pt x="2307" y="11966"/>
                    <a:pt x="4809" y="13586"/>
                    <a:pt x="7510" y="13586"/>
                  </a:cubicBezTo>
                  <a:cubicBezTo>
                    <a:pt x="7950" y="13586"/>
                    <a:pt x="8394" y="13543"/>
                    <a:pt x="8839" y="13454"/>
                  </a:cubicBezTo>
                  <a:cubicBezTo>
                    <a:pt x="12016" y="12825"/>
                    <a:pt x="14307" y="10035"/>
                    <a:pt x="14307" y="6794"/>
                  </a:cubicBezTo>
                  <a:cubicBezTo>
                    <a:pt x="14310" y="4989"/>
                    <a:pt x="13596" y="3261"/>
                    <a:pt x="12315" y="1991"/>
                  </a:cubicBezTo>
                  <a:cubicBezTo>
                    <a:pt x="11003" y="677"/>
                    <a:pt x="9264" y="1"/>
                    <a:pt x="751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3935;p60">
              <a:extLst>
                <a:ext uri="{FF2B5EF4-FFF2-40B4-BE49-F238E27FC236}">
                  <a16:creationId xmlns:a16="http://schemas.microsoft.com/office/drawing/2014/main" id="{3A51ED18-4D34-4BFA-AE8A-AF07EECB39B1}"/>
                </a:ext>
              </a:extLst>
            </p:cNvPr>
            <p:cNvSpPr/>
            <p:nvPr/>
          </p:nvSpPr>
          <p:spPr>
            <a:xfrm>
              <a:off x="3999519" y="1883790"/>
              <a:ext cx="231515" cy="189871"/>
            </a:xfrm>
            <a:custGeom>
              <a:avLst/>
              <a:gdLst/>
              <a:ahLst/>
              <a:cxnLst/>
              <a:rect l="l" t="t" r="r" b="b"/>
              <a:pathLst>
                <a:path w="8895" h="7295" extrusionOk="0">
                  <a:moveTo>
                    <a:pt x="5726" y="0"/>
                  </a:moveTo>
                  <a:cubicBezTo>
                    <a:pt x="5464" y="0"/>
                    <a:pt x="5200" y="48"/>
                    <a:pt x="4947" y="147"/>
                  </a:cubicBezTo>
                  <a:cubicBezTo>
                    <a:pt x="4184" y="446"/>
                    <a:pt x="3660" y="1153"/>
                    <a:pt x="3589" y="1970"/>
                  </a:cubicBezTo>
                  <a:cubicBezTo>
                    <a:pt x="3322" y="1917"/>
                    <a:pt x="3054" y="1850"/>
                    <a:pt x="2794" y="1766"/>
                  </a:cubicBezTo>
                  <a:cubicBezTo>
                    <a:pt x="2006" y="1498"/>
                    <a:pt x="1302" y="1027"/>
                    <a:pt x="750" y="404"/>
                  </a:cubicBezTo>
                  <a:cubicBezTo>
                    <a:pt x="718" y="365"/>
                    <a:pt x="672" y="341"/>
                    <a:pt x="627" y="330"/>
                  </a:cubicBezTo>
                  <a:cubicBezTo>
                    <a:pt x="613" y="328"/>
                    <a:pt x="600" y="326"/>
                    <a:pt x="586" y="326"/>
                  </a:cubicBezTo>
                  <a:cubicBezTo>
                    <a:pt x="506" y="326"/>
                    <a:pt x="431" y="371"/>
                    <a:pt x="394" y="446"/>
                  </a:cubicBezTo>
                  <a:cubicBezTo>
                    <a:pt x="64" y="1104"/>
                    <a:pt x="130" y="1889"/>
                    <a:pt x="560" y="2487"/>
                  </a:cubicBezTo>
                  <a:cubicBezTo>
                    <a:pt x="547" y="2485"/>
                    <a:pt x="533" y="2483"/>
                    <a:pt x="520" y="2483"/>
                  </a:cubicBezTo>
                  <a:cubicBezTo>
                    <a:pt x="456" y="2483"/>
                    <a:pt x="393" y="2511"/>
                    <a:pt x="352" y="2561"/>
                  </a:cubicBezTo>
                  <a:cubicBezTo>
                    <a:pt x="324" y="2600"/>
                    <a:pt x="306" y="2645"/>
                    <a:pt x="306" y="2695"/>
                  </a:cubicBezTo>
                  <a:lnTo>
                    <a:pt x="306" y="2761"/>
                  </a:lnTo>
                  <a:cubicBezTo>
                    <a:pt x="306" y="3324"/>
                    <a:pt x="560" y="3856"/>
                    <a:pt x="1000" y="4207"/>
                  </a:cubicBezTo>
                  <a:cubicBezTo>
                    <a:pt x="968" y="4229"/>
                    <a:pt x="943" y="4257"/>
                    <a:pt x="929" y="4288"/>
                  </a:cubicBezTo>
                  <a:cubicBezTo>
                    <a:pt x="905" y="4341"/>
                    <a:pt x="897" y="4401"/>
                    <a:pt x="915" y="4454"/>
                  </a:cubicBezTo>
                  <a:cubicBezTo>
                    <a:pt x="1102" y="5041"/>
                    <a:pt x="1559" y="5506"/>
                    <a:pt x="2143" y="5696"/>
                  </a:cubicBezTo>
                  <a:cubicBezTo>
                    <a:pt x="1619" y="6016"/>
                    <a:pt x="1017" y="6185"/>
                    <a:pt x="401" y="6185"/>
                  </a:cubicBezTo>
                  <a:cubicBezTo>
                    <a:pt x="349" y="6185"/>
                    <a:pt x="292" y="6185"/>
                    <a:pt x="236" y="6181"/>
                  </a:cubicBezTo>
                  <a:cubicBezTo>
                    <a:pt x="231" y="6181"/>
                    <a:pt x="227" y="6181"/>
                    <a:pt x="222" y="6181"/>
                  </a:cubicBezTo>
                  <a:cubicBezTo>
                    <a:pt x="119" y="6181"/>
                    <a:pt x="31" y="6256"/>
                    <a:pt x="14" y="6361"/>
                  </a:cubicBezTo>
                  <a:cubicBezTo>
                    <a:pt x="0" y="6449"/>
                    <a:pt x="43" y="6537"/>
                    <a:pt x="123" y="6582"/>
                  </a:cubicBezTo>
                  <a:cubicBezTo>
                    <a:pt x="930" y="7059"/>
                    <a:pt x="1832" y="7294"/>
                    <a:pt x="2731" y="7294"/>
                  </a:cubicBezTo>
                  <a:cubicBezTo>
                    <a:pt x="3793" y="7294"/>
                    <a:pt x="4851" y="6966"/>
                    <a:pt x="5746" y="6319"/>
                  </a:cubicBezTo>
                  <a:cubicBezTo>
                    <a:pt x="5855" y="6241"/>
                    <a:pt x="5866" y="6086"/>
                    <a:pt x="5774" y="5991"/>
                  </a:cubicBezTo>
                  <a:cubicBezTo>
                    <a:pt x="5732" y="5949"/>
                    <a:pt x="5676" y="5927"/>
                    <a:pt x="5621" y="5927"/>
                  </a:cubicBezTo>
                  <a:cubicBezTo>
                    <a:pt x="5576" y="5927"/>
                    <a:pt x="5531" y="5942"/>
                    <a:pt x="5493" y="5970"/>
                  </a:cubicBezTo>
                  <a:cubicBezTo>
                    <a:pt x="4675" y="6560"/>
                    <a:pt x="3705" y="6864"/>
                    <a:pt x="2726" y="6864"/>
                  </a:cubicBezTo>
                  <a:cubicBezTo>
                    <a:pt x="2163" y="6864"/>
                    <a:pt x="1597" y="6763"/>
                    <a:pt x="1056" y="6558"/>
                  </a:cubicBezTo>
                  <a:cubicBezTo>
                    <a:pt x="1703" y="6442"/>
                    <a:pt x="2312" y="6160"/>
                    <a:pt x="2815" y="5741"/>
                  </a:cubicBezTo>
                  <a:cubicBezTo>
                    <a:pt x="2878" y="5692"/>
                    <a:pt x="2910" y="5611"/>
                    <a:pt x="2896" y="5530"/>
                  </a:cubicBezTo>
                  <a:cubicBezTo>
                    <a:pt x="2875" y="5432"/>
                    <a:pt x="2790" y="5362"/>
                    <a:pt x="2692" y="5358"/>
                  </a:cubicBezTo>
                  <a:cubicBezTo>
                    <a:pt x="2175" y="5344"/>
                    <a:pt x="1707" y="5062"/>
                    <a:pt x="1450" y="4612"/>
                  </a:cubicBezTo>
                  <a:cubicBezTo>
                    <a:pt x="1573" y="4609"/>
                    <a:pt x="1693" y="4591"/>
                    <a:pt x="1809" y="4566"/>
                  </a:cubicBezTo>
                  <a:cubicBezTo>
                    <a:pt x="1900" y="4549"/>
                    <a:pt x="1971" y="4475"/>
                    <a:pt x="1985" y="4380"/>
                  </a:cubicBezTo>
                  <a:cubicBezTo>
                    <a:pt x="1999" y="4274"/>
                    <a:pt x="1928" y="4172"/>
                    <a:pt x="1823" y="4144"/>
                  </a:cubicBezTo>
                  <a:cubicBezTo>
                    <a:pt x="1270" y="4010"/>
                    <a:pt x="852" y="3560"/>
                    <a:pt x="757" y="2997"/>
                  </a:cubicBezTo>
                  <a:lnTo>
                    <a:pt x="757" y="2997"/>
                  </a:lnTo>
                  <a:cubicBezTo>
                    <a:pt x="898" y="3030"/>
                    <a:pt x="1045" y="3048"/>
                    <a:pt x="1190" y="3048"/>
                  </a:cubicBezTo>
                  <a:cubicBezTo>
                    <a:pt x="1215" y="3048"/>
                    <a:pt x="1239" y="3047"/>
                    <a:pt x="1263" y="3046"/>
                  </a:cubicBezTo>
                  <a:cubicBezTo>
                    <a:pt x="1369" y="3043"/>
                    <a:pt x="1457" y="2962"/>
                    <a:pt x="1471" y="2856"/>
                  </a:cubicBezTo>
                  <a:cubicBezTo>
                    <a:pt x="1478" y="2772"/>
                    <a:pt x="1436" y="2691"/>
                    <a:pt x="1362" y="2645"/>
                  </a:cubicBezTo>
                  <a:cubicBezTo>
                    <a:pt x="778" y="2290"/>
                    <a:pt x="496" y="1597"/>
                    <a:pt x="669" y="935"/>
                  </a:cubicBezTo>
                  <a:lnTo>
                    <a:pt x="669" y="935"/>
                  </a:lnTo>
                  <a:cubicBezTo>
                    <a:pt x="1232" y="1491"/>
                    <a:pt x="1911" y="1913"/>
                    <a:pt x="2660" y="2170"/>
                  </a:cubicBezTo>
                  <a:cubicBezTo>
                    <a:pt x="2667" y="2174"/>
                    <a:pt x="3406" y="2402"/>
                    <a:pt x="3684" y="2402"/>
                  </a:cubicBezTo>
                  <a:lnTo>
                    <a:pt x="3790" y="2410"/>
                  </a:lnTo>
                  <a:cubicBezTo>
                    <a:pt x="3792" y="2410"/>
                    <a:pt x="3794" y="2410"/>
                    <a:pt x="3796" y="2410"/>
                  </a:cubicBezTo>
                  <a:cubicBezTo>
                    <a:pt x="3920" y="2410"/>
                    <a:pt x="4022" y="2309"/>
                    <a:pt x="4015" y="2184"/>
                  </a:cubicBezTo>
                  <a:lnTo>
                    <a:pt x="4015" y="2149"/>
                  </a:lnTo>
                  <a:cubicBezTo>
                    <a:pt x="4015" y="1449"/>
                    <a:pt x="4437" y="823"/>
                    <a:pt x="5081" y="559"/>
                  </a:cubicBezTo>
                  <a:cubicBezTo>
                    <a:pt x="5293" y="473"/>
                    <a:pt x="5514" y="431"/>
                    <a:pt x="5734" y="431"/>
                  </a:cubicBezTo>
                  <a:cubicBezTo>
                    <a:pt x="6187" y="431"/>
                    <a:pt x="6631" y="608"/>
                    <a:pt x="6960" y="942"/>
                  </a:cubicBezTo>
                  <a:cubicBezTo>
                    <a:pt x="7000" y="985"/>
                    <a:pt x="7056" y="1007"/>
                    <a:pt x="7114" y="1007"/>
                  </a:cubicBezTo>
                  <a:cubicBezTo>
                    <a:pt x="7123" y="1007"/>
                    <a:pt x="7131" y="1007"/>
                    <a:pt x="7139" y="1006"/>
                  </a:cubicBezTo>
                  <a:cubicBezTo>
                    <a:pt x="7354" y="974"/>
                    <a:pt x="7569" y="925"/>
                    <a:pt x="7776" y="854"/>
                  </a:cubicBezTo>
                  <a:lnTo>
                    <a:pt x="7776" y="854"/>
                  </a:lnTo>
                  <a:cubicBezTo>
                    <a:pt x="7667" y="978"/>
                    <a:pt x="7537" y="1080"/>
                    <a:pt x="7393" y="1160"/>
                  </a:cubicBezTo>
                  <a:cubicBezTo>
                    <a:pt x="7294" y="1213"/>
                    <a:pt x="7252" y="1336"/>
                    <a:pt x="7298" y="1438"/>
                  </a:cubicBezTo>
                  <a:lnTo>
                    <a:pt x="7301" y="1445"/>
                  </a:lnTo>
                  <a:cubicBezTo>
                    <a:pt x="7337" y="1519"/>
                    <a:pt x="7413" y="1570"/>
                    <a:pt x="7493" y="1570"/>
                  </a:cubicBezTo>
                  <a:cubicBezTo>
                    <a:pt x="7501" y="1570"/>
                    <a:pt x="7508" y="1570"/>
                    <a:pt x="7516" y="1569"/>
                  </a:cubicBezTo>
                  <a:cubicBezTo>
                    <a:pt x="7695" y="1551"/>
                    <a:pt x="7868" y="1523"/>
                    <a:pt x="8040" y="1481"/>
                  </a:cubicBezTo>
                  <a:lnTo>
                    <a:pt x="8040" y="1481"/>
                  </a:lnTo>
                  <a:cubicBezTo>
                    <a:pt x="7889" y="1639"/>
                    <a:pt x="7720" y="1783"/>
                    <a:pt x="7540" y="1906"/>
                  </a:cubicBezTo>
                  <a:cubicBezTo>
                    <a:pt x="7484" y="1949"/>
                    <a:pt x="7449" y="2019"/>
                    <a:pt x="7452" y="2089"/>
                  </a:cubicBezTo>
                  <a:lnTo>
                    <a:pt x="7452" y="2103"/>
                  </a:lnTo>
                  <a:lnTo>
                    <a:pt x="7452" y="2146"/>
                  </a:lnTo>
                  <a:lnTo>
                    <a:pt x="7452" y="2167"/>
                  </a:lnTo>
                  <a:cubicBezTo>
                    <a:pt x="7445" y="3324"/>
                    <a:pt x="7016" y="4440"/>
                    <a:pt x="6239" y="5298"/>
                  </a:cubicBezTo>
                  <a:cubicBezTo>
                    <a:pt x="6165" y="5383"/>
                    <a:pt x="6168" y="5513"/>
                    <a:pt x="6249" y="5594"/>
                  </a:cubicBezTo>
                  <a:cubicBezTo>
                    <a:pt x="6291" y="5636"/>
                    <a:pt x="6347" y="5657"/>
                    <a:pt x="6402" y="5657"/>
                  </a:cubicBezTo>
                  <a:cubicBezTo>
                    <a:pt x="6461" y="5657"/>
                    <a:pt x="6520" y="5632"/>
                    <a:pt x="6562" y="5583"/>
                  </a:cubicBezTo>
                  <a:cubicBezTo>
                    <a:pt x="7403" y="4654"/>
                    <a:pt x="7871" y="3444"/>
                    <a:pt x="7878" y="2191"/>
                  </a:cubicBezTo>
                  <a:cubicBezTo>
                    <a:pt x="8262" y="1906"/>
                    <a:pt x="8589" y="1555"/>
                    <a:pt x="8842" y="1153"/>
                  </a:cubicBezTo>
                  <a:cubicBezTo>
                    <a:pt x="8895" y="1062"/>
                    <a:pt x="8877" y="946"/>
                    <a:pt x="8796" y="879"/>
                  </a:cubicBezTo>
                  <a:cubicBezTo>
                    <a:pt x="8758" y="844"/>
                    <a:pt x="8707" y="827"/>
                    <a:pt x="8655" y="827"/>
                  </a:cubicBezTo>
                  <a:cubicBezTo>
                    <a:pt x="8623" y="827"/>
                    <a:pt x="8591" y="834"/>
                    <a:pt x="8561" y="847"/>
                  </a:cubicBezTo>
                  <a:cubicBezTo>
                    <a:pt x="8452" y="900"/>
                    <a:pt x="8339" y="946"/>
                    <a:pt x="8223" y="985"/>
                  </a:cubicBezTo>
                  <a:cubicBezTo>
                    <a:pt x="8339" y="826"/>
                    <a:pt x="8427" y="654"/>
                    <a:pt x="8494" y="467"/>
                  </a:cubicBezTo>
                  <a:cubicBezTo>
                    <a:pt x="8522" y="393"/>
                    <a:pt x="8504" y="305"/>
                    <a:pt x="8452" y="246"/>
                  </a:cubicBezTo>
                  <a:cubicBezTo>
                    <a:pt x="8410" y="200"/>
                    <a:pt x="8351" y="176"/>
                    <a:pt x="8292" y="176"/>
                  </a:cubicBezTo>
                  <a:cubicBezTo>
                    <a:pt x="8256" y="176"/>
                    <a:pt x="8220" y="185"/>
                    <a:pt x="8188" y="203"/>
                  </a:cubicBezTo>
                  <a:cubicBezTo>
                    <a:pt x="7875" y="383"/>
                    <a:pt x="7533" y="506"/>
                    <a:pt x="7182" y="566"/>
                  </a:cubicBezTo>
                  <a:cubicBezTo>
                    <a:pt x="6777" y="196"/>
                    <a:pt x="6255" y="0"/>
                    <a:pt x="572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cxnSp>
        <p:nvCxnSpPr>
          <p:cNvPr id="44" name="Google Shape;3936;p60">
            <a:extLst>
              <a:ext uri="{FF2B5EF4-FFF2-40B4-BE49-F238E27FC236}">
                <a16:creationId xmlns:a16="http://schemas.microsoft.com/office/drawing/2014/main" id="{41A4F4DC-344E-41EA-A5B9-66A2E8F4D0E3}"/>
              </a:ext>
            </a:extLst>
          </p:cNvPr>
          <p:cNvCxnSpPr/>
          <p:nvPr/>
        </p:nvCxnSpPr>
        <p:spPr>
          <a:xfrm>
            <a:off x="5488432" y="2881216"/>
            <a:ext cx="1209300" cy="0"/>
          </a:xfrm>
          <a:prstGeom prst="straightConnector1">
            <a:avLst/>
          </a:prstGeom>
          <a:noFill/>
          <a:ln w="19050" cap="flat" cmpd="sng">
            <a:solidFill>
              <a:srgbClr val="99A0C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45" name="Google Shape;3985;p60">
            <a:extLst>
              <a:ext uri="{FF2B5EF4-FFF2-40B4-BE49-F238E27FC236}">
                <a16:creationId xmlns:a16="http://schemas.microsoft.com/office/drawing/2014/main" id="{4B67BA43-5BDF-486A-B146-B8CBC503FE18}"/>
              </a:ext>
            </a:extLst>
          </p:cNvPr>
          <p:cNvSpPr/>
          <p:nvPr/>
        </p:nvSpPr>
        <p:spPr>
          <a:xfrm>
            <a:off x="3472268" y="3659592"/>
            <a:ext cx="120125" cy="160550"/>
          </a:xfrm>
          <a:custGeom>
            <a:avLst/>
            <a:gdLst/>
            <a:ahLst/>
            <a:cxnLst/>
            <a:rect l="l" t="t" r="r" b="b"/>
            <a:pathLst>
              <a:path w="4805" h="6422" extrusionOk="0">
                <a:moveTo>
                  <a:pt x="2904" y="396"/>
                </a:moveTo>
                <a:cubicBezTo>
                  <a:pt x="3185" y="396"/>
                  <a:pt x="3488" y="560"/>
                  <a:pt x="3672" y="832"/>
                </a:cubicBezTo>
                <a:cubicBezTo>
                  <a:pt x="3921" y="1195"/>
                  <a:pt x="3943" y="1659"/>
                  <a:pt x="3918" y="1985"/>
                </a:cubicBezTo>
                <a:cubicBezTo>
                  <a:pt x="3850" y="2853"/>
                  <a:pt x="3401" y="3686"/>
                  <a:pt x="2712" y="4218"/>
                </a:cubicBezTo>
                <a:cubicBezTo>
                  <a:pt x="2505" y="4379"/>
                  <a:pt x="2274" y="4512"/>
                  <a:pt x="2029" y="4616"/>
                </a:cubicBezTo>
                <a:cubicBezTo>
                  <a:pt x="1947" y="4401"/>
                  <a:pt x="1884" y="4168"/>
                  <a:pt x="1845" y="3921"/>
                </a:cubicBezTo>
                <a:cubicBezTo>
                  <a:pt x="1747" y="3288"/>
                  <a:pt x="1799" y="2648"/>
                  <a:pt x="1906" y="1881"/>
                </a:cubicBezTo>
                <a:cubicBezTo>
                  <a:pt x="1950" y="1557"/>
                  <a:pt x="2003" y="1242"/>
                  <a:pt x="2135" y="968"/>
                </a:cubicBezTo>
                <a:cubicBezTo>
                  <a:pt x="2275" y="683"/>
                  <a:pt x="2491" y="483"/>
                  <a:pt x="2731" y="418"/>
                </a:cubicBezTo>
                <a:cubicBezTo>
                  <a:pt x="2786" y="402"/>
                  <a:pt x="2844" y="396"/>
                  <a:pt x="2904" y="396"/>
                </a:cubicBezTo>
                <a:close/>
                <a:moveTo>
                  <a:pt x="2905" y="0"/>
                </a:moveTo>
                <a:cubicBezTo>
                  <a:pt x="2812" y="0"/>
                  <a:pt x="2719" y="12"/>
                  <a:pt x="2628" y="36"/>
                </a:cubicBezTo>
                <a:cubicBezTo>
                  <a:pt x="2278" y="129"/>
                  <a:pt x="1968" y="406"/>
                  <a:pt x="1779" y="796"/>
                </a:cubicBezTo>
                <a:cubicBezTo>
                  <a:pt x="1621" y="1122"/>
                  <a:pt x="1563" y="1469"/>
                  <a:pt x="1513" y="1826"/>
                </a:cubicBezTo>
                <a:cubicBezTo>
                  <a:pt x="1415" y="2519"/>
                  <a:pt x="1339" y="3262"/>
                  <a:pt x="1453" y="3982"/>
                </a:cubicBezTo>
                <a:cubicBezTo>
                  <a:pt x="1495" y="4252"/>
                  <a:pt x="1563" y="4508"/>
                  <a:pt x="1655" y="4747"/>
                </a:cubicBezTo>
                <a:cubicBezTo>
                  <a:pt x="1373" y="4828"/>
                  <a:pt x="1080" y="4870"/>
                  <a:pt x="786" y="4870"/>
                </a:cubicBezTo>
                <a:cubicBezTo>
                  <a:pt x="606" y="4870"/>
                  <a:pt x="426" y="4854"/>
                  <a:pt x="248" y="4822"/>
                </a:cubicBezTo>
                <a:cubicBezTo>
                  <a:pt x="238" y="4820"/>
                  <a:pt x="227" y="4819"/>
                  <a:pt x="216" y="4819"/>
                </a:cubicBezTo>
                <a:cubicBezTo>
                  <a:pt x="121" y="4819"/>
                  <a:pt x="36" y="4885"/>
                  <a:pt x="18" y="4983"/>
                </a:cubicBezTo>
                <a:cubicBezTo>
                  <a:pt x="0" y="5090"/>
                  <a:pt x="71" y="5193"/>
                  <a:pt x="179" y="5212"/>
                </a:cubicBezTo>
                <a:cubicBezTo>
                  <a:pt x="379" y="5248"/>
                  <a:pt x="581" y="5266"/>
                  <a:pt x="785" y="5266"/>
                </a:cubicBezTo>
                <a:cubicBezTo>
                  <a:pt x="1135" y="5266"/>
                  <a:pt x="1486" y="5213"/>
                  <a:pt x="1822" y="5111"/>
                </a:cubicBezTo>
                <a:cubicBezTo>
                  <a:pt x="1996" y="5436"/>
                  <a:pt x="2218" y="5712"/>
                  <a:pt x="2483" y="5928"/>
                </a:cubicBezTo>
                <a:cubicBezTo>
                  <a:pt x="2880" y="6252"/>
                  <a:pt x="3368" y="6422"/>
                  <a:pt x="3839" y="6422"/>
                </a:cubicBezTo>
                <a:cubicBezTo>
                  <a:pt x="4131" y="6422"/>
                  <a:pt x="4416" y="6358"/>
                  <a:pt x="4669" y="6226"/>
                </a:cubicBezTo>
                <a:cubicBezTo>
                  <a:pt x="4767" y="6174"/>
                  <a:pt x="4805" y="6054"/>
                  <a:pt x="4753" y="5958"/>
                </a:cubicBezTo>
                <a:cubicBezTo>
                  <a:pt x="4717" y="5889"/>
                  <a:pt x="4649" y="5851"/>
                  <a:pt x="4577" y="5851"/>
                </a:cubicBezTo>
                <a:cubicBezTo>
                  <a:pt x="4546" y="5851"/>
                  <a:pt x="4515" y="5858"/>
                  <a:pt x="4485" y="5873"/>
                </a:cubicBezTo>
                <a:cubicBezTo>
                  <a:pt x="4292" y="5974"/>
                  <a:pt x="4071" y="6023"/>
                  <a:pt x="3843" y="6023"/>
                </a:cubicBezTo>
                <a:cubicBezTo>
                  <a:pt x="3459" y="6023"/>
                  <a:pt x="3055" y="5884"/>
                  <a:pt x="2732" y="5621"/>
                </a:cubicBezTo>
                <a:cubicBezTo>
                  <a:pt x="2522" y="5448"/>
                  <a:pt x="2343" y="5230"/>
                  <a:pt x="2199" y="4974"/>
                </a:cubicBezTo>
                <a:cubicBezTo>
                  <a:pt x="2468" y="4858"/>
                  <a:pt x="2723" y="4709"/>
                  <a:pt x="2955" y="4530"/>
                </a:cubicBezTo>
                <a:cubicBezTo>
                  <a:pt x="3730" y="3931"/>
                  <a:pt x="4238" y="2990"/>
                  <a:pt x="4312" y="2015"/>
                </a:cubicBezTo>
                <a:cubicBezTo>
                  <a:pt x="4357" y="1457"/>
                  <a:pt x="4247" y="968"/>
                  <a:pt x="3999" y="605"/>
                </a:cubicBezTo>
                <a:cubicBezTo>
                  <a:pt x="3739" y="225"/>
                  <a:pt x="3316" y="0"/>
                  <a:pt x="2905" y="0"/>
                </a:cubicBezTo>
                <a:close/>
              </a:path>
            </a:pathLst>
          </a:custGeom>
          <a:solidFill>
            <a:srgbClr val="323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6" name="Google Shape;3986;p60">
            <a:extLst>
              <a:ext uri="{FF2B5EF4-FFF2-40B4-BE49-F238E27FC236}">
                <a16:creationId xmlns:a16="http://schemas.microsoft.com/office/drawing/2014/main" id="{7E879AD6-784F-459E-BDD7-F9528C8D6A3C}"/>
              </a:ext>
            </a:extLst>
          </p:cNvPr>
          <p:cNvSpPr/>
          <p:nvPr/>
        </p:nvSpPr>
        <p:spPr>
          <a:xfrm>
            <a:off x="8993024" y="4706444"/>
            <a:ext cx="151025" cy="178875"/>
          </a:xfrm>
          <a:custGeom>
            <a:avLst/>
            <a:gdLst/>
            <a:ahLst/>
            <a:cxnLst/>
            <a:rect l="l" t="t" r="r" b="b"/>
            <a:pathLst>
              <a:path w="6041" h="7155" extrusionOk="0">
                <a:moveTo>
                  <a:pt x="560" y="0"/>
                </a:moveTo>
                <a:cubicBezTo>
                  <a:pt x="494" y="0"/>
                  <a:pt x="427" y="10"/>
                  <a:pt x="362" y="30"/>
                </a:cubicBezTo>
                <a:cubicBezTo>
                  <a:pt x="178" y="90"/>
                  <a:pt x="53" y="225"/>
                  <a:pt x="20" y="402"/>
                </a:cubicBezTo>
                <a:cubicBezTo>
                  <a:pt x="0" y="509"/>
                  <a:pt x="72" y="613"/>
                  <a:pt x="179" y="633"/>
                </a:cubicBezTo>
                <a:cubicBezTo>
                  <a:pt x="190" y="635"/>
                  <a:pt x="202" y="636"/>
                  <a:pt x="213" y="636"/>
                </a:cubicBezTo>
                <a:cubicBezTo>
                  <a:pt x="306" y="636"/>
                  <a:pt x="394" y="570"/>
                  <a:pt x="411" y="474"/>
                </a:cubicBezTo>
                <a:cubicBezTo>
                  <a:pt x="416" y="445"/>
                  <a:pt x="441" y="424"/>
                  <a:pt x="485" y="409"/>
                </a:cubicBezTo>
                <a:cubicBezTo>
                  <a:pt x="509" y="401"/>
                  <a:pt x="535" y="398"/>
                  <a:pt x="561" y="398"/>
                </a:cubicBezTo>
                <a:cubicBezTo>
                  <a:pt x="625" y="398"/>
                  <a:pt x="690" y="419"/>
                  <a:pt x="730" y="457"/>
                </a:cubicBezTo>
                <a:cubicBezTo>
                  <a:pt x="874" y="598"/>
                  <a:pt x="890" y="860"/>
                  <a:pt x="888" y="1070"/>
                </a:cubicBezTo>
                <a:cubicBezTo>
                  <a:pt x="881" y="1645"/>
                  <a:pt x="730" y="2187"/>
                  <a:pt x="571" y="2761"/>
                </a:cubicBezTo>
                <a:cubicBezTo>
                  <a:pt x="515" y="2956"/>
                  <a:pt x="460" y="3154"/>
                  <a:pt x="411" y="3354"/>
                </a:cubicBezTo>
                <a:cubicBezTo>
                  <a:pt x="126" y="4513"/>
                  <a:pt x="235" y="5268"/>
                  <a:pt x="790" y="5955"/>
                </a:cubicBezTo>
                <a:cubicBezTo>
                  <a:pt x="1128" y="6375"/>
                  <a:pt x="1697" y="6601"/>
                  <a:pt x="2260" y="6601"/>
                </a:cubicBezTo>
                <a:cubicBezTo>
                  <a:pt x="2634" y="6601"/>
                  <a:pt x="3006" y="6502"/>
                  <a:pt x="3307" y="6294"/>
                </a:cubicBezTo>
                <a:cubicBezTo>
                  <a:pt x="3671" y="6040"/>
                  <a:pt x="4005" y="5639"/>
                  <a:pt x="4213" y="5215"/>
                </a:cubicBezTo>
                <a:lnTo>
                  <a:pt x="4213" y="5215"/>
                </a:lnTo>
                <a:cubicBezTo>
                  <a:pt x="4208" y="5342"/>
                  <a:pt x="4208" y="5459"/>
                  <a:pt x="4211" y="5565"/>
                </a:cubicBezTo>
                <a:cubicBezTo>
                  <a:pt x="4219" y="5887"/>
                  <a:pt x="4242" y="6257"/>
                  <a:pt x="4418" y="6586"/>
                </a:cubicBezTo>
                <a:cubicBezTo>
                  <a:pt x="4603" y="6933"/>
                  <a:pt x="4950" y="7154"/>
                  <a:pt x="5288" y="7154"/>
                </a:cubicBezTo>
                <a:cubicBezTo>
                  <a:pt x="5324" y="7154"/>
                  <a:pt x="5360" y="7152"/>
                  <a:pt x="5395" y="7148"/>
                </a:cubicBezTo>
                <a:cubicBezTo>
                  <a:pt x="5628" y="7114"/>
                  <a:pt x="5840" y="6951"/>
                  <a:pt x="5946" y="6724"/>
                </a:cubicBezTo>
                <a:cubicBezTo>
                  <a:pt x="6041" y="6524"/>
                  <a:pt x="6035" y="6311"/>
                  <a:pt x="5929" y="6139"/>
                </a:cubicBezTo>
                <a:cubicBezTo>
                  <a:pt x="5892" y="6078"/>
                  <a:pt x="5827" y="6045"/>
                  <a:pt x="5760" y="6045"/>
                </a:cubicBezTo>
                <a:cubicBezTo>
                  <a:pt x="5725" y="6045"/>
                  <a:pt x="5689" y="6054"/>
                  <a:pt x="5657" y="6074"/>
                </a:cubicBezTo>
                <a:cubicBezTo>
                  <a:pt x="5563" y="6130"/>
                  <a:pt x="5535" y="6253"/>
                  <a:pt x="5592" y="6346"/>
                </a:cubicBezTo>
                <a:cubicBezTo>
                  <a:pt x="5639" y="6422"/>
                  <a:pt x="5609" y="6511"/>
                  <a:pt x="5588" y="6555"/>
                </a:cubicBezTo>
                <a:cubicBezTo>
                  <a:pt x="5540" y="6659"/>
                  <a:pt x="5440" y="6739"/>
                  <a:pt x="5340" y="6754"/>
                </a:cubicBezTo>
                <a:cubicBezTo>
                  <a:pt x="5322" y="6757"/>
                  <a:pt x="5304" y="6758"/>
                  <a:pt x="5286" y="6758"/>
                </a:cubicBezTo>
                <a:cubicBezTo>
                  <a:pt x="5072" y="6758"/>
                  <a:pt x="4868" y="6585"/>
                  <a:pt x="4768" y="6398"/>
                </a:cubicBezTo>
                <a:cubicBezTo>
                  <a:pt x="4634" y="6146"/>
                  <a:pt x="4615" y="5830"/>
                  <a:pt x="4608" y="5555"/>
                </a:cubicBezTo>
                <a:cubicBezTo>
                  <a:pt x="4598" y="5104"/>
                  <a:pt x="4631" y="4562"/>
                  <a:pt x="4688" y="4014"/>
                </a:cubicBezTo>
                <a:cubicBezTo>
                  <a:pt x="5449" y="2030"/>
                  <a:pt x="5649" y="1262"/>
                  <a:pt x="5503" y="985"/>
                </a:cubicBezTo>
                <a:cubicBezTo>
                  <a:pt x="5463" y="909"/>
                  <a:pt x="5399" y="860"/>
                  <a:pt x="5321" y="841"/>
                </a:cubicBezTo>
                <a:cubicBezTo>
                  <a:pt x="5300" y="836"/>
                  <a:pt x="5280" y="834"/>
                  <a:pt x="5259" y="834"/>
                </a:cubicBezTo>
                <a:cubicBezTo>
                  <a:pt x="5190" y="834"/>
                  <a:pt x="5121" y="859"/>
                  <a:pt x="5061" y="908"/>
                </a:cubicBezTo>
                <a:cubicBezTo>
                  <a:pt x="4719" y="1186"/>
                  <a:pt x="4439" y="2619"/>
                  <a:pt x="4300" y="3914"/>
                </a:cubicBezTo>
                <a:cubicBezTo>
                  <a:pt x="4178" y="4233"/>
                  <a:pt x="4067" y="4516"/>
                  <a:pt x="3987" y="4719"/>
                </a:cubicBezTo>
                <a:lnTo>
                  <a:pt x="3923" y="4885"/>
                </a:lnTo>
                <a:cubicBezTo>
                  <a:pt x="3757" y="5306"/>
                  <a:pt x="3435" y="5719"/>
                  <a:pt x="3081" y="5966"/>
                </a:cubicBezTo>
                <a:cubicBezTo>
                  <a:pt x="2848" y="6127"/>
                  <a:pt x="2554" y="6203"/>
                  <a:pt x="2258" y="6203"/>
                </a:cubicBezTo>
                <a:cubicBezTo>
                  <a:pt x="1812" y="6203"/>
                  <a:pt x="1359" y="6029"/>
                  <a:pt x="1098" y="5706"/>
                </a:cubicBezTo>
                <a:cubicBezTo>
                  <a:pt x="625" y="5117"/>
                  <a:pt x="540" y="4485"/>
                  <a:pt x="795" y="3448"/>
                </a:cubicBezTo>
                <a:cubicBezTo>
                  <a:pt x="842" y="3251"/>
                  <a:pt x="897" y="3056"/>
                  <a:pt x="951" y="2865"/>
                </a:cubicBezTo>
                <a:cubicBezTo>
                  <a:pt x="1110" y="2292"/>
                  <a:pt x="1276" y="1701"/>
                  <a:pt x="1283" y="1074"/>
                </a:cubicBezTo>
                <a:cubicBezTo>
                  <a:pt x="1288" y="783"/>
                  <a:pt x="1258" y="418"/>
                  <a:pt x="1004" y="171"/>
                </a:cubicBezTo>
                <a:cubicBezTo>
                  <a:pt x="890" y="61"/>
                  <a:pt x="726" y="0"/>
                  <a:pt x="560" y="0"/>
                </a:cubicBezTo>
                <a:close/>
              </a:path>
            </a:pathLst>
          </a:custGeom>
          <a:solidFill>
            <a:srgbClr val="323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7" name="Google Shape;4083;p60">
            <a:extLst>
              <a:ext uri="{FF2B5EF4-FFF2-40B4-BE49-F238E27FC236}">
                <a16:creationId xmlns:a16="http://schemas.microsoft.com/office/drawing/2014/main" id="{A694F8AA-718C-4611-93A8-53DCCAB0B5CA}"/>
              </a:ext>
            </a:extLst>
          </p:cNvPr>
          <p:cNvGrpSpPr/>
          <p:nvPr/>
        </p:nvGrpSpPr>
        <p:grpSpPr>
          <a:xfrm>
            <a:off x="2664205" y="3137579"/>
            <a:ext cx="108750" cy="161425"/>
            <a:chOff x="1660775" y="1221975"/>
            <a:chExt cx="108750" cy="161425"/>
          </a:xfrm>
        </p:grpSpPr>
        <p:sp>
          <p:nvSpPr>
            <p:cNvPr id="48" name="Google Shape;4084;p60">
              <a:extLst>
                <a:ext uri="{FF2B5EF4-FFF2-40B4-BE49-F238E27FC236}">
                  <a16:creationId xmlns:a16="http://schemas.microsoft.com/office/drawing/2014/main" id="{89C9E35D-E4FC-4B1C-9B7A-F4B2373F8E85}"/>
                </a:ext>
              </a:extLst>
            </p:cNvPr>
            <p:cNvSpPr/>
            <p:nvPr/>
          </p:nvSpPr>
          <p:spPr>
            <a:xfrm>
              <a:off x="1660775" y="1259400"/>
              <a:ext cx="108750" cy="124000"/>
            </a:xfrm>
            <a:custGeom>
              <a:avLst/>
              <a:gdLst/>
              <a:ahLst/>
              <a:cxnLst/>
              <a:rect l="l" t="t" r="r" b="b"/>
              <a:pathLst>
                <a:path w="4350" h="4960" extrusionOk="0">
                  <a:moveTo>
                    <a:pt x="2359" y="1"/>
                  </a:moveTo>
                  <a:cubicBezTo>
                    <a:pt x="2093" y="1"/>
                    <a:pt x="1836" y="82"/>
                    <a:pt x="1631" y="234"/>
                  </a:cubicBezTo>
                  <a:cubicBezTo>
                    <a:pt x="1142" y="596"/>
                    <a:pt x="954" y="1296"/>
                    <a:pt x="1182" y="1902"/>
                  </a:cubicBezTo>
                  <a:cubicBezTo>
                    <a:pt x="1210" y="1977"/>
                    <a:pt x="1246" y="2054"/>
                    <a:pt x="1281" y="2131"/>
                  </a:cubicBezTo>
                  <a:cubicBezTo>
                    <a:pt x="1365" y="2311"/>
                    <a:pt x="1437" y="2467"/>
                    <a:pt x="1403" y="2595"/>
                  </a:cubicBezTo>
                  <a:cubicBezTo>
                    <a:pt x="1356" y="2771"/>
                    <a:pt x="1098" y="2880"/>
                    <a:pt x="859" y="2969"/>
                  </a:cubicBezTo>
                  <a:cubicBezTo>
                    <a:pt x="540" y="3089"/>
                    <a:pt x="108" y="3298"/>
                    <a:pt x="42" y="3741"/>
                  </a:cubicBezTo>
                  <a:cubicBezTo>
                    <a:pt x="1" y="4010"/>
                    <a:pt x="127" y="4301"/>
                    <a:pt x="369" y="4500"/>
                  </a:cubicBezTo>
                  <a:cubicBezTo>
                    <a:pt x="561" y="4659"/>
                    <a:pt x="786" y="4740"/>
                    <a:pt x="985" y="4812"/>
                  </a:cubicBezTo>
                  <a:cubicBezTo>
                    <a:pt x="1166" y="4876"/>
                    <a:pt x="1394" y="4959"/>
                    <a:pt x="1639" y="4959"/>
                  </a:cubicBezTo>
                  <a:cubicBezTo>
                    <a:pt x="1727" y="4959"/>
                    <a:pt x="1816" y="4949"/>
                    <a:pt x="1906" y="4923"/>
                  </a:cubicBezTo>
                  <a:cubicBezTo>
                    <a:pt x="2100" y="4866"/>
                    <a:pt x="2257" y="4750"/>
                    <a:pt x="2394" y="4648"/>
                  </a:cubicBezTo>
                  <a:cubicBezTo>
                    <a:pt x="2529" y="4547"/>
                    <a:pt x="2647" y="4460"/>
                    <a:pt x="2765" y="4447"/>
                  </a:cubicBezTo>
                  <a:cubicBezTo>
                    <a:pt x="2781" y="4446"/>
                    <a:pt x="2797" y="4445"/>
                    <a:pt x="2814" y="4445"/>
                  </a:cubicBezTo>
                  <a:cubicBezTo>
                    <a:pt x="2911" y="4445"/>
                    <a:pt x="3020" y="4469"/>
                    <a:pt x="3134" y="4494"/>
                  </a:cubicBezTo>
                  <a:cubicBezTo>
                    <a:pt x="3243" y="4517"/>
                    <a:pt x="3378" y="4546"/>
                    <a:pt x="3517" y="4546"/>
                  </a:cubicBezTo>
                  <a:cubicBezTo>
                    <a:pt x="3778" y="4546"/>
                    <a:pt x="4053" y="4443"/>
                    <a:pt x="4200" y="4005"/>
                  </a:cubicBezTo>
                  <a:cubicBezTo>
                    <a:pt x="4350" y="3562"/>
                    <a:pt x="4139" y="3291"/>
                    <a:pt x="3955" y="3051"/>
                  </a:cubicBezTo>
                  <a:lnTo>
                    <a:pt x="3903" y="2984"/>
                  </a:lnTo>
                  <a:cubicBezTo>
                    <a:pt x="3674" y="2684"/>
                    <a:pt x="3537" y="2503"/>
                    <a:pt x="3515" y="2168"/>
                  </a:cubicBezTo>
                  <a:cubicBezTo>
                    <a:pt x="3506" y="2020"/>
                    <a:pt x="3520" y="1863"/>
                    <a:pt x="3534" y="1697"/>
                  </a:cubicBezTo>
                  <a:cubicBezTo>
                    <a:pt x="3569" y="1316"/>
                    <a:pt x="3607" y="886"/>
                    <a:pt x="3340" y="489"/>
                  </a:cubicBezTo>
                  <a:cubicBezTo>
                    <a:pt x="3173" y="242"/>
                    <a:pt x="2905" y="75"/>
                    <a:pt x="2585" y="20"/>
                  </a:cubicBezTo>
                  <a:cubicBezTo>
                    <a:pt x="2509" y="7"/>
                    <a:pt x="2433" y="1"/>
                    <a:pt x="23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4085;p60">
              <a:extLst>
                <a:ext uri="{FF2B5EF4-FFF2-40B4-BE49-F238E27FC236}">
                  <a16:creationId xmlns:a16="http://schemas.microsoft.com/office/drawing/2014/main" id="{2B8C495B-B9E4-4804-8769-45CEC762C886}"/>
                </a:ext>
              </a:extLst>
            </p:cNvPr>
            <p:cNvSpPr/>
            <p:nvPr/>
          </p:nvSpPr>
          <p:spPr>
            <a:xfrm>
              <a:off x="1669925" y="1230825"/>
              <a:ext cx="89200" cy="106400"/>
            </a:xfrm>
            <a:custGeom>
              <a:avLst/>
              <a:gdLst/>
              <a:ahLst/>
              <a:cxnLst/>
              <a:rect l="l" t="t" r="r" b="b"/>
              <a:pathLst>
                <a:path w="3568" h="4256" extrusionOk="0">
                  <a:moveTo>
                    <a:pt x="1998" y="0"/>
                  </a:moveTo>
                  <a:cubicBezTo>
                    <a:pt x="1806" y="0"/>
                    <a:pt x="1618" y="58"/>
                    <a:pt x="1474" y="166"/>
                  </a:cubicBezTo>
                  <a:cubicBezTo>
                    <a:pt x="1288" y="304"/>
                    <a:pt x="1156" y="518"/>
                    <a:pt x="1099" y="771"/>
                  </a:cubicBezTo>
                  <a:cubicBezTo>
                    <a:pt x="1051" y="990"/>
                    <a:pt x="1067" y="1223"/>
                    <a:pt x="1144" y="1427"/>
                  </a:cubicBezTo>
                  <a:cubicBezTo>
                    <a:pt x="1171" y="1495"/>
                    <a:pt x="1200" y="1562"/>
                    <a:pt x="1233" y="1632"/>
                  </a:cubicBezTo>
                  <a:cubicBezTo>
                    <a:pt x="1328" y="1835"/>
                    <a:pt x="1434" y="2066"/>
                    <a:pt x="1376" y="2333"/>
                  </a:cubicBezTo>
                  <a:lnTo>
                    <a:pt x="1376" y="2335"/>
                  </a:lnTo>
                  <a:cubicBezTo>
                    <a:pt x="1277" y="2701"/>
                    <a:pt x="863" y="2856"/>
                    <a:pt x="616" y="2947"/>
                  </a:cubicBezTo>
                  <a:cubicBezTo>
                    <a:pt x="255" y="3081"/>
                    <a:pt x="67" y="3231"/>
                    <a:pt x="26" y="3421"/>
                  </a:cubicBezTo>
                  <a:cubicBezTo>
                    <a:pt x="26" y="3422"/>
                    <a:pt x="22" y="3440"/>
                    <a:pt x="22" y="3442"/>
                  </a:cubicBezTo>
                  <a:cubicBezTo>
                    <a:pt x="0" y="3587"/>
                    <a:pt x="80" y="3757"/>
                    <a:pt x="225" y="3878"/>
                  </a:cubicBezTo>
                  <a:cubicBezTo>
                    <a:pt x="371" y="3998"/>
                    <a:pt x="558" y="4065"/>
                    <a:pt x="737" y="4129"/>
                  </a:cubicBezTo>
                  <a:cubicBezTo>
                    <a:pt x="929" y="4198"/>
                    <a:pt x="1107" y="4255"/>
                    <a:pt x="1273" y="4255"/>
                  </a:cubicBezTo>
                  <a:cubicBezTo>
                    <a:pt x="1331" y="4255"/>
                    <a:pt x="1388" y="4248"/>
                    <a:pt x="1443" y="4233"/>
                  </a:cubicBezTo>
                  <a:cubicBezTo>
                    <a:pt x="1575" y="4194"/>
                    <a:pt x="1691" y="4108"/>
                    <a:pt x="1817" y="4014"/>
                  </a:cubicBezTo>
                  <a:cubicBezTo>
                    <a:pt x="1972" y="3899"/>
                    <a:pt x="2146" y="3767"/>
                    <a:pt x="2362" y="3746"/>
                  </a:cubicBezTo>
                  <a:cubicBezTo>
                    <a:pt x="2391" y="3743"/>
                    <a:pt x="2421" y="3741"/>
                    <a:pt x="2450" y="3741"/>
                  </a:cubicBezTo>
                  <a:cubicBezTo>
                    <a:pt x="2584" y="3741"/>
                    <a:pt x="2719" y="3771"/>
                    <a:pt x="2840" y="3798"/>
                  </a:cubicBezTo>
                  <a:cubicBezTo>
                    <a:pt x="2962" y="3824"/>
                    <a:pt x="3064" y="3844"/>
                    <a:pt x="3151" y="3844"/>
                  </a:cubicBezTo>
                  <a:cubicBezTo>
                    <a:pt x="3314" y="3844"/>
                    <a:pt x="3422" y="3774"/>
                    <a:pt x="3500" y="3540"/>
                  </a:cubicBezTo>
                  <a:cubicBezTo>
                    <a:pt x="3508" y="3516"/>
                    <a:pt x="3516" y="3490"/>
                    <a:pt x="3521" y="3468"/>
                  </a:cubicBezTo>
                  <a:cubicBezTo>
                    <a:pt x="3568" y="3260"/>
                    <a:pt x="3476" y="3129"/>
                    <a:pt x="3311" y="2915"/>
                  </a:cubicBezTo>
                  <a:lnTo>
                    <a:pt x="3261" y="2850"/>
                  </a:lnTo>
                  <a:cubicBezTo>
                    <a:pt x="3010" y="2518"/>
                    <a:pt x="2828" y="2280"/>
                    <a:pt x="2799" y="1837"/>
                  </a:cubicBezTo>
                  <a:cubicBezTo>
                    <a:pt x="2788" y="1664"/>
                    <a:pt x="2804" y="1486"/>
                    <a:pt x="2817" y="1313"/>
                  </a:cubicBezTo>
                  <a:cubicBezTo>
                    <a:pt x="2851" y="960"/>
                    <a:pt x="2880" y="626"/>
                    <a:pt x="2683" y="333"/>
                  </a:cubicBezTo>
                  <a:cubicBezTo>
                    <a:pt x="2570" y="166"/>
                    <a:pt x="2385" y="53"/>
                    <a:pt x="2160" y="14"/>
                  </a:cubicBezTo>
                  <a:cubicBezTo>
                    <a:pt x="2106" y="5"/>
                    <a:pt x="2052" y="0"/>
                    <a:pt x="1998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4086;p60">
              <a:extLst>
                <a:ext uri="{FF2B5EF4-FFF2-40B4-BE49-F238E27FC236}">
                  <a16:creationId xmlns:a16="http://schemas.microsoft.com/office/drawing/2014/main" id="{6D7B4841-985C-481A-AD37-B90BB8B3D01C}"/>
                </a:ext>
              </a:extLst>
            </p:cNvPr>
            <p:cNvSpPr/>
            <p:nvPr/>
          </p:nvSpPr>
          <p:spPr>
            <a:xfrm>
              <a:off x="1660775" y="1221975"/>
              <a:ext cx="108750" cy="124025"/>
            </a:xfrm>
            <a:custGeom>
              <a:avLst/>
              <a:gdLst/>
              <a:ahLst/>
              <a:cxnLst/>
              <a:rect l="l" t="t" r="r" b="b"/>
              <a:pathLst>
                <a:path w="4350" h="4961" extrusionOk="0">
                  <a:moveTo>
                    <a:pt x="2364" y="501"/>
                  </a:moveTo>
                  <a:cubicBezTo>
                    <a:pt x="2409" y="501"/>
                    <a:pt x="2455" y="505"/>
                    <a:pt x="2498" y="514"/>
                  </a:cubicBezTo>
                  <a:cubicBezTo>
                    <a:pt x="2684" y="546"/>
                    <a:pt x="2836" y="637"/>
                    <a:pt x="2926" y="771"/>
                  </a:cubicBezTo>
                  <a:cubicBezTo>
                    <a:pt x="3094" y="1020"/>
                    <a:pt x="3068" y="1315"/>
                    <a:pt x="3037" y="1655"/>
                  </a:cubicBezTo>
                  <a:cubicBezTo>
                    <a:pt x="3021" y="1833"/>
                    <a:pt x="3004" y="2017"/>
                    <a:pt x="3016" y="2204"/>
                  </a:cubicBezTo>
                  <a:cubicBezTo>
                    <a:pt x="3047" y="2689"/>
                    <a:pt x="3260" y="2966"/>
                    <a:pt x="3508" y="3294"/>
                  </a:cubicBezTo>
                  <a:lnTo>
                    <a:pt x="3559" y="3359"/>
                  </a:lnTo>
                  <a:cubicBezTo>
                    <a:pt x="3736" y="3587"/>
                    <a:pt x="3788" y="3668"/>
                    <a:pt x="3728" y="3849"/>
                  </a:cubicBezTo>
                  <a:cubicBezTo>
                    <a:pt x="3676" y="3998"/>
                    <a:pt x="3635" y="4054"/>
                    <a:pt x="3517" y="4054"/>
                  </a:cubicBezTo>
                  <a:cubicBezTo>
                    <a:pt x="3451" y="4054"/>
                    <a:pt x="3363" y="4037"/>
                    <a:pt x="3237" y="4010"/>
                  </a:cubicBezTo>
                  <a:cubicBezTo>
                    <a:pt x="3106" y="3981"/>
                    <a:pt x="2961" y="3950"/>
                    <a:pt x="2810" y="3950"/>
                  </a:cubicBezTo>
                  <a:cubicBezTo>
                    <a:pt x="2778" y="3950"/>
                    <a:pt x="2745" y="3951"/>
                    <a:pt x="2712" y="3954"/>
                  </a:cubicBezTo>
                  <a:cubicBezTo>
                    <a:pt x="2456" y="3981"/>
                    <a:pt x="2263" y="4125"/>
                    <a:pt x="2094" y="4252"/>
                  </a:cubicBezTo>
                  <a:cubicBezTo>
                    <a:pt x="1979" y="4336"/>
                    <a:pt x="1873" y="4416"/>
                    <a:pt x="1766" y="4446"/>
                  </a:cubicBezTo>
                  <a:cubicBezTo>
                    <a:pt x="1725" y="4458"/>
                    <a:pt x="1682" y="4464"/>
                    <a:pt x="1637" y="4464"/>
                  </a:cubicBezTo>
                  <a:cubicBezTo>
                    <a:pt x="1494" y="4464"/>
                    <a:pt x="1331" y="4410"/>
                    <a:pt x="1151" y="4346"/>
                  </a:cubicBezTo>
                  <a:cubicBezTo>
                    <a:pt x="983" y="4285"/>
                    <a:pt x="808" y="4222"/>
                    <a:pt x="682" y="4120"/>
                  </a:cubicBezTo>
                  <a:cubicBezTo>
                    <a:pt x="578" y="4033"/>
                    <a:pt x="517" y="3913"/>
                    <a:pt x="531" y="3818"/>
                  </a:cubicBezTo>
                  <a:cubicBezTo>
                    <a:pt x="553" y="3680"/>
                    <a:pt x="716" y="3557"/>
                    <a:pt x="1031" y="3439"/>
                  </a:cubicBezTo>
                  <a:cubicBezTo>
                    <a:pt x="1288" y="3343"/>
                    <a:pt x="1764" y="3165"/>
                    <a:pt x="1881" y="2727"/>
                  </a:cubicBezTo>
                  <a:cubicBezTo>
                    <a:pt x="1963" y="2425"/>
                    <a:pt x="1839" y="2159"/>
                    <a:pt x="1731" y="1925"/>
                  </a:cubicBezTo>
                  <a:cubicBezTo>
                    <a:pt x="1701" y="1860"/>
                    <a:pt x="1671" y="1794"/>
                    <a:pt x="1646" y="1729"/>
                  </a:cubicBezTo>
                  <a:cubicBezTo>
                    <a:pt x="1498" y="1335"/>
                    <a:pt x="1618" y="866"/>
                    <a:pt x="1926" y="637"/>
                  </a:cubicBezTo>
                  <a:cubicBezTo>
                    <a:pt x="2045" y="549"/>
                    <a:pt x="2202" y="501"/>
                    <a:pt x="2364" y="501"/>
                  </a:cubicBezTo>
                  <a:close/>
                  <a:moveTo>
                    <a:pt x="2362" y="1"/>
                  </a:moveTo>
                  <a:cubicBezTo>
                    <a:pt x="2095" y="1"/>
                    <a:pt x="1837" y="81"/>
                    <a:pt x="1631" y="235"/>
                  </a:cubicBezTo>
                  <a:cubicBezTo>
                    <a:pt x="1142" y="598"/>
                    <a:pt x="954" y="1300"/>
                    <a:pt x="1182" y="1903"/>
                  </a:cubicBezTo>
                  <a:cubicBezTo>
                    <a:pt x="1210" y="1980"/>
                    <a:pt x="1246" y="2055"/>
                    <a:pt x="1281" y="2133"/>
                  </a:cubicBezTo>
                  <a:cubicBezTo>
                    <a:pt x="1365" y="2314"/>
                    <a:pt x="1437" y="2469"/>
                    <a:pt x="1403" y="2597"/>
                  </a:cubicBezTo>
                  <a:cubicBezTo>
                    <a:pt x="1356" y="2772"/>
                    <a:pt x="1098" y="2881"/>
                    <a:pt x="859" y="2970"/>
                  </a:cubicBezTo>
                  <a:cubicBezTo>
                    <a:pt x="540" y="3090"/>
                    <a:pt x="109" y="3299"/>
                    <a:pt x="42" y="3742"/>
                  </a:cubicBezTo>
                  <a:cubicBezTo>
                    <a:pt x="1" y="4011"/>
                    <a:pt x="127" y="4303"/>
                    <a:pt x="369" y="4501"/>
                  </a:cubicBezTo>
                  <a:cubicBezTo>
                    <a:pt x="560" y="4660"/>
                    <a:pt x="786" y="4741"/>
                    <a:pt x="985" y="4813"/>
                  </a:cubicBezTo>
                  <a:cubicBezTo>
                    <a:pt x="1166" y="4879"/>
                    <a:pt x="1395" y="4960"/>
                    <a:pt x="1639" y="4960"/>
                  </a:cubicBezTo>
                  <a:cubicBezTo>
                    <a:pt x="1727" y="4960"/>
                    <a:pt x="1816" y="4950"/>
                    <a:pt x="1906" y="4922"/>
                  </a:cubicBezTo>
                  <a:cubicBezTo>
                    <a:pt x="2102" y="4866"/>
                    <a:pt x="2257" y="4750"/>
                    <a:pt x="2395" y="4646"/>
                  </a:cubicBezTo>
                  <a:cubicBezTo>
                    <a:pt x="2529" y="4546"/>
                    <a:pt x="2646" y="4458"/>
                    <a:pt x="2765" y="4446"/>
                  </a:cubicBezTo>
                  <a:cubicBezTo>
                    <a:pt x="2781" y="4445"/>
                    <a:pt x="2799" y="4444"/>
                    <a:pt x="2816" y="4444"/>
                  </a:cubicBezTo>
                  <a:cubicBezTo>
                    <a:pt x="2912" y="4444"/>
                    <a:pt x="3020" y="4468"/>
                    <a:pt x="3134" y="4492"/>
                  </a:cubicBezTo>
                  <a:cubicBezTo>
                    <a:pt x="3243" y="4516"/>
                    <a:pt x="3377" y="4545"/>
                    <a:pt x="3516" y="4545"/>
                  </a:cubicBezTo>
                  <a:cubicBezTo>
                    <a:pt x="3777" y="4545"/>
                    <a:pt x="4052" y="4442"/>
                    <a:pt x="4201" y="4003"/>
                  </a:cubicBezTo>
                  <a:cubicBezTo>
                    <a:pt x="4350" y="3561"/>
                    <a:pt x="4140" y="3290"/>
                    <a:pt x="3955" y="3050"/>
                  </a:cubicBezTo>
                  <a:lnTo>
                    <a:pt x="3903" y="2982"/>
                  </a:lnTo>
                  <a:cubicBezTo>
                    <a:pt x="3674" y="2682"/>
                    <a:pt x="3537" y="2502"/>
                    <a:pt x="3515" y="2167"/>
                  </a:cubicBezTo>
                  <a:cubicBezTo>
                    <a:pt x="3506" y="2018"/>
                    <a:pt x="3518" y="1862"/>
                    <a:pt x="3534" y="1696"/>
                  </a:cubicBezTo>
                  <a:cubicBezTo>
                    <a:pt x="3570" y="1315"/>
                    <a:pt x="3607" y="885"/>
                    <a:pt x="3340" y="488"/>
                  </a:cubicBezTo>
                  <a:cubicBezTo>
                    <a:pt x="3173" y="241"/>
                    <a:pt x="2905" y="75"/>
                    <a:pt x="2585" y="19"/>
                  </a:cubicBezTo>
                  <a:cubicBezTo>
                    <a:pt x="2510" y="7"/>
                    <a:pt x="2436" y="1"/>
                    <a:pt x="236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1" name="Google Shape;4087;p60">
            <a:extLst>
              <a:ext uri="{FF2B5EF4-FFF2-40B4-BE49-F238E27FC236}">
                <a16:creationId xmlns:a16="http://schemas.microsoft.com/office/drawing/2014/main" id="{733875EA-237A-41D9-8ABB-01E040477D83}"/>
              </a:ext>
            </a:extLst>
          </p:cNvPr>
          <p:cNvGrpSpPr/>
          <p:nvPr/>
        </p:nvGrpSpPr>
        <p:grpSpPr>
          <a:xfrm>
            <a:off x="2615824" y="4512506"/>
            <a:ext cx="55000" cy="98300"/>
            <a:chOff x="1677150" y="1838725"/>
            <a:chExt cx="55000" cy="98300"/>
          </a:xfrm>
        </p:grpSpPr>
        <p:sp>
          <p:nvSpPr>
            <p:cNvPr id="52" name="Google Shape;4088;p60">
              <a:extLst>
                <a:ext uri="{FF2B5EF4-FFF2-40B4-BE49-F238E27FC236}">
                  <a16:creationId xmlns:a16="http://schemas.microsoft.com/office/drawing/2014/main" id="{27D24EBC-7243-4E50-B799-B3D99AD757DC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4089;p60">
              <a:extLst>
                <a:ext uri="{FF2B5EF4-FFF2-40B4-BE49-F238E27FC236}">
                  <a16:creationId xmlns:a16="http://schemas.microsoft.com/office/drawing/2014/main" id="{9F9B7903-552D-4F63-965A-54C45DE1A296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4090;p60">
              <a:extLst>
                <a:ext uri="{FF2B5EF4-FFF2-40B4-BE49-F238E27FC236}">
                  <a16:creationId xmlns:a16="http://schemas.microsoft.com/office/drawing/2014/main" id="{8BC17FCF-25C7-4DE8-BEFB-CA1124C39AA2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5" name="Google Shape;4091;p60">
            <a:extLst>
              <a:ext uri="{FF2B5EF4-FFF2-40B4-BE49-F238E27FC236}">
                <a16:creationId xmlns:a16="http://schemas.microsoft.com/office/drawing/2014/main" id="{9DA0C56B-7E34-4A05-A9B0-7058E07E832D}"/>
              </a:ext>
            </a:extLst>
          </p:cNvPr>
          <p:cNvGrpSpPr/>
          <p:nvPr/>
        </p:nvGrpSpPr>
        <p:grpSpPr>
          <a:xfrm>
            <a:off x="8421292" y="5344878"/>
            <a:ext cx="108750" cy="161425"/>
            <a:chOff x="1660775" y="1221975"/>
            <a:chExt cx="108750" cy="161425"/>
          </a:xfrm>
        </p:grpSpPr>
        <p:sp>
          <p:nvSpPr>
            <p:cNvPr id="56" name="Google Shape;4092;p60">
              <a:extLst>
                <a:ext uri="{FF2B5EF4-FFF2-40B4-BE49-F238E27FC236}">
                  <a16:creationId xmlns:a16="http://schemas.microsoft.com/office/drawing/2014/main" id="{F74DE2B2-424D-4C8D-9859-BB03BF4792D5}"/>
                </a:ext>
              </a:extLst>
            </p:cNvPr>
            <p:cNvSpPr/>
            <p:nvPr/>
          </p:nvSpPr>
          <p:spPr>
            <a:xfrm>
              <a:off x="1660775" y="1259400"/>
              <a:ext cx="108750" cy="124000"/>
            </a:xfrm>
            <a:custGeom>
              <a:avLst/>
              <a:gdLst/>
              <a:ahLst/>
              <a:cxnLst/>
              <a:rect l="l" t="t" r="r" b="b"/>
              <a:pathLst>
                <a:path w="4350" h="4960" extrusionOk="0">
                  <a:moveTo>
                    <a:pt x="2359" y="1"/>
                  </a:moveTo>
                  <a:cubicBezTo>
                    <a:pt x="2093" y="1"/>
                    <a:pt x="1836" y="82"/>
                    <a:pt x="1631" y="234"/>
                  </a:cubicBezTo>
                  <a:cubicBezTo>
                    <a:pt x="1142" y="596"/>
                    <a:pt x="954" y="1296"/>
                    <a:pt x="1182" y="1902"/>
                  </a:cubicBezTo>
                  <a:cubicBezTo>
                    <a:pt x="1210" y="1977"/>
                    <a:pt x="1246" y="2054"/>
                    <a:pt x="1281" y="2131"/>
                  </a:cubicBezTo>
                  <a:cubicBezTo>
                    <a:pt x="1365" y="2311"/>
                    <a:pt x="1437" y="2467"/>
                    <a:pt x="1403" y="2595"/>
                  </a:cubicBezTo>
                  <a:cubicBezTo>
                    <a:pt x="1356" y="2771"/>
                    <a:pt x="1098" y="2880"/>
                    <a:pt x="859" y="2969"/>
                  </a:cubicBezTo>
                  <a:cubicBezTo>
                    <a:pt x="540" y="3089"/>
                    <a:pt x="108" y="3298"/>
                    <a:pt x="42" y="3741"/>
                  </a:cubicBezTo>
                  <a:cubicBezTo>
                    <a:pt x="1" y="4010"/>
                    <a:pt x="127" y="4301"/>
                    <a:pt x="369" y="4500"/>
                  </a:cubicBezTo>
                  <a:cubicBezTo>
                    <a:pt x="561" y="4659"/>
                    <a:pt x="786" y="4740"/>
                    <a:pt x="985" y="4812"/>
                  </a:cubicBezTo>
                  <a:cubicBezTo>
                    <a:pt x="1166" y="4876"/>
                    <a:pt x="1394" y="4959"/>
                    <a:pt x="1639" y="4959"/>
                  </a:cubicBezTo>
                  <a:cubicBezTo>
                    <a:pt x="1727" y="4959"/>
                    <a:pt x="1816" y="4949"/>
                    <a:pt x="1906" y="4923"/>
                  </a:cubicBezTo>
                  <a:cubicBezTo>
                    <a:pt x="2100" y="4866"/>
                    <a:pt x="2257" y="4750"/>
                    <a:pt x="2394" y="4648"/>
                  </a:cubicBezTo>
                  <a:cubicBezTo>
                    <a:pt x="2529" y="4547"/>
                    <a:pt x="2647" y="4460"/>
                    <a:pt x="2765" y="4447"/>
                  </a:cubicBezTo>
                  <a:cubicBezTo>
                    <a:pt x="2781" y="4446"/>
                    <a:pt x="2797" y="4445"/>
                    <a:pt x="2814" y="4445"/>
                  </a:cubicBezTo>
                  <a:cubicBezTo>
                    <a:pt x="2911" y="4445"/>
                    <a:pt x="3020" y="4469"/>
                    <a:pt x="3134" y="4494"/>
                  </a:cubicBezTo>
                  <a:cubicBezTo>
                    <a:pt x="3243" y="4517"/>
                    <a:pt x="3378" y="4546"/>
                    <a:pt x="3517" y="4546"/>
                  </a:cubicBezTo>
                  <a:cubicBezTo>
                    <a:pt x="3778" y="4546"/>
                    <a:pt x="4053" y="4443"/>
                    <a:pt x="4200" y="4005"/>
                  </a:cubicBezTo>
                  <a:cubicBezTo>
                    <a:pt x="4350" y="3562"/>
                    <a:pt x="4139" y="3291"/>
                    <a:pt x="3955" y="3051"/>
                  </a:cubicBezTo>
                  <a:lnTo>
                    <a:pt x="3903" y="2984"/>
                  </a:lnTo>
                  <a:cubicBezTo>
                    <a:pt x="3674" y="2684"/>
                    <a:pt x="3537" y="2503"/>
                    <a:pt x="3515" y="2168"/>
                  </a:cubicBezTo>
                  <a:cubicBezTo>
                    <a:pt x="3506" y="2020"/>
                    <a:pt x="3520" y="1863"/>
                    <a:pt x="3534" y="1697"/>
                  </a:cubicBezTo>
                  <a:cubicBezTo>
                    <a:pt x="3569" y="1316"/>
                    <a:pt x="3607" y="886"/>
                    <a:pt x="3340" y="489"/>
                  </a:cubicBezTo>
                  <a:cubicBezTo>
                    <a:pt x="3173" y="242"/>
                    <a:pt x="2905" y="75"/>
                    <a:pt x="2585" y="20"/>
                  </a:cubicBezTo>
                  <a:cubicBezTo>
                    <a:pt x="2509" y="7"/>
                    <a:pt x="2433" y="1"/>
                    <a:pt x="23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4093;p60">
              <a:extLst>
                <a:ext uri="{FF2B5EF4-FFF2-40B4-BE49-F238E27FC236}">
                  <a16:creationId xmlns:a16="http://schemas.microsoft.com/office/drawing/2014/main" id="{2800C639-F26F-43B1-B0E6-FA91633A5CAA}"/>
                </a:ext>
              </a:extLst>
            </p:cNvPr>
            <p:cNvSpPr/>
            <p:nvPr/>
          </p:nvSpPr>
          <p:spPr>
            <a:xfrm>
              <a:off x="1669925" y="1230825"/>
              <a:ext cx="89200" cy="106400"/>
            </a:xfrm>
            <a:custGeom>
              <a:avLst/>
              <a:gdLst/>
              <a:ahLst/>
              <a:cxnLst/>
              <a:rect l="l" t="t" r="r" b="b"/>
              <a:pathLst>
                <a:path w="3568" h="4256" extrusionOk="0">
                  <a:moveTo>
                    <a:pt x="1998" y="0"/>
                  </a:moveTo>
                  <a:cubicBezTo>
                    <a:pt x="1806" y="0"/>
                    <a:pt x="1618" y="58"/>
                    <a:pt x="1474" y="166"/>
                  </a:cubicBezTo>
                  <a:cubicBezTo>
                    <a:pt x="1288" y="304"/>
                    <a:pt x="1156" y="518"/>
                    <a:pt x="1099" y="771"/>
                  </a:cubicBezTo>
                  <a:cubicBezTo>
                    <a:pt x="1051" y="990"/>
                    <a:pt x="1067" y="1223"/>
                    <a:pt x="1144" y="1427"/>
                  </a:cubicBezTo>
                  <a:cubicBezTo>
                    <a:pt x="1171" y="1495"/>
                    <a:pt x="1200" y="1562"/>
                    <a:pt x="1233" y="1632"/>
                  </a:cubicBezTo>
                  <a:cubicBezTo>
                    <a:pt x="1328" y="1835"/>
                    <a:pt x="1434" y="2066"/>
                    <a:pt x="1376" y="2333"/>
                  </a:cubicBezTo>
                  <a:lnTo>
                    <a:pt x="1376" y="2335"/>
                  </a:lnTo>
                  <a:cubicBezTo>
                    <a:pt x="1277" y="2701"/>
                    <a:pt x="863" y="2856"/>
                    <a:pt x="616" y="2947"/>
                  </a:cubicBezTo>
                  <a:cubicBezTo>
                    <a:pt x="255" y="3081"/>
                    <a:pt x="67" y="3231"/>
                    <a:pt x="26" y="3421"/>
                  </a:cubicBezTo>
                  <a:cubicBezTo>
                    <a:pt x="26" y="3422"/>
                    <a:pt x="22" y="3440"/>
                    <a:pt x="22" y="3442"/>
                  </a:cubicBezTo>
                  <a:cubicBezTo>
                    <a:pt x="0" y="3587"/>
                    <a:pt x="80" y="3757"/>
                    <a:pt x="225" y="3878"/>
                  </a:cubicBezTo>
                  <a:cubicBezTo>
                    <a:pt x="371" y="3998"/>
                    <a:pt x="558" y="4065"/>
                    <a:pt x="737" y="4129"/>
                  </a:cubicBezTo>
                  <a:cubicBezTo>
                    <a:pt x="929" y="4198"/>
                    <a:pt x="1107" y="4255"/>
                    <a:pt x="1273" y="4255"/>
                  </a:cubicBezTo>
                  <a:cubicBezTo>
                    <a:pt x="1331" y="4255"/>
                    <a:pt x="1388" y="4248"/>
                    <a:pt x="1443" y="4233"/>
                  </a:cubicBezTo>
                  <a:cubicBezTo>
                    <a:pt x="1575" y="4194"/>
                    <a:pt x="1691" y="4108"/>
                    <a:pt x="1817" y="4014"/>
                  </a:cubicBezTo>
                  <a:cubicBezTo>
                    <a:pt x="1972" y="3899"/>
                    <a:pt x="2146" y="3767"/>
                    <a:pt x="2362" y="3746"/>
                  </a:cubicBezTo>
                  <a:cubicBezTo>
                    <a:pt x="2391" y="3743"/>
                    <a:pt x="2421" y="3741"/>
                    <a:pt x="2450" y="3741"/>
                  </a:cubicBezTo>
                  <a:cubicBezTo>
                    <a:pt x="2584" y="3741"/>
                    <a:pt x="2719" y="3771"/>
                    <a:pt x="2840" y="3798"/>
                  </a:cubicBezTo>
                  <a:cubicBezTo>
                    <a:pt x="2962" y="3824"/>
                    <a:pt x="3064" y="3844"/>
                    <a:pt x="3151" y="3844"/>
                  </a:cubicBezTo>
                  <a:cubicBezTo>
                    <a:pt x="3314" y="3844"/>
                    <a:pt x="3422" y="3774"/>
                    <a:pt x="3500" y="3540"/>
                  </a:cubicBezTo>
                  <a:cubicBezTo>
                    <a:pt x="3508" y="3516"/>
                    <a:pt x="3516" y="3490"/>
                    <a:pt x="3521" y="3468"/>
                  </a:cubicBezTo>
                  <a:cubicBezTo>
                    <a:pt x="3568" y="3260"/>
                    <a:pt x="3476" y="3129"/>
                    <a:pt x="3311" y="2915"/>
                  </a:cubicBezTo>
                  <a:lnTo>
                    <a:pt x="3261" y="2850"/>
                  </a:lnTo>
                  <a:cubicBezTo>
                    <a:pt x="3010" y="2518"/>
                    <a:pt x="2828" y="2280"/>
                    <a:pt x="2799" y="1837"/>
                  </a:cubicBezTo>
                  <a:cubicBezTo>
                    <a:pt x="2788" y="1664"/>
                    <a:pt x="2804" y="1486"/>
                    <a:pt x="2817" y="1313"/>
                  </a:cubicBezTo>
                  <a:cubicBezTo>
                    <a:pt x="2851" y="960"/>
                    <a:pt x="2880" y="626"/>
                    <a:pt x="2683" y="333"/>
                  </a:cubicBezTo>
                  <a:cubicBezTo>
                    <a:pt x="2570" y="166"/>
                    <a:pt x="2385" y="53"/>
                    <a:pt x="2160" y="14"/>
                  </a:cubicBezTo>
                  <a:cubicBezTo>
                    <a:pt x="2106" y="5"/>
                    <a:pt x="2052" y="0"/>
                    <a:pt x="1998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4094;p60">
              <a:extLst>
                <a:ext uri="{FF2B5EF4-FFF2-40B4-BE49-F238E27FC236}">
                  <a16:creationId xmlns:a16="http://schemas.microsoft.com/office/drawing/2014/main" id="{64E533EA-A589-4C9F-9360-488B78824586}"/>
                </a:ext>
              </a:extLst>
            </p:cNvPr>
            <p:cNvSpPr/>
            <p:nvPr/>
          </p:nvSpPr>
          <p:spPr>
            <a:xfrm>
              <a:off x="1660775" y="1221975"/>
              <a:ext cx="108750" cy="124025"/>
            </a:xfrm>
            <a:custGeom>
              <a:avLst/>
              <a:gdLst/>
              <a:ahLst/>
              <a:cxnLst/>
              <a:rect l="l" t="t" r="r" b="b"/>
              <a:pathLst>
                <a:path w="4350" h="4961" extrusionOk="0">
                  <a:moveTo>
                    <a:pt x="2364" y="501"/>
                  </a:moveTo>
                  <a:cubicBezTo>
                    <a:pt x="2409" y="501"/>
                    <a:pt x="2455" y="505"/>
                    <a:pt x="2498" y="514"/>
                  </a:cubicBezTo>
                  <a:cubicBezTo>
                    <a:pt x="2684" y="546"/>
                    <a:pt x="2836" y="637"/>
                    <a:pt x="2926" y="771"/>
                  </a:cubicBezTo>
                  <a:cubicBezTo>
                    <a:pt x="3094" y="1020"/>
                    <a:pt x="3068" y="1315"/>
                    <a:pt x="3037" y="1655"/>
                  </a:cubicBezTo>
                  <a:cubicBezTo>
                    <a:pt x="3021" y="1833"/>
                    <a:pt x="3004" y="2017"/>
                    <a:pt x="3016" y="2204"/>
                  </a:cubicBezTo>
                  <a:cubicBezTo>
                    <a:pt x="3047" y="2689"/>
                    <a:pt x="3260" y="2966"/>
                    <a:pt x="3508" y="3294"/>
                  </a:cubicBezTo>
                  <a:lnTo>
                    <a:pt x="3559" y="3359"/>
                  </a:lnTo>
                  <a:cubicBezTo>
                    <a:pt x="3736" y="3587"/>
                    <a:pt x="3788" y="3668"/>
                    <a:pt x="3728" y="3849"/>
                  </a:cubicBezTo>
                  <a:cubicBezTo>
                    <a:pt x="3676" y="3998"/>
                    <a:pt x="3635" y="4054"/>
                    <a:pt x="3517" y="4054"/>
                  </a:cubicBezTo>
                  <a:cubicBezTo>
                    <a:pt x="3451" y="4054"/>
                    <a:pt x="3363" y="4037"/>
                    <a:pt x="3237" y="4010"/>
                  </a:cubicBezTo>
                  <a:cubicBezTo>
                    <a:pt x="3106" y="3981"/>
                    <a:pt x="2961" y="3950"/>
                    <a:pt x="2810" y="3950"/>
                  </a:cubicBezTo>
                  <a:cubicBezTo>
                    <a:pt x="2778" y="3950"/>
                    <a:pt x="2745" y="3951"/>
                    <a:pt x="2712" y="3954"/>
                  </a:cubicBezTo>
                  <a:cubicBezTo>
                    <a:pt x="2456" y="3981"/>
                    <a:pt x="2263" y="4125"/>
                    <a:pt x="2094" y="4252"/>
                  </a:cubicBezTo>
                  <a:cubicBezTo>
                    <a:pt x="1979" y="4336"/>
                    <a:pt x="1873" y="4416"/>
                    <a:pt x="1766" y="4446"/>
                  </a:cubicBezTo>
                  <a:cubicBezTo>
                    <a:pt x="1725" y="4458"/>
                    <a:pt x="1682" y="4464"/>
                    <a:pt x="1637" y="4464"/>
                  </a:cubicBezTo>
                  <a:cubicBezTo>
                    <a:pt x="1494" y="4464"/>
                    <a:pt x="1331" y="4410"/>
                    <a:pt x="1151" y="4346"/>
                  </a:cubicBezTo>
                  <a:cubicBezTo>
                    <a:pt x="983" y="4285"/>
                    <a:pt x="808" y="4222"/>
                    <a:pt x="682" y="4120"/>
                  </a:cubicBezTo>
                  <a:cubicBezTo>
                    <a:pt x="578" y="4033"/>
                    <a:pt x="517" y="3913"/>
                    <a:pt x="531" y="3818"/>
                  </a:cubicBezTo>
                  <a:cubicBezTo>
                    <a:pt x="553" y="3680"/>
                    <a:pt x="716" y="3557"/>
                    <a:pt x="1031" y="3439"/>
                  </a:cubicBezTo>
                  <a:cubicBezTo>
                    <a:pt x="1288" y="3343"/>
                    <a:pt x="1764" y="3165"/>
                    <a:pt x="1881" y="2727"/>
                  </a:cubicBezTo>
                  <a:cubicBezTo>
                    <a:pt x="1963" y="2425"/>
                    <a:pt x="1839" y="2159"/>
                    <a:pt x="1731" y="1925"/>
                  </a:cubicBezTo>
                  <a:cubicBezTo>
                    <a:pt x="1701" y="1860"/>
                    <a:pt x="1671" y="1794"/>
                    <a:pt x="1646" y="1729"/>
                  </a:cubicBezTo>
                  <a:cubicBezTo>
                    <a:pt x="1498" y="1335"/>
                    <a:pt x="1618" y="866"/>
                    <a:pt x="1926" y="637"/>
                  </a:cubicBezTo>
                  <a:cubicBezTo>
                    <a:pt x="2045" y="549"/>
                    <a:pt x="2202" y="501"/>
                    <a:pt x="2364" y="501"/>
                  </a:cubicBezTo>
                  <a:close/>
                  <a:moveTo>
                    <a:pt x="2362" y="1"/>
                  </a:moveTo>
                  <a:cubicBezTo>
                    <a:pt x="2095" y="1"/>
                    <a:pt x="1837" y="81"/>
                    <a:pt x="1631" y="235"/>
                  </a:cubicBezTo>
                  <a:cubicBezTo>
                    <a:pt x="1142" y="598"/>
                    <a:pt x="954" y="1300"/>
                    <a:pt x="1182" y="1903"/>
                  </a:cubicBezTo>
                  <a:cubicBezTo>
                    <a:pt x="1210" y="1980"/>
                    <a:pt x="1246" y="2055"/>
                    <a:pt x="1281" y="2133"/>
                  </a:cubicBezTo>
                  <a:cubicBezTo>
                    <a:pt x="1365" y="2314"/>
                    <a:pt x="1437" y="2469"/>
                    <a:pt x="1403" y="2597"/>
                  </a:cubicBezTo>
                  <a:cubicBezTo>
                    <a:pt x="1356" y="2772"/>
                    <a:pt x="1098" y="2881"/>
                    <a:pt x="859" y="2970"/>
                  </a:cubicBezTo>
                  <a:cubicBezTo>
                    <a:pt x="540" y="3090"/>
                    <a:pt x="109" y="3299"/>
                    <a:pt x="42" y="3742"/>
                  </a:cubicBezTo>
                  <a:cubicBezTo>
                    <a:pt x="1" y="4011"/>
                    <a:pt x="127" y="4303"/>
                    <a:pt x="369" y="4501"/>
                  </a:cubicBezTo>
                  <a:cubicBezTo>
                    <a:pt x="560" y="4660"/>
                    <a:pt x="786" y="4741"/>
                    <a:pt x="985" y="4813"/>
                  </a:cubicBezTo>
                  <a:cubicBezTo>
                    <a:pt x="1166" y="4879"/>
                    <a:pt x="1395" y="4960"/>
                    <a:pt x="1639" y="4960"/>
                  </a:cubicBezTo>
                  <a:cubicBezTo>
                    <a:pt x="1727" y="4960"/>
                    <a:pt x="1816" y="4950"/>
                    <a:pt x="1906" y="4922"/>
                  </a:cubicBezTo>
                  <a:cubicBezTo>
                    <a:pt x="2102" y="4866"/>
                    <a:pt x="2257" y="4750"/>
                    <a:pt x="2395" y="4646"/>
                  </a:cubicBezTo>
                  <a:cubicBezTo>
                    <a:pt x="2529" y="4546"/>
                    <a:pt x="2646" y="4458"/>
                    <a:pt x="2765" y="4446"/>
                  </a:cubicBezTo>
                  <a:cubicBezTo>
                    <a:pt x="2781" y="4445"/>
                    <a:pt x="2799" y="4444"/>
                    <a:pt x="2816" y="4444"/>
                  </a:cubicBezTo>
                  <a:cubicBezTo>
                    <a:pt x="2912" y="4444"/>
                    <a:pt x="3020" y="4468"/>
                    <a:pt x="3134" y="4492"/>
                  </a:cubicBezTo>
                  <a:cubicBezTo>
                    <a:pt x="3243" y="4516"/>
                    <a:pt x="3377" y="4545"/>
                    <a:pt x="3516" y="4545"/>
                  </a:cubicBezTo>
                  <a:cubicBezTo>
                    <a:pt x="3777" y="4545"/>
                    <a:pt x="4052" y="4442"/>
                    <a:pt x="4201" y="4003"/>
                  </a:cubicBezTo>
                  <a:cubicBezTo>
                    <a:pt x="4350" y="3561"/>
                    <a:pt x="4140" y="3290"/>
                    <a:pt x="3955" y="3050"/>
                  </a:cubicBezTo>
                  <a:lnTo>
                    <a:pt x="3903" y="2982"/>
                  </a:lnTo>
                  <a:cubicBezTo>
                    <a:pt x="3674" y="2682"/>
                    <a:pt x="3537" y="2502"/>
                    <a:pt x="3515" y="2167"/>
                  </a:cubicBezTo>
                  <a:cubicBezTo>
                    <a:pt x="3506" y="2018"/>
                    <a:pt x="3518" y="1862"/>
                    <a:pt x="3534" y="1696"/>
                  </a:cubicBezTo>
                  <a:cubicBezTo>
                    <a:pt x="3570" y="1315"/>
                    <a:pt x="3607" y="885"/>
                    <a:pt x="3340" y="488"/>
                  </a:cubicBezTo>
                  <a:cubicBezTo>
                    <a:pt x="3173" y="241"/>
                    <a:pt x="2905" y="75"/>
                    <a:pt x="2585" y="19"/>
                  </a:cubicBezTo>
                  <a:cubicBezTo>
                    <a:pt x="2510" y="7"/>
                    <a:pt x="2436" y="1"/>
                    <a:pt x="236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9" name="Google Shape;4095;p60">
            <a:extLst>
              <a:ext uri="{FF2B5EF4-FFF2-40B4-BE49-F238E27FC236}">
                <a16:creationId xmlns:a16="http://schemas.microsoft.com/office/drawing/2014/main" id="{4A4A4105-6719-4E04-B5FA-79EE77297F6D}"/>
              </a:ext>
            </a:extLst>
          </p:cNvPr>
          <p:cNvGrpSpPr/>
          <p:nvPr/>
        </p:nvGrpSpPr>
        <p:grpSpPr>
          <a:xfrm>
            <a:off x="9792705" y="4213754"/>
            <a:ext cx="55000" cy="98300"/>
            <a:chOff x="1677150" y="1838725"/>
            <a:chExt cx="55000" cy="98300"/>
          </a:xfrm>
        </p:grpSpPr>
        <p:sp>
          <p:nvSpPr>
            <p:cNvPr id="60" name="Google Shape;4096;p60">
              <a:extLst>
                <a:ext uri="{FF2B5EF4-FFF2-40B4-BE49-F238E27FC236}">
                  <a16:creationId xmlns:a16="http://schemas.microsoft.com/office/drawing/2014/main" id="{CE9C0FFA-A42E-41C4-8FBC-84C6536F9593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4097;p60">
              <a:extLst>
                <a:ext uri="{FF2B5EF4-FFF2-40B4-BE49-F238E27FC236}">
                  <a16:creationId xmlns:a16="http://schemas.microsoft.com/office/drawing/2014/main" id="{6F250C54-68F9-46A2-A052-D30F1AF3FBAE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4098;p60">
              <a:extLst>
                <a:ext uri="{FF2B5EF4-FFF2-40B4-BE49-F238E27FC236}">
                  <a16:creationId xmlns:a16="http://schemas.microsoft.com/office/drawing/2014/main" id="{37D7501B-521A-442E-95C9-906FED060C23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3" name="Google Shape;4099;p60">
            <a:extLst>
              <a:ext uri="{FF2B5EF4-FFF2-40B4-BE49-F238E27FC236}">
                <a16:creationId xmlns:a16="http://schemas.microsoft.com/office/drawing/2014/main" id="{321E08F6-251E-4EC5-9CC9-29C7042EACC5}"/>
              </a:ext>
            </a:extLst>
          </p:cNvPr>
          <p:cNvGrpSpPr/>
          <p:nvPr/>
        </p:nvGrpSpPr>
        <p:grpSpPr>
          <a:xfrm>
            <a:off x="8558199" y="6054181"/>
            <a:ext cx="55000" cy="98300"/>
            <a:chOff x="1677150" y="1838725"/>
            <a:chExt cx="55000" cy="98300"/>
          </a:xfrm>
        </p:grpSpPr>
        <p:sp>
          <p:nvSpPr>
            <p:cNvPr id="64" name="Google Shape;4100;p60">
              <a:extLst>
                <a:ext uri="{FF2B5EF4-FFF2-40B4-BE49-F238E27FC236}">
                  <a16:creationId xmlns:a16="http://schemas.microsoft.com/office/drawing/2014/main" id="{C537549B-E14D-486A-BBA0-0E9AB198EB49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4101;p60">
              <a:extLst>
                <a:ext uri="{FF2B5EF4-FFF2-40B4-BE49-F238E27FC236}">
                  <a16:creationId xmlns:a16="http://schemas.microsoft.com/office/drawing/2014/main" id="{792D0278-8FB5-4C83-9F26-CD3E63932366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4102;p60">
              <a:extLst>
                <a:ext uri="{FF2B5EF4-FFF2-40B4-BE49-F238E27FC236}">
                  <a16:creationId xmlns:a16="http://schemas.microsoft.com/office/drawing/2014/main" id="{5B60C8DE-C3B1-4C78-9747-1D31CAE987BF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7" name="Google Shape;4103;p60">
            <a:extLst>
              <a:ext uri="{FF2B5EF4-FFF2-40B4-BE49-F238E27FC236}">
                <a16:creationId xmlns:a16="http://schemas.microsoft.com/office/drawing/2014/main" id="{2790C011-5259-4620-9C4B-E259D5017B7A}"/>
              </a:ext>
            </a:extLst>
          </p:cNvPr>
          <p:cNvGrpSpPr/>
          <p:nvPr/>
        </p:nvGrpSpPr>
        <p:grpSpPr>
          <a:xfrm>
            <a:off x="2875224" y="5889181"/>
            <a:ext cx="55000" cy="98300"/>
            <a:chOff x="1677150" y="1838725"/>
            <a:chExt cx="55000" cy="98300"/>
          </a:xfrm>
        </p:grpSpPr>
        <p:sp>
          <p:nvSpPr>
            <p:cNvPr id="68" name="Google Shape;4104;p60">
              <a:extLst>
                <a:ext uri="{FF2B5EF4-FFF2-40B4-BE49-F238E27FC236}">
                  <a16:creationId xmlns:a16="http://schemas.microsoft.com/office/drawing/2014/main" id="{22C9809E-D13F-4482-8417-A1905D24AC69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4105;p60">
              <a:extLst>
                <a:ext uri="{FF2B5EF4-FFF2-40B4-BE49-F238E27FC236}">
                  <a16:creationId xmlns:a16="http://schemas.microsoft.com/office/drawing/2014/main" id="{8E55BB2D-8ED4-42D1-9A57-02C8E6E20195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4106;p60">
              <a:extLst>
                <a:ext uri="{FF2B5EF4-FFF2-40B4-BE49-F238E27FC236}">
                  <a16:creationId xmlns:a16="http://schemas.microsoft.com/office/drawing/2014/main" id="{1D099953-56E7-46D9-931D-1408EFD5FDB3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1" name="Google Shape;4107;p60">
            <a:extLst>
              <a:ext uri="{FF2B5EF4-FFF2-40B4-BE49-F238E27FC236}">
                <a16:creationId xmlns:a16="http://schemas.microsoft.com/office/drawing/2014/main" id="{7FE44156-370F-4035-ABC5-2798312F6ED9}"/>
              </a:ext>
            </a:extLst>
          </p:cNvPr>
          <p:cNvGrpSpPr/>
          <p:nvPr/>
        </p:nvGrpSpPr>
        <p:grpSpPr>
          <a:xfrm>
            <a:off x="8716555" y="3169142"/>
            <a:ext cx="55000" cy="98300"/>
            <a:chOff x="1677150" y="1838725"/>
            <a:chExt cx="55000" cy="98300"/>
          </a:xfrm>
        </p:grpSpPr>
        <p:sp>
          <p:nvSpPr>
            <p:cNvPr id="72" name="Google Shape;4108;p60">
              <a:extLst>
                <a:ext uri="{FF2B5EF4-FFF2-40B4-BE49-F238E27FC236}">
                  <a16:creationId xmlns:a16="http://schemas.microsoft.com/office/drawing/2014/main" id="{49205334-69BD-4D52-B9C6-5AF0CB6117C1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4109;p60">
              <a:extLst>
                <a:ext uri="{FF2B5EF4-FFF2-40B4-BE49-F238E27FC236}">
                  <a16:creationId xmlns:a16="http://schemas.microsoft.com/office/drawing/2014/main" id="{99EB5E66-E14F-4ECE-AE69-C9C4ECF20E3C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" name="Google Shape;4110;p60">
              <a:extLst>
                <a:ext uri="{FF2B5EF4-FFF2-40B4-BE49-F238E27FC236}">
                  <a16:creationId xmlns:a16="http://schemas.microsoft.com/office/drawing/2014/main" id="{953BE5D6-3FD9-40C8-A5C1-9B53A7EBCA1F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5" name="Google Shape;4111;p60">
            <a:extLst>
              <a:ext uri="{FF2B5EF4-FFF2-40B4-BE49-F238E27FC236}">
                <a16:creationId xmlns:a16="http://schemas.microsoft.com/office/drawing/2014/main" id="{2F73A356-F0C6-4DC9-B751-DC6678790C1E}"/>
              </a:ext>
            </a:extLst>
          </p:cNvPr>
          <p:cNvGrpSpPr/>
          <p:nvPr/>
        </p:nvGrpSpPr>
        <p:grpSpPr>
          <a:xfrm>
            <a:off x="3189624" y="5260881"/>
            <a:ext cx="108750" cy="161425"/>
            <a:chOff x="1660775" y="1221975"/>
            <a:chExt cx="108750" cy="161425"/>
          </a:xfrm>
        </p:grpSpPr>
        <p:sp>
          <p:nvSpPr>
            <p:cNvPr id="76" name="Google Shape;4112;p60">
              <a:extLst>
                <a:ext uri="{FF2B5EF4-FFF2-40B4-BE49-F238E27FC236}">
                  <a16:creationId xmlns:a16="http://schemas.microsoft.com/office/drawing/2014/main" id="{F76CA0E7-6AC0-4321-B780-4834EF8687F9}"/>
                </a:ext>
              </a:extLst>
            </p:cNvPr>
            <p:cNvSpPr/>
            <p:nvPr/>
          </p:nvSpPr>
          <p:spPr>
            <a:xfrm>
              <a:off x="1660775" y="1259400"/>
              <a:ext cx="108750" cy="124000"/>
            </a:xfrm>
            <a:custGeom>
              <a:avLst/>
              <a:gdLst/>
              <a:ahLst/>
              <a:cxnLst/>
              <a:rect l="l" t="t" r="r" b="b"/>
              <a:pathLst>
                <a:path w="4350" h="4960" extrusionOk="0">
                  <a:moveTo>
                    <a:pt x="2359" y="1"/>
                  </a:moveTo>
                  <a:cubicBezTo>
                    <a:pt x="2093" y="1"/>
                    <a:pt x="1836" y="82"/>
                    <a:pt x="1631" y="234"/>
                  </a:cubicBezTo>
                  <a:cubicBezTo>
                    <a:pt x="1142" y="596"/>
                    <a:pt x="954" y="1296"/>
                    <a:pt x="1182" y="1902"/>
                  </a:cubicBezTo>
                  <a:cubicBezTo>
                    <a:pt x="1210" y="1977"/>
                    <a:pt x="1246" y="2054"/>
                    <a:pt x="1281" y="2131"/>
                  </a:cubicBezTo>
                  <a:cubicBezTo>
                    <a:pt x="1365" y="2311"/>
                    <a:pt x="1437" y="2467"/>
                    <a:pt x="1403" y="2595"/>
                  </a:cubicBezTo>
                  <a:cubicBezTo>
                    <a:pt x="1356" y="2771"/>
                    <a:pt x="1098" y="2880"/>
                    <a:pt x="859" y="2969"/>
                  </a:cubicBezTo>
                  <a:cubicBezTo>
                    <a:pt x="540" y="3089"/>
                    <a:pt x="108" y="3298"/>
                    <a:pt x="42" y="3741"/>
                  </a:cubicBezTo>
                  <a:cubicBezTo>
                    <a:pt x="1" y="4010"/>
                    <a:pt x="127" y="4301"/>
                    <a:pt x="369" y="4500"/>
                  </a:cubicBezTo>
                  <a:cubicBezTo>
                    <a:pt x="561" y="4659"/>
                    <a:pt x="786" y="4740"/>
                    <a:pt x="985" y="4812"/>
                  </a:cubicBezTo>
                  <a:cubicBezTo>
                    <a:pt x="1166" y="4876"/>
                    <a:pt x="1394" y="4959"/>
                    <a:pt x="1639" y="4959"/>
                  </a:cubicBezTo>
                  <a:cubicBezTo>
                    <a:pt x="1727" y="4959"/>
                    <a:pt x="1816" y="4949"/>
                    <a:pt x="1906" y="4923"/>
                  </a:cubicBezTo>
                  <a:cubicBezTo>
                    <a:pt x="2100" y="4866"/>
                    <a:pt x="2257" y="4750"/>
                    <a:pt x="2394" y="4648"/>
                  </a:cubicBezTo>
                  <a:cubicBezTo>
                    <a:pt x="2529" y="4547"/>
                    <a:pt x="2647" y="4460"/>
                    <a:pt x="2765" y="4447"/>
                  </a:cubicBezTo>
                  <a:cubicBezTo>
                    <a:pt x="2781" y="4446"/>
                    <a:pt x="2797" y="4445"/>
                    <a:pt x="2814" y="4445"/>
                  </a:cubicBezTo>
                  <a:cubicBezTo>
                    <a:pt x="2911" y="4445"/>
                    <a:pt x="3020" y="4469"/>
                    <a:pt x="3134" y="4494"/>
                  </a:cubicBezTo>
                  <a:cubicBezTo>
                    <a:pt x="3243" y="4517"/>
                    <a:pt x="3378" y="4546"/>
                    <a:pt x="3517" y="4546"/>
                  </a:cubicBezTo>
                  <a:cubicBezTo>
                    <a:pt x="3778" y="4546"/>
                    <a:pt x="4053" y="4443"/>
                    <a:pt x="4200" y="4005"/>
                  </a:cubicBezTo>
                  <a:cubicBezTo>
                    <a:pt x="4350" y="3562"/>
                    <a:pt x="4139" y="3291"/>
                    <a:pt x="3955" y="3051"/>
                  </a:cubicBezTo>
                  <a:lnTo>
                    <a:pt x="3903" y="2984"/>
                  </a:lnTo>
                  <a:cubicBezTo>
                    <a:pt x="3674" y="2684"/>
                    <a:pt x="3537" y="2503"/>
                    <a:pt x="3515" y="2168"/>
                  </a:cubicBezTo>
                  <a:cubicBezTo>
                    <a:pt x="3506" y="2020"/>
                    <a:pt x="3520" y="1863"/>
                    <a:pt x="3534" y="1697"/>
                  </a:cubicBezTo>
                  <a:cubicBezTo>
                    <a:pt x="3569" y="1316"/>
                    <a:pt x="3607" y="886"/>
                    <a:pt x="3340" y="489"/>
                  </a:cubicBezTo>
                  <a:cubicBezTo>
                    <a:pt x="3173" y="242"/>
                    <a:pt x="2905" y="75"/>
                    <a:pt x="2585" y="20"/>
                  </a:cubicBezTo>
                  <a:cubicBezTo>
                    <a:pt x="2509" y="7"/>
                    <a:pt x="2433" y="1"/>
                    <a:pt x="23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" name="Google Shape;4113;p60">
              <a:extLst>
                <a:ext uri="{FF2B5EF4-FFF2-40B4-BE49-F238E27FC236}">
                  <a16:creationId xmlns:a16="http://schemas.microsoft.com/office/drawing/2014/main" id="{617DE707-7748-495F-BF81-EB858C2AA77F}"/>
                </a:ext>
              </a:extLst>
            </p:cNvPr>
            <p:cNvSpPr/>
            <p:nvPr/>
          </p:nvSpPr>
          <p:spPr>
            <a:xfrm>
              <a:off x="1669925" y="1230825"/>
              <a:ext cx="89200" cy="106400"/>
            </a:xfrm>
            <a:custGeom>
              <a:avLst/>
              <a:gdLst/>
              <a:ahLst/>
              <a:cxnLst/>
              <a:rect l="l" t="t" r="r" b="b"/>
              <a:pathLst>
                <a:path w="3568" h="4256" extrusionOk="0">
                  <a:moveTo>
                    <a:pt x="1998" y="0"/>
                  </a:moveTo>
                  <a:cubicBezTo>
                    <a:pt x="1806" y="0"/>
                    <a:pt x="1618" y="58"/>
                    <a:pt x="1474" y="166"/>
                  </a:cubicBezTo>
                  <a:cubicBezTo>
                    <a:pt x="1288" y="304"/>
                    <a:pt x="1156" y="518"/>
                    <a:pt x="1099" y="771"/>
                  </a:cubicBezTo>
                  <a:cubicBezTo>
                    <a:pt x="1051" y="990"/>
                    <a:pt x="1067" y="1223"/>
                    <a:pt x="1144" y="1427"/>
                  </a:cubicBezTo>
                  <a:cubicBezTo>
                    <a:pt x="1171" y="1495"/>
                    <a:pt x="1200" y="1562"/>
                    <a:pt x="1233" y="1632"/>
                  </a:cubicBezTo>
                  <a:cubicBezTo>
                    <a:pt x="1328" y="1835"/>
                    <a:pt x="1434" y="2066"/>
                    <a:pt x="1376" y="2333"/>
                  </a:cubicBezTo>
                  <a:lnTo>
                    <a:pt x="1376" y="2335"/>
                  </a:lnTo>
                  <a:cubicBezTo>
                    <a:pt x="1277" y="2701"/>
                    <a:pt x="863" y="2856"/>
                    <a:pt x="616" y="2947"/>
                  </a:cubicBezTo>
                  <a:cubicBezTo>
                    <a:pt x="255" y="3081"/>
                    <a:pt x="67" y="3231"/>
                    <a:pt x="26" y="3421"/>
                  </a:cubicBezTo>
                  <a:cubicBezTo>
                    <a:pt x="26" y="3422"/>
                    <a:pt x="22" y="3440"/>
                    <a:pt x="22" y="3442"/>
                  </a:cubicBezTo>
                  <a:cubicBezTo>
                    <a:pt x="0" y="3587"/>
                    <a:pt x="80" y="3757"/>
                    <a:pt x="225" y="3878"/>
                  </a:cubicBezTo>
                  <a:cubicBezTo>
                    <a:pt x="371" y="3998"/>
                    <a:pt x="558" y="4065"/>
                    <a:pt x="737" y="4129"/>
                  </a:cubicBezTo>
                  <a:cubicBezTo>
                    <a:pt x="929" y="4198"/>
                    <a:pt x="1107" y="4255"/>
                    <a:pt x="1273" y="4255"/>
                  </a:cubicBezTo>
                  <a:cubicBezTo>
                    <a:pt x="1331" y="4255"/>
                    <a:pt x="1388" y="4248"/>
                    <a:pt x="1443" y="4233"/>
                  </a:cubicBezTo>
                  <a:cubicBezTo>
                    <a:pt x="1575" y="4194"/>
                    <a:pt x="1691" y="4108"/>
                    <a:pt x="1817" y="4014"/>
                  </a:cubicBezTo>
                  <a:cubicBezTo>
                    <a:pt x="1972" y="3899"/>
                    <a:pt x="2146" y="3767"/>
                    <a:pt x="2362" y="3746"/>
                  </a:cubicBezTo>
                  <a:cubicBezTo>
                    <a:pt x="2391" y="3743"/>
                    <a:pt x="2421" y="3741"/>
                    <a:pt x="2450" y="3741"/>
                  </a:cubicBezTo>
                  <a:cubicBezTo>
                    <a:pt x="2584" y="3741"/>
                    <a:pt x="2719" y="3771"/>
                    <a:pt x="2840" y="3798"/>
                  </a:cubicBezTo>
                  <a:cubicBezTo>
                    <a:pt x="2962" y="3824"/>
                    <a:pt x="3064" y="3844"/>
                    <a:pt x="3151" y="3844"/>
                  </a:cubicBezTo>
                  <a:cubicBezTo>
                    <a:pt x="3314" y="3844"/>
                    <a:pt x="3422" y="3774"/>
                    <a:pt x="3500" y="3540"/>
                  </a:cubicBezTo>
                  <a:cubicBezTo>
                    <a:pt x="3508" y="3516"/>
                    <a:pt x="3516" y="3490"/>
                    <a:pt x="3521" y="3468"/>
                  </a:cubicBezTo>
                  <a:cubicBezTo>
                    <a:pt x="3568" y="3260"/>
                    <a:pt x="3476" y="3129"/>
                    <a:pt x="3311" y="2915"/>
                  </a:cubicBezTo>
                  <a:lnTo>
                    <a:pt x="3261" y="2850"/>
                  </a:lnTo>
                  <a:cubicBezTo>
                    <a:pt x="3010" y="2518"/>
                    <a:pt x="2828" y="2280"/>
                    <a:pt x="2799" y="1837"/>
                  </a:cubicBezTo>
                  <a:cubicBezTo>
                    <a:pt x="2788" y="1664"/>
                    <a:pt x="2804" y="1486"/>
                    <a:pt x="2817" y="1313"/>
                  </a:cubicBezTo>
                  <a:cubicBezTo>
                    <a:pt x="2851" y="960"/>
                    <a:pt x="2880" y="626"/>
                    <a:pt x="2683" y="333"/>
                  </a:cubicBezTo>
                  <a:cubicBezTo>
                    <a:pt x="2570" y="166"/>
                    <a:pt x="2385" y="53"/>
                    <a:pt x="2160" y="14"/>
                  </a:cubicBezTo>
                  <a:cubicBezTo>
                    <a:pt x="2106" y="5"/>
                    <a:pt x="2052" y="0"/>
                    <a:pt x="1998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" name="Google Shape;4114;p60">
              <a:extLst>
                <a:ext uri="{FF2B5EF4-FFF2-40B4-BE49-F238E27FC236}">
                  <a16:creationId xmlns:a16="http://schemas.microsoft.com/office/drawing/2014/main" id="{43885842-0CAB-4C62-9577-780217D153FE}"/>
                </a:ext>
              </a:extLst>
            </p:cNvPr>
            <p:cNvSpPr/>
            <p:nvPr/>
          </p:nvSpPr>
          <p:spPr>
            <a:xfrm>
              <a:off x="1660775" y="1221975"/>
              <a:ext cx="108750" cy="124025"/>
            </a:xfrm>
            <a:custGeom>
              <a:avLst/>
              <a:gdLst/>
              <a:ahLst/>
              <a:cxnLst/>
              <a:rect l="l" t="t" r="r" b="b"/>
              <a:pathLst>
                <a:path w="4350" h="4961" extrusionOk="0">
                  <a:moveTo>
                    <a:pt x="2364" y="501"/>
                  </a:moveTo>
                  <a:cubicBezTo>
                    <a:pt x="2409" y="501"/>
                    <a:pt x="2455" y="505"/>
                    <a:pt x="2498" y="514"/>
                  </a:cubicBezTo>
                  <a:cubicBezTo>
                    <a:pt x="2684" y="546"/>
                    <a:pt x="2836" y="637"/>
                    <a:pt x="2926" y="771"/>
                  </a:cubicBezTo>
                  <a:cubicBezTo>
                    <a:pt x="3094" y="1020"/>
                    <a:pt x="3068" y="1315"/>
                    <a:pt x="3037" y="1655"/>
                  </a:cubicBezTo>
                  <a:cubicBezTo>
                    <a:pt x="3021" y="1833"/>
                    <a:pt x="3004" y="2017"/>
                    <a:pt x="3016" y="2204"/>
                  </a:cubicBezTo>
                  <a:cubicBezTo>
                    <a:pt x="3047" y="2689"/>
                    <a:pt x="3260" y="2966"/>
                    <a:pt x="3508" y="3294"/>
                  </a:cubicBezTo>
                  <a:lnTo>
                    <a:pt x="3559" y="3359"/>
                  </a:lnTo>
                  <a:cubicBezTo>
                    <a:pt x="3736" y="3587"/>
                    <a:pt x="3788" y="3668"/>
                    <a:pt x="3728" y="3849"/>
                  </a:cubicBezTo>
                  <a:cubicBezTo>
                    <a:pt x="3676" y="3998"/>
                    <a:pt x="3635" y="4054"/>
                    <a:pt x="3517" y="4054"/>
                  </a:cubicBezTo>
                  <a:cubicBezTo>
                    <a:pt x="3451" y="4054"/>
                    <a:pt x="3363" y="4037"/>
                    <a:pt x="3237" y="4010"/>
                  </a:cubicBezTo>
                  <a:cubicBezTo>
                    <a:pt x="3106" y="3981"/>
                    <a:pt x="2961" y="3950"/>
                    <a:pt x="2810" y="3950"/>
                  </a:cubicBezTo>
                  <a:cubicBezTo>
                    <a:pt x="2778" y="3950"/>
                    <a:pt x="2745" y="3951"/>
                    <a:pt x="2712" y="3954"/>
                  </a:cubicBezTo>
                  <a:cubicBezTo>
                    <a:pt x="2456" y="3981"/>
                    <a:pt x="2263" y="4125"/>
                    <a:pt x="2094" y="4252"/>
                  </a:cubicBezTo>
                  <a:cubicBezTo>
                    <a:pt x="1979" y="4336"/>
                    <a:pt x="1873" y="4416"/>
                    <a:pt x="1766" y="4446"/>
                  </a:cubicBezTo>
                  <a:cubicBezTo>
                    <a:pt x="1725" y="4458"/>
                    <a:pt x="1682" y="4464"/>
                    <a:pt x="1637" y="4464"/>
                  </a:cubicBezTo>
                  <a:cubicBezTo>
                    <a:pt x="1494" y="4464"/>
                    <a:pt x="1331" y="4410"/>
                    <a:pt x="1151" y="4346"/>
                  </a:cubicBezTo>
                  <a:cubicBezTo>
                    <a:pt x="983" y="4285"/>
                    <a:pt x="808" y="4222"/>
                    <a:pt x="682" y="4120"/>
                  </a:cubicBezTo>
                  <a:cubicBezTo>
                    <a:pt x="578" y="4033"/>
                    <a:pt x="517" y="3913"/>
                    <a:pt x="531" y="3818"/>
                  </a:cubicBezTo>
                  <a:cubicBezTo>
                    <a:pt x="553" y="3680"/>
                    <a:pt x="716" y="3557"/>
                    <a:pt x="1031" y="3439"/>
                  </a:cubicBezTo>
                  <a:cubicBezTo>
                    <a:pt x="1288" y="3343"/>
                    <a:pt x="1764" y="3165"/>
                    <a:pt x="1881" y="2727"/>
                  </a:cubicBezTo>
                  <a:cubicBezTo>
                    <a:pt x="1963" y="2425"/>
                    <a:pt x="1839" y="2159"/>
                    <a:pt x="1731" y="1925"/>
                  </a:cubicBezTo>
                  <a:cubicBezTo>
                    <a:pt x="1701" y="1860"/>
                    <a:pt x="1671" y="1794"/>
                    <a:pt x="1646" y="1729"/>
                  </a:cubicBezTo>
                  <a:cubicBezTo>
                    <a:pt x="1498" y="1335"/>
                    <a:pt x="1618" y="866"/>
                    <a:pt x="1926" y="637"/>
                  </a:cubicBezTo>
                  <a:cubicBezTo>
                    <a:pt x="2045" y="549"/>
                    <a:pt x="2202" y="501"/>
                    <a:pt x="2364" y="501"/>
                  </a:cubicBezTo>
                  <a:close/>
                  <a:moveTo>
                    <a:pt x="2362" y="1"/>
                  </a:moveTo>
                  <a:cubicBezTo>
                    <a:pt x="2095" y="1"/>
                    <a:pt x="1837" y="81"/>
                    <a:pt x="1631" y="235"/>
                  </a:cubicBezTo>
                  <a:cubicBezTo>
                    <a:pt x="1142" y="598"/>
                    <a:pt x="954" y="1300"/>
                    <a:pt x="1182" y="1903"/>
                  </a:cubicBezTo>
                  <a:cubicBezTo>
                    <a:pt x="1210" y="1980"/>
                    <a:pt x="1246" y="2055"/>
                    <a:pt x="1281" y="2133"/>
                  </a:cubicBezTo>
                  <a:cubicBezTo>
                    <a:pt x="1365" y="2314"/>
                    <a:pt x="1437" y="2469"/>
                    <a:pt x="1403" y="2597"/>
                  </a:cubicBezTo>
                  <a:cubicBezTo>
                    <a:pt x="1356" y="2772"/>
                    <a:pt x="1098" y="2881"/>
                    <a:pt x="859" y="2970"/>
                  </a:cubicBezTo>
                  <a:cubicBezTo>
                    <a:pt x="540" y="3090"/>
                    <a:pt x="109" y="3299"/>
                    <a:pt x="42" y="3742"/>
                  </a:cubicBezTo>
                  <a:cubicBezTo>
                    <a:pt x="1" y="4011"/>
                    <a:pt x="127" y="4303"/>
                    <a:pt x="369" y="4501"/>
                  </a:cubicBezTo>
                  <a:cubicBezTo>
                    <a:pt x="560" y="4660"/>
                    <a:pt x="786" y="4741"/>
                    <a:pt x="985" y="4813"/>
                  </a:cubicBezTo>
                  <a:cubicBezTo>
                    <a:pt x="1166" y="4879"/>
                    <a:pt x="1395" y="4960"/>
                    <a:pt x="1639" y="4960"/>
                  </a:cubicBezTo>
                  <a:cubicBezTo>
                    <a:pt x="1727" y="4960"/>
                    <a:pt x="1816" y="4950"/>
                    <a:pt x="1906" y="4922"/>
                  </a:cubicBezTo>
                  <a:cubicBezTo>
                    <a:pt x="2102" y="4866"/>
                    <a:pt x="2257" y="4750"/>
                    <a:pt x="2395" y="4646"/>
                  </a:cubicBezTo>
                  <a:cubicBezTo>
                    <a:pt x="2529" y="4546"/>
                    <a:pt x="2646" y="4458"/>
                    <a:pt x="2765" y="4446"/>
                  </a:cubicBezTo>
                  <a:cubicBezTo>
                    <a:pt x="2781" y="4445"/>
                    <a:pt x="2799" y="4444"/>
                    <a:pt x="2816" y="4444"/>
                  </a:cubicBezTo>
                  <a:cubicBezTo>
                    <a:pt x="2912" y="4444"/>
                    <a:pt x="3020" y="4468"/>
                    <a:pt x="3134" y="4492"/>
                  </a:cubicBezTo>
                  <a:cubicBezTo>
                    <a:pt x="3243" y="4516"/>
                    <a:pt x="3377" y="4545"/>
                    <a:pt x="3516" y="4545"/>
                  </a:cubicBezTo>
                  <a:cubicBezTo>
                    <a:pt x="3777" y="4545"/>
                    <a:pt x="4052" y="4442"/>
                    <a:pt x="4201" y="4003"/>
                  </a:cubicBezTo>
                  <a:cubicBezTo>
                    <a:pt x="4350" y="3561"/>
                    <a:pt x="4140" y="3290"/>
                    <a:pt x="3955" y="3050"/>
                  </a:cubicBezTo>
                  <a:lnTo>
                    <a:pt x="3903" y="2982"/>
                  </a:lnTo>
                  <a:cubicBezTo>
                    <a:pt x="3674" y="2682"/>
                    <a:pt x="3537" y="2502"/>
                    <a:pt x="3515" y="2167"/>
                  </a:cubicBezTo>
                  <a:cubicBezTo>
                    <a:pt x="3506" y="2018"/>
                    <a:pt x="3518" y="1862"/>
                    <a:pt x="3534" y="1696"/>
                  </a:cubicBezTo>
                  <a:cubicBezTo>
                    <a:pt x="3570" y="1315"/>
                    <a:pt x="3607" y="885"/>
                    <a:pt x="3340" y="488"/>
                  </a:cubicBezTo>
                  <a:cubicBezTo>
                    <a:pt x="3173" y="241"/>
                    <a:pt x="2905" y="75"/>
                    <a:pt x="2585" y="19"/>
                  </a:cubicBezTo>
                  <a:cubicBezTo>
                    <a:pt x="2510" y="7"/>
                    <a:pt x="2436" y="1"/>
                    <a:pt x="236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9" name="Google Shape;4115;p60">
            <a:extLst>
              <a:ext uri="{FF2B5EF4-FFF2-40B4-BE49-F238E27FC236}">
                <a16:creationId xmlns:a16="http://schemas.microsoft.com/office/drawing/2014/main" id="{4FD7F30C-F1C8-4B7A-A36E-33C0B6833E23}"/>
              </a:ext>
            </a:extLst>
          </p:cNvPr>
          <p:cNvGrpSpPr/>
          <p:nvPr/>
        </p:nvGrpSpPr>
        <p:grpSpPr>
          <a:xfrm>
            <a:off x="9470599" y="5346656"/>
            <a:ext cx="108750" cy="161425"/>
            <a:chOff x="1660775" y="1221975"/>
            <a:chExt cx="108750" cy="161425"/>
          </a:xfrm>
        </p:grpSpPr>
        <p:sp>
          <p:nvSpPr>
            <p:cNvPr id="80" name="Google Shape;4116;p60">
              <a:extLst>
                <a:ext uri="{FF2B5EF4-FFF2-40B4-BE49-F238E27FC236}">
                  <a16:creationId xmlns:a16="http://schemas.microsoft.com/office/drawing/2014/main" id="{F560426B-2CC2-47F4-9028-0359B319B449}"/>
                </a:ext>
              </a:extLst>
            </p:cNvPr>
            <p:cNvSpPr/>
            <p:nvPr/>
          </p:nvSpPr>
          <p:spPr>
            <a:xfrm>
              <a:off x="1660775" y="1259400"/>
              <a:ext cx="108750" cy="124000"/>
            </a:xfrm>
            <a:custGeom>
              <a:avLst/>
              <a:gdLst/>
              <a:ahLst/>
              <a:cxnLst/>
              <a:rect l="l" t="t" r="r" b="b"/>
              <a:pathLst>
                <a:path w="4350" h="4960" extrusionOk="0">
                  <a:moveTo>
                    <a:pt x="2359" y="1"/>
                  </a:moveTo>
                  <a:cubicBezTo>
                    <a:pt x="2093" y="1"/>
                    <a:pt x="1836" y="82"/>
                    <a:pt x="1631" y="234"/>
                  </a:cubicBezTo>
                  <a:cubicBezTo>
                    <a:pt x="1142" y="596"/>
                    <a:pt x="954" y="1296"/>
                    <a:pt x="1182" y="1902"/>
                  </a:cubicBezTo>
                  <a:cubicBezTo>
                    <a:pt x="1210" y="1977"/>
                    <a:pt x="1246" y="2054"/>
                    <a:pt x="1281" y="2131"/>
                  </a:cubicBezTo>
                  <a:cubicBezTo>
                    <a:pt x="1365" y="2311"/>
                    <a:pt x="1437" y="2467"/>
                    <a:pt x="1403" y="2595"/>
                  </a:cubicBezTo>
                  <a:cubicBezTo>
                    <a:pt x="1356" y="2771"/>
                    <a:pt x="1098" y="2880"/>
                    <a:pt x="859" y="2969"/>
                  </a:cubicBezTo>
                  <a:cubicBezTo>
                    <a:pt x="540" y="3089"/>
                    <a:pt x="108" y="3298"/>
                    <a:pt x="42" y="3741"/>
                  </a:cubicBezTo>
                  <a:cubicBezTo>
                    <a:pt x="1" y="4010"/>
                    <a:pt x="127" y="4301"/>
                    <a:pt x="369" y="4500"/>
                  </a:cubicBezTo>
                  <a:cubicBezTo>
                    <a:pt x="561" y="4659"/>
                    <a:pt x="786" y="4740"/>
                    <a:pt x="985" y="4812"/>
                  </a:cubicBezTo>
                  <a:cubicBezTo>
                    <a:pt x="1166" y="4876"/>
                    <a:pt x="1394" y="4959"/>
                    <a:pt x="1639" y="4959"/>
                  </a:cubicBezTo>
                  <a:cubicBezTo>
                    <a:pt x="1727" y="4959"/>
                    <a:pt x="1816" y="4949"/>
                    <a:pt x="1906" y="4923"/>
                  </a:cubicBezTo>
                  <a:cubicBezTo>
                    <a:pt x="2100" y="4866"/>
                    <a:pt x="2257" y="4750"/>
                    <a:pt x="2394" y="4648"/>
                  </a:cubicBezTo>
                  <a:cubicBezTo>
                    <a:pt x="2529" y="4547"/>
                    <a:pt x="2647" y="4460"/>
                    <a:pt x="2765" y="4447"/>
                  </a:cubicBezTo>
                  <a:cubicBezTo>
                    <a:pt x="2781" y="4446"/>
                    <a:pt x="2797" y="4445"/>
                    <a:pt x="2814" y="4445"/>
                  </a:cubicBezTo>
                  <a:cubicBezTo>
                    <a:pt x="2911" y="4445"/>
                    <a:pt x="3020" y="4469"/>
                    <a:pt x="3134" y="4494"/>
                  </a:cubicBezTo>
                  <a:cubicBezTo>
                    <a:pt x="3243" y="4517"/>
                    <a:pt x="3378" y="4546"/>
                    <a:pt x="3517" y="4546"/>
                  </a:cubicBezTo>
                  <a:cubicBezTo>
                    <a:pt x="3778" y="4546"/>
                    <a:pt x="4053" y="4443"/>
                    <a:pt x="4200" y="4005"/>
                  </a:cubicBezTo>
                  <a:cubicBezTo>
                    <a:pt x="4350" y="3562"/>
                    <a:pt x="4139" y="3291"/>
                    <a:pt x="3955" y="3051"/>
                  </a:cubicBezTo>
                  <a:lnTo>
                    <a:pt x="3903" y="2984"/>
                  </a:lnTo>
                  <a:cubicBezTo>
                    <a:pt x="3674" y="2684"/>
                    <a:pt x="3537" y="2503"/>
                    <a:pt x="3515" y="2168"/>
                  </a:cubicBezTo>
                  <a:cubicBezTo>
                    <a:pt x="3506" y="2020"/>
                    <a:pt x="3520" y="1863"/>
                    <a:pt x="3534" y="1697"/>
                  </a:cubicBezTo>
                  <a:cubicBezTo>
                    <a:pt x="3569" y="1316"/>
                    <a:pt x="3607" y="886"/>
                    <a:pt x="3340" y="489"/>
                  </a:cubicBezTo>
                  <a:cubicBezTo>
                    <a:pt x="3173" y="242"/>
                    <a:pt x="2905" y="75"/>
                    <a:pt x="2585" y="20"/>
                  </a:cubicBezTo>
                  <a:cubicBezTo>
                    <a:pt x="2509" y="7"/>
                    <a:pt x="2433" y="1"/>
                    <a:pt x="23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" name="Google Shape;4117;p60">
              <a:extLst>
                <a:ext uri="{FF2B5EF4-FFF2-40B4-BE49-F238E27FC236}">
                  <a16:creationId xmlns:a16="http://schemas.microsoft.com/office/drawing/2014/main" id="{E19E3BAE-05AF-4269-9C18-4463CD97DB45}"/>
                </a:ext>
              </a:extLst>
            </p:cNvPr>
            <p:cNvSpPr/>
            <p:nvPr/>
          </p:nvSpPr>
          <p:spPr>
            <a:xfrm>
              <a:off x="1669925" y="1230825"/>
              <a:ext cx="89200" cy="106400"/>
            </a:xfrm>
            <a:custGeom>
              <a:avLst/>
              <a:gdLst/>
              <a:ahLst/>
              <a:cxnLst/>
              <a:rect l="l" t="t" r="r" b="b"/>
              <a:pathLst>
                <a:path w="3568" h="4256" extrusionOk="0">
                  <a:moveTo>
                    <a:pt x="1998" y="0"/>
                  </a:moveTo>
                  <a:cubicBezTo>
                    <a:pt x="1806" y="0"/>
                    <a:pt x="1618" y="58"/>
                    <a:pt x="1474" y="166"/>
                  </a:cubicBezTo>
                  <a:cubicBezTo>
                    <a:pt x="1288" y="304"/>
                    <a:pt x="1156" y="518"/>
                    <a:pt x="1099" y="771"/>
                  </a:cubicBezTo>
                  <a:cubicBezTo>
                    <a:pt x="1051" y="990"/>
                    <a:pt x="1067" y="1223"/>
                    <a:pt x="1144" y="1427"/>
                  </a:cubicBezTo>
                  <a:cubicBezTo>
                    <a:pt x="1171" y="1495"/>
                    <a:pt x="1200" y="1562"/>
                    <a:pt x="1233" y="1632"/>
                  </a:cubicBezTo>
                  <a:cubicBezTo>
                    <a:pt x="1328" y="1835"/>
                    <a:pt x="1434" y="2066"/>
                    <a:pt x="1376" y="2333"/>
                  </a:cubicBezTo>
                  <a:lnTo>
                    <a:pt x="1376" y="2335"/>
                  </a:lnTo>
                  <a:cubicBezTo>
                    <a:pt x="1277" y="2701"/>
                    <a:pt x="863" y="2856"/>
                    <a:pt x="616" y="2947"/>
                  </a:cubicBezTo>
                  <a:cubicBezTo>
                    <a:pt x="255" y="3081"/>
                    <a:pt x="67" y="3231"/>
                    <a:pt x="26" y="3421"/>
                  </a:cubicBezTo>
                  <a:cubicBezTo>
                    <a:pt x="26" y="3422"/>
                    <a:pt x="22" y="3440"/>
                    <a:pt x="22" y="3442"/>
                  </a:cubicBezTo>
                  <a:cubicBezTo>
                    <a:pt x="0" y="3587"/>
                    <a:pt x="80" y="3757"/>
                    <a:pt x="225" y="3878"/>
                  </a:cubicBezTo>
                  <a:cubicBezTo>
                    <a:pt x="371" y="3998"/>
                    <a:pt x="558" y="4065"/>
                    <a:pt x="737" y="4129"/>
                  </a:cubicBezTo>
                  <a:cubicBezTo>
                    <a:pt x="929" y="4198"/>
                    <a:pt x="1107" y="4255"/>
                    <a:pt x="1273" y="4255"/>
                  </a:cubicBezTo>
                  <a:cubicBezTo>
                    <a:pt x="1331" y="4255"/>
                    <a:pt x="1388" y="4248"/>
                    <a:pt x="1443" y="4233"/>
                  </a:cubicBezTo>
                  <a:cubicBezTo>
                    <a:pt x="1575" y="4194"/>
                    <a:pt x="1691" y="4108"/>
                    <a:pt x="1817" y="4014"/>
                  </a:cubicBezTo>
                  <a:cubicBezTo>
                    <a:pt x="1972" y="3899"/>
                    <a:pt x="2146" y="3767"/>
                    <a:pt x="2362" y="3746"/>
                  </a:cubicBezTo>
                  <a:cubicBezTo>
                    <a:pt x="2391" y="3743"/>
                    <a:pt x="2421" y="3741"/>
                    <a:pt x="2450" y="3741"/>
                  </a:cubicBezTo>
                  <a:cubicBezTo>
                    <a:pt x="2584" y="3741"/>
                    <a:pt x="2719" y="3771"/>
                    <a:pt x="2840" y="3798"/>
                  </a:cubicBezTo>
                  <a:cubicBezTo>
                    <a:pt x="2962" y="3824"/>
                    <a:pt x="3064" y="3844"/>
                    <a:pt x="3151" y="3844"/>
                  </a:cubicBezTo>
                  <a:cubicBezTo>
                    <a:pt x="3314" y="3844"/>
                    <a:pt x="3422" y="3774"/>
                    <a:pt x="3500" y="3540"/>
                  </a:cubicBezTo>
                  <a:cubicBezTo>
                    <a:pt x="3508" y="3516"/>
                    <a:pt x="3516" y="3490"/>
                    <a:pt x="3521" y="3468"/>
                  </a:cubicBezTo>
                  <a:cubicBezTo>
                    <a:pt x="3568" y="3260"/>
                    <a:pt x="3476" y="3129"/>
                    <a:pt x="3311" y="2915"/>
                  </a:cubicBezTo>
                  <a:lnTo>
                    <a:pt x="3261" y="2850"/>
                  </a:lnTo>
                  <a:cubicBezTo>
                    <a:pt x="3010" y="2518"/>
                    <a:pt x="2828" y="2280"/>
                    <a:pt x="2799" y="1837"/>
                  </a:cubicBezTo>
                  <a:cubicBezTo>
                    <a:pt x="2788" y="1664"/>
                    <a:pt x="2804" y="1486"/>
                    <a:pt x="2817" y="1313"/>
                  </a:cubicBezTo>
                  <a:cubicBezTo>
                    <a:pt x="2851" y="960"/>
                    <a:pt x="2880" y="626"/>
                    <a:pt x="2683" y="333"/>
                  </a:cubicBezTo>
                  <a:cubicBezTo>
                    <a:pt x="2570" y="166"/>
                    <a:pt x="2385" y="53"/>
                    <a:pt x="2160" y="14"/>
                  </a:cubicBezTo>
                  <a:cubicBezTo>
                    <a:pt x="2106" y="5"/>
                    <a:pt x="2052" y="0"/>
                    <a:pt x="1998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4118;p60">
              <a:extLst>
                <a:ext uri="{FF2B5EF4-FFF2-40B4-BE49-F238E27FC236}">
                  <a16:creationId xmlns:a16="http://schemas.microsoft.com/office/drawing/2014/main" id="{EE346026-0BBE-4298-87F3-DDF743D2A2B2}"/>
                </a:ext>
              </a:extLst>
            </p:cNvPr>
            <p:cNvSpPr/>
            <p:nvPr/>
          </p:nvSpPr>
          <p:spPr>
            <a:xfrm>
              <a:off x="1660775" y="1221975"/>
              <a:ext cx="108750" cy="124025"/>
            </a:xfrm>
            <a:custGeom>
              <a:avLst/>
              <a:gdLst/>
              <a:ahLst/>
              <a:cxnLst/>
              <a:rect l="l" t="t" r="r" b="b"/>
              <a:pathLst>
                <a:path w="4350" h="4961" extrusionOk="0">
                  <a:moveTo>
                    <a:pt x="2364" y="501"/>
                  </a:moveTo>
                  <a:cubicBezTo>
                    <a:pt x="2409" y="501"/>
                    <a:pt x="2455" y="505"/>
                    <a:pt x="2498" y="514"/>
                  </a:cubicBezTo>
                  <a:cubicBezTo>
                    <a:pt x="2684" y="546"/>
                    <a:pt x="2836" y="637"/>
                    <a:pt x="2926" y="771"/>
                  </a:cubicBezTo>
                  <a:cubicBezTo>
                    <a:pt x="3094" y="1020"/>
                    <a:pt x="3068" y="1315"/>
                    <a:pt x="3037" y="1655"/>
                  </a:cubicBezTo>
                  <a:cubicBezTo>
                    <a:pt x="3021" y="1833"/>
                    <a:pt x="3004" y="2017"/>
                    <a:pt x="3016" y="2204"/>
                  </a:cubicBezTo>
                  <a:cubicBezTo>
                    <a:pt x="3047" y="2689"/>
                    <a:pt x="3260" y="2966"/>
                    <a:pt x="3508" y="3294"/>
                  </a:cubicBezTo>
                  <a:lnTo>
                    <a:pt x="3559" y="3359"/>
                  </a:lnTo>
                  <a:cubicBezTo>
                    <a:pt x="3736" y="3587"/>
                    <a:pt x="3788" y="3668"/>
                    <a:pt x="3728" y="3849"/>
                  </a:cubicBezTo>
                  <a:cubicBezTo>
                    <a:pt x="3676" y="3998"/>
                    <a:pt x="3635" y="4054"/>
                    <a:pt x="3517" y="4054"/>
                  </a:cubicBezTo>
                  <a:cubicBezTo>
                    <a:pt x="3451" y="4054"/>
                    <a:pt x="3363" y="4037"/>
                    <a:pt x="3237" y="4010"/>
                  </a:cubicBezTo>
                  <a:cubicBezTo>
                    <a:pt x="3106" y="3981"/>
                    <a:pt x="2961" y="3950"/>
                    <a:pt x="2810" y="3950"/>
                  </a:cubicBezTo>
                  <a:cubicBezTo>
                    <a:pt x="2778" y="3950"/>
                    <a:pt x="2745" y="3951"/>
                    <a:pt x="2712" y="3954"/>
                  </a:cubicBezTo>
                  <a:cubicBezTo>
                    <a:pt x="2456" y="3981"/>
                    <a:pt x="2263" y="4125"/>
                    <a:pt x="2094" y="4252"/>
                  </a:cubicBezTo>
                  <a:cubicBezTo>
                    <a:pt x="1979" y="4336"/>
                    <a:pt x="1873" y="4416"/>
                    <a:pt x="1766" y="4446"/>
                  </a:cubicBezTo>
                  <a:cubicBezTo>
                    <a:pt x="1725" y="4458"/>
                    <a:pt x="1682" y="4464"/>
                    <a:pt x="1637" y="4464"/>
                  </a:cubicBezTo>
                  <a:cubicBezTo>
                    <a:pt x="1494" y="4464"/>
                    <a:pt x="1331" y="4410"/>
                    <a:pt x="1151" y="4346"/>
                  </a:cubicBezTo>
                  <a:cubicBezTo>
                    <a:pt x="983" y="4285"/>
                    <a:pt x="808" y="4222"/>
                    <a:pt x="682" y="4120"/>
                  </a:cubicBezTo>
                  <a:cubicBezTo>
                    <a:pt x="578" y="4033"/>
                    <a:pt x="517" y="3913"/>
                    <a:pt x="531" y="3818"/>
                  </a:cubicBezTo>
                  <a:cubicBezTo>
                    <a:pt x="553" y="3680"/>
                    <a:pt x="716" y="3557"/>
                    <a:pt x="1031" y="3439"/>
                  </a:cubicBezTo>
                  <a:cubicBezTo>
                    <a:pt x="1288" y="3343"/>
                    <a:pt x="1764" y="3165"/>
                    <a:pt x="1881" y="2727"/>
                  </a:cubicBezTo>
                  <a:cubicBezTo>
                    <a:pt x="1963" y="2425"/>
                    <a:pt x="1839" y="2159"/>
                    <a:pt x="1731" y="1925"/>
                  </a:cubicBezTo>
                  <a:cubicBezTo>
                    <a:pt x="1701" y="1860"/>
                    <a:pt x="1671" y="1794"/>
                    <a:pt x="1646" y="1729"/>
                  </a:cubicBezTo>
                  <a:cubicBezTo>
                    <a:pt x="1498" y="1335"/>
                    <a:pt x="1618" y="866"/>
                    <a:pt x="1926" y="637"/>
                  </a:cubicBezTo>
                  <a:cubicBezTo>
                    <a:pt x="2045" y="549"/>
                    <a:pt x="2202" y="501"/>
                    <a:pt x="2364" y="501"/>
                  </a:cubicBezTo>
                  <a:close/>
                  <a:moveTo>
                    <a:pt x="2362" y="1"/>
                  </a:moveTo>
                  <a:cubicBezTo>
                    <a:pt x="2095" y="1"/>
                    <a:pt x="1837" y="81"/>
                    <a:pt x="1631" y="235"/>
                  </a:cubicBezTo>
                  <a:cubicBezTo>
                    <a:pt x="1142" y="598"/>
                    <a:pt x="954" y="1300"/>
                    <a:pt x="1182" y="1903"/>
                  </a:cubicBezTo>
                  <a:cubicBezTo>
                    <a:pt x="1210" y="1980"/>
                    <a:pt x="1246" y="2055"/>
                    <a:pt x="1281" y="2133"/>
                  </a:cubicBezTo>
                  <a:cubicBezTo>
                    <a:pt x="1365" y="2314"/>
                    <a:pt x="1437" y="2469"/>
                    <a:pt x="1403" y="2597"/>
                  </a:cubicBezTo>
                  <a:cubicBezTo>
                    <a:pt x="1356" y="2772"/>
                    <a:pt x="1098" y="2881"/>
                    <a:pt x="859" y="2970"/>
                  </a:cubicBezTo>
                  <a:cubicBezTo>
                    <a:pt x="540" y="3090"/>
                    <a:pt x="109" y="3299"/>
                    <a:pt x="42" y="3742"/>
                  </a:cubicBezTo>
                  <a:cubicBezTo>
                    <a:pt x="1" y="4011"/>
                    <a:pt x="127" y="4303"/>
                    <a:pt x="369" y="4501"/>
                  </a:cubicBezTo>
                  <a:cubicBezTo>
                    <a:pt x="560" y="4660"/>
                    <a:pt x="786" y="4741"/>
                    <a:pt x="985" y="4813"/>
                  </a:cubicBezTo>
                  <a:cubicBezTo>
                    <a:pt x="1166" y="4879"/>
                    <a:pt x="1395" y="4960"/>
                    <a:pt x="1639" y="4960"/>
                  </a:cubicBezTo>
                  <a:cubicBezTo>
                    <a:pt x="1727" y="4960"/>
                    <a:pt x="1816" y="4950"/>
                    <a:pt x="1906" y="4922"/>
                  </a:cubicBezTo>
                  <a:cubicBezTo>
                    <a:pt x="2102" y="4866"/>
                    <a:pt x="2257" y="4750"/>
                    <a:pt x="2395" y="4646"/>
                  </a:cubicBezTo>
                  <a:cubicBezTo>
                    <a:pt x="2529" y="4546"/>
                    <a:pt x="2646" y="4458"/>
                    <a:pt x="2765" y="4446"/>
                  </a:cubicBezTo>
                  <a:cubicBezTo>
                    <a:pt x="2781" y="4445"/>
                    <a:pt x="2799" y="4444"/>
                    <a:pt x="2816" y="4444"/>
                  </a:cubicBezTo>
                  <a:cubicBezTo>
                    <a:pt x="2912" y="4444"/>
                    <a:pt x="3020" y="4468"/>
                    <a:pt x="3134" y="4492"/>
                  </a:cubicBezTo>
                  <a:cubicBezTo>
                    <a:pt x="3243" y="4516"/>
                    <a:pt x="3377" y="4545"/>
                    <a:pt x="3516" y="4545"/>
                  </a:cubicBezTo>
                  <a:cubicBezTo>
                    <a:pt x="3777" y="4545"/>
                    <a:pt x="4052" y="4442"/>
                    <a:pt x="4201" y="4003"/>
                  </a:cubicBezTo>
                  <a:cubicBezTo>
                    <a:pt x="4350" y="3561"/>
                    <a:pt x="4140" y="3290"/>
                    <a:pt x="3955" y="3050"/>
                  </a:cubicBezTo>
                  <a:lnTo>
                    <a:pt x="3903" y="2982"/>
                  </a:lnTo>
                  <a:cubicBezTo>
                    <a:pt x="3674" y="2682"/>
                    <a:pt x="3537" y="2502"/>
                    <a:pt x="3515" y="2167"/>
                  </a:cubicBezTo>
                  <a:cubicBezTo>
                    <a:pt x="3506" y="2018"/>
                    <a:pt x="3518" y="1862"/>
                    <a:pt x="3534" y="1696"/>
                  </a:cubicBezTo>
                  <a:cubicBezTo>
                    <a:pt x="3570" y="1315"/>
                    <a:pt x="3607" y="885"/>
                    <a:pt x="3340" y="488"/>
                  </a:cubicBezTo>
                  <a:cubicBezTo>
                    <a:pt x="3173" y="241"/>
                    <a:pt x="2905" y="75"/>
                    <a:pt x="2585" y="19"/>
                  </a:cubicBezTo>
                  <a:cubicBezTo>
                    <a:pt x="2510" y="7"/>
                    <a:pt x="2436" y="1"/>
                    <a:pt x="236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3" name="مجموعة 82">
            <a:extLst>
              <a:ext uri="{FF2B5EF4-FFF2-40B4-BE49-F238E27FC236}">
                <a16:creationId xmlns:a16="http://schemas.microsoft.com/office/drawing/2014/main" id="{C40E1355-09BD-496F-8D2D-0465625E5F8C}"/>
              </a:ext>
            </a:extLst>
          </p:cNvPr>
          <p:cNvGrpSpPr/>
          <p:nvPr/>
        </p:nvGrpSpPr>
        <p:grpSpPr>
          <a:xfrm>
            <a:off x="4344047" y="5491596"/>
            <a:ext cx="681505" cy="662620"/>
            <a:chOff x="3160297" y="3489523"/>
            <a:chExt cx="600164" cy="584678"/>
          </a:xfrm>
        </p:grpSpPr>
        <p:sp>
          <p:nvSpPr>
            <p:cNvPr id="84" name="Google Shape;3913;p60">
              <a:extLst>
                <a:ext uri="{FF2B5EF4-FFF2-40B4-BE49-F238E27FC236}">
                  <a16:creationId xmlns:a16="http://schemas.microsoft.com/office/drawing/2014/main" id="{3F740BA5-5634-48E8-B808-DEDA7E2D8B9C}"/>
                </a:ext>
              </a:extLst>
            </p:cNvPr>
            <p:cNvSpPr/>
            <p:nvPr/>
          </p:nvSpPr>
          <p:spPr>
            <a:xfrm>
              <a:off x="3160297" y="3489523"/>
              <a:ext cx="600164" cy="584678"/>
            </a:xfrm>
            <a:custGeom>
              <a:avLst/>
              <a:gdLst/>
              <a:ahLst/>
              <a:cxnLst/>
              <a:rect l="l" t="t" r="r" b="b"/>
              <a:pathLst>
                <a:path w="15475" h="14690" extrusionOk="0">
                  <a:moveTo>
                    <a:pt x="8128" y="466"/>
                  </a:moveTo>
                  <a:cubicBezTo>
                    <a:pt x="11921" y="466"/>
                    <a:pt x="15007" y="3552"/>
                    <a:pt x="15007" y="7345"/>
                  </a:cubicBezTo>
                  <a:cubicBezTo>
                    <a:pt x="15007" y="11138"/>
                    <a:pt x="11921" y="14223"/>
                    <a:pt x="8128" y="14223"/>
                  </a:cubicBezTo>
                  <a:lnTo>
                    <a:pt x="8124" y="14223"/>
                  </a:lnTo>
                  <a:cubicBezTo>
                    <a:pt x="4331" y="14223"/>
                    <a:pt x="1246" y="11138"/>
                    <a:pt x="1246" y="7345"/>
                  </a:cubicBezTo>
                  <a:cubicBezTo>
                    <a:pt x="1246" y="3552"/>
                    <a:pt x="4331" y="466"/>
                    <a:pt x="8128" y="466"/>
                  </a:cubicBezTo>
                  <a:close/>
                  <a:moveTo>
                    <a:pt x="8120" y="0"/>
                  </a:moveTo>
                  <a:cubicBezTo>
                    <a:pt x="6707" y="0"/>
                    <a:pt x="5287" y="406"/>
                    <a:pt x="4043" y="1237"/>
                  </a:cubicBezTo>
                  <a:cubicBezTo>
                    <a:pt x="1133" y="3186"/>
                    <a:pt x="0" y="6919"/>
                    <a:pt x="1341" y="10156"/>
                  </a:cubicBezTo>
                  <a:cubicBezTo>
                    <a:pt x="2493" y="12939"/>
                    <a:pt x="5199" y="14690"/>
                    <a:pt x="8120" y="14690"/>
                  </a:cubicBezTo>
                  <a:cubicBezTo>
                    <a:pt x="8596" y="14690"/>
                    <a:pt x="9078" y="14643"/>
                    <a:pt x="9560" y="14547"/>
                  </a:cubicBezTo>
                  <a:cubicBezTo>
                    <a:pt x="12994" y="13865"/>
                    <a:pt x="15471" y="10849"/>
                    <a:pt x="15471" y="7345"/>
                  </a:cubicBezTo>
                  <a:cubicBezTo>
                    <a:pt x="15474" y="5396"/>
                    <a:pt x="14700" y="3527"/>
                    <a:pt x="13318" y="2152"/>
                  </a:cubicBezTo>
                  <a:cubicBezTo>
                    <a:pt x="11898" y="732"/>
                    <a:pt x="10016" y="0"/>
                    <a:pt x="812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85" name="Picture 2" descr="مشاهدة صورة المصدر">
              <a:hlinkClick r:id="rId6"/>
              <a:extLst>
                <a:ext uri="{FF2B5EF4-FFF2-40B4-BE49-F238E27FC236}">
                  <a16:creationId xmlns:a16="http://schemas.microsoft.com/office/drawing/2014/main" id="{F93DF9D5-8746-459B-B1E5-C9F8823F82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1453" y="3527071"/>
              <a:ext cx="503069" cy="518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6" name="مستطيل 85">
            <a:extLst>
              <a:ext uri="{FF2B5EF4-FFF2-40B4-BE49-F238E27FC236}">
                <a16:creationId xmlns:a16="http://schemas.microsoft.com/office/drawing/2014/main" id="{AC66CD45-9E3D-4010-8AF1-1DF549618AEB}"/>
              </a:ext>
            </a:extLst>
          </p:cNvPr>
          <p:cNvSpPr/>
          <p:nvPr/>
        </p:nvSpPr>
        <p:spPr>
          <a:xfrm>
            <a:off x="3691283" y="3157244"/>
            <a:ext cx="45741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5400" b="1" i="0" u="none" strike="noStrike" kern="0" cap="none" spc="0" normalizeH="0" baseline="0" noProof="0" dirty="0">
                <a:ln w="12700">
                  <a:solidFill>
                    <a:srgbClr val="B06C7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B06C79"/>
                  </a:fgClr>
                  <a:bgClr>
                    <a:srgbClr val="B06C79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B06C79">
                      <a:lumMod val="50000"/>
                    </a:srgbClr>
                  </a:innerShdw>
                </a:effectLst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  <a:sym typeface="Arial"/>
              </a:rPr>
              <a:t>مع تمنياتي لكم بالتوفيق والنجاح</a:t>
            </a:r>
          </a:p>
        </p:txBody>
      </p:sp>
      <p:sp>
        <p:nvSpPr>
          <p:cNvPr id="87" name="مستطيل 86">
            <a:extLst>
              <a:ext uri="{FF2B5EF4-FFF2-40B4-BE49-F238E27FC236}">
                <a16:creationId xmlns:a16="http://schemas.microsoft.com/office/drawing/2014/main" id="{58761ECB-689F-44CF-A4DE-1DCAC6318E9A}"/>
              </a:ext>
            </a:extLst>
          </p:cNvPr>
          <p:cNvSpPr/>
          <p:nvPr/>
        </p:nvSpPr>
        <p:spPr>
          <a:xfrm>
            <a:off x="4804951" y="1012936"/>
            <a:ext cx="23022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4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تم بحمد الله</a:t>
            </a:r>
          </a:p>
        </p:txBody>
      </p:sp>
      <p:grpSp>
        <p:nvGrpSpPr>
          <p:cNvPr id="88" name="مجموعة 87">
            <a:extLst>
              <a:ext uri="{FF2B5EF4-FFF2-40B4-BE49-F238E27FC236}">
                <a16:creationId xmlns:a16="http://schemas.microsoft.com/office/drawing/2014/main" id="{77906283-66F8-4131-92A9-7E7420A278BD}"/>
              </a:ext>
            </a:extLst>
          </p:cNvPr>
          <p:cNvGrpSpPr/>
          <p:nvPr/>
        </p:nvGrpSpPr>
        <p:grpSpPr>
          <a:xfrm>
            <a:off x="6697732" y="5486875"/>
            <a:ext cx="672030" cy="634675"/>
            <a:chOff x="5162731" y="2391346"/>
            <a:chExt cx="600164" cy="584678"/>
          </a:xfrm>
          <a:solidFill>
            <a:srgbClr val="00B0F0"/>
          </a:solidFill>
        </p:grpSpPr>
        <p:sp>
          <p:nvSpPr>
            <p:cNvPr id="89" name="Google Shape;3913;p60">
              <a:extLst>
                <a:ext uri="{FF2B5EF4-FFF2-40B4-BE49-F238E27FC236}">
                  <a16:creationId xmlns:a16="http://schemas.microsoft.com/office/drawing/2014/main" id="{167B9419-2E31-4306-89A7-A0426A50D9FB}"/>
                </a:ext>
              </a:extLst>
            </p:cNvPr>
            <p:cNvSpPr/>
            <p:nvPr/>
          </p:nvSpPr>
          <p:spPr>
            <a:xfrm>
              <a:off x="5162731" y="2391346"/>
              <a:ext cx="600164" cy="584678"/>
            </a:xfrm>
            <a:custGeom>
              <a:avLst/>
              <a:gdLst/>
              <a:ahLst/>
              <a:cxnLst/>
              <a:rect l="l" t="t" r="r" b="b"/>
              <a:pathLst>
                <a:path w="15475" h="14690" extrusionOk="0">
                  <a:moveTo>
                    <a:pt x="8128" y="466"/>
                  </a:moveTo>
                  <a:cubicBezTo>
                    <a:pt x="11921" y="466"/>
                    <a:pt x="15007" y="3552"/>
                    <a:pt x="15007" y="7345"/>
                  </a:cubicBezTo>
                  <a:cubicBezTo>
                    <a:pt x="15007" y="11138"/>
                    <a:pt x="11921" y="14223"/>
                    <a:pt x="8128" y="14223"/>
                  </a:cubicBezTo>
                  <a:lnTo>
                    <a:pt x="8124" y="14223"/>
                  </a:lnTo>
                  <a:cubicBezTo>
                    <a:pt x="4331" y="14223"/>
                    <a:pt x="1246" y="11138"/>
                    <a:pt x="1246" y="7345"/>
                  </a:cubicBezTo>
                  <a:cubicBezTo>
                    <a:pt x="1246" y="3552"/>
                    <a:pt x="4331" y="466"/>
                    <a:pt x="8128" y="466"/>
                  </a:cubicBezTo>
                  <a:close/>
                  <a:moveTo>
                    <a:pt x="8120" y="0"/>
                  </a:moveTo>
                  <a:cubicBezTo>
                    <a:pt x="6707" y="0"/>
                    <a:pt x="5287" y="406"/>
                    <a:pt x="4043" y="1237"/>
                  </a:cubicBezTo>
                  <a:cubicBezTo>
                    <a:pt x="1133" y="3186"/>
                    <a:pt x="0" y="6919"/>
                    <a:pt x="1341" y="10156"/>
                  </a:cubicBezTo>
                  <a:cubicBezTo>
                    <a:pt x="2493" y="12939"/>
                    <a:pt x="5199" y="14690"/>
                    <a:pt x="8120" y="14690"/>
                  </a:cubicBezTo>
                  <a:cubicBezTo>
                    <a:pt x="8596" y="14690"/>
                    <a:pt x="9078" y="14643"/>
                    <a:pt x="9560" y="14547"/>
                  </a:cubicBezTo>
                  <a:cubicBezTo>
                    <a:pt x="12994" y="13865"/>
                    <a:pt x="15471" y="10849"/>
                    <a:pt x="15471" y="7345"/>
                  </a:cubicBezTo>
                  <a:cubicBezTo>
                    <a:pt x="15474" y="5396"/>
                    <a:pt x="14700" y="3527"/>
                    <a:pt x="13318" y="2152"/>
                  </a:cubicBezTo>
                  <a:cubicBezTo>
                    <a:pt x="11898" y="732"/>
                    <a:pt x="10016" y="0"/>
                    <a:pt x="81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90" name="صورة 89">
              <a:hlinkClick r:id="rId8"/>
              <a:extLst>
                <a:ext uri="{FF2B5EF4-FFF2-40B4-BE49-F238E27FC236}">
                  <a16:creationId xmlns:a16="http://schemas.microsoft.com/office/drawing/2014/main" id="{E3C04139-976B-4AF9-B5A8-B7A34EA91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46605" y="2434641"/>
              <a:ext cx="473763" cy="491819"/>
            </a:xfrm>
            <a:prstGeom prst="rect">
              <a:avLst/>
            </a:prstGeom>
            <a:grpFill/>
            <a:effectLst>
              <a:softEdge rad="63500"/>
            </a:effectLst>
          </p:spPr>
        </p:pic>
      </p:grp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1FE72968-89B3-4BC3-AAAE-5E8ED1E4F239}"/>
              </a:ext>
            </a:extLst>
          </p:cNvPr>
          <p:cNvSpPr txBox="1"/>
          <p:nvPr/>
        </p:nvSpPr>
        <p:spPr>
          <a:xfrm>
            <a:off x="4984743" y="4784530"/>
            <a:ext cx="1560480" cy="369332"/>
          </a:xfrm>
          <a:prstGeom prst="rect">
            <a:avLst/>
          </a:prstGeom>
          <a:solidFill>
            <a:srgbClr val="99A0C1">
              <a:lumMod val="20000"/>
              <a:lumOff val="80000"/>
            </a:srgbClr>
          </a:solidFill>
          <a:ln w="19050">
            <a:solidFill>
              <a:srgbClr val="FFF699">
                <a:lumMod val="75000"/>
              </a:srgbClr>
            </a:solidFill>
            <a:prstDash val="sysDash"/>
          </a:ln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srgbClr val="99A0C1">
                    <a:lumMod val="75000"/>
                  </a:srgbClr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  <a:sym typeface="Arial"/>
              </a:rPr>
              <a:t>حساباتي على السوشيال ميديا</a:t>
            </a:r>
          </a:p>
        </p:txBody>
      </p:sp>
      <p:grpSp>
        <p:nvGrpSpPr>
          <p:cNvPr id="92" name="Google Shape;6784;p63">
            <a:extLst>
              <a:ext uri="{FF2B5EF4-FFF2-40B4-BE49-F238E27FC236}">
                <a16:creationId xmlns:a16="http://schemas.microsoft.com/office/drawing/2014/main" id="{24690814-95B8-4C57-B1DD-08EBE88D9225}"/>
              </a:ext>
            </a:extLst>
          </p:cNvPr>
          <p:cNvGrpSpPr/>
          <p:nvPr/>
        </p:nvGrpSpPr>
        <p:grpSpPr>
          <a:xfrm>
            <a:off x="4496868" y="2523966"/>
            <a:ext cx="428850" cy="576150"/>
            <a:chOff x="5578775" y="2233975"/>
            <a:chExt cx="428850" cy="576150"/>
          </a:xfrm>
        </p:grpSpPr>
        <p:sp>
          <p:nvSpPr>
            <p:cNvPr id="93" name="Google Shape;6785;p63">
              <a:extLst>
                <a:ext uri="{FF2B5EF4-FFF2-40B4-BE49-F238E27FC236}">
                  <a16:creationId xmlns:a16="http://schemas.microsoft.com/office/drawing/2014/main" id="{BF707C28-8346-4DD5-A76B-BAE71EE635C9}"/>
                </a:ext>
              </a:extLst>
            </p:cNvPr>
            <p:cNvSpPr/>
            <p:nvPr/>
          </p:nvSpPr>
          <p:spPr>
            <a:xfrm>
              <a:off x="5578775" y="2233975"/>
              <a:ext cx="428850" cy="543050"/>
            </a:xfrm>
            <a:custGeom>
              <a:avLst/>
              <a:gdLst/>
              <a:ahLst/>
              <a:cxnLst/>
              <a:rect l="l" t="t" r="r" b="b"/>
              <a:pathLst>
                <a:path w="17154" h="21722" extrusionOk="0">
                  <a:moveTo>
                    <a:pt x="379" y="483"/>
                  </a:moveTo>
                  <a:lnTo>
                    <a:pt x="379" y="483"/>
                  </a:lnTo>
                  <a:cubicBezTo>
                    <a:pt x="2580" y="1829"/>
                    <a:pt x="16516" y="10800"/>
                    <a:pt x="15428" y="21332"/>
                  </a:cubicBezTo>
                  <a:cubicBezTo>
                    <a:pt x="14673" y="21062"/>
                    <a:pt x="11791" y="19909"/>
                    <a:pt x="8751" y="17206"/>
                  </a:cubicBezTo>
                  <a:cubicBezTo>
                    <a:pt x="5547" y="14351"/>
                    <a:pt x="1513" y="9145"/>
                    <a:pt x="379" y="483"/>
                  </a:cubicBezTo>
                  <a:close/>
                  <a:moveTo>
                    <a:pt x="172" y="0"/>
                  </a:moveTo>
                  <a:cubicBezTo>
                    <a:pt x="141" y="0"/>
                    <a:pt x="109" y="9"/>
                    <a:pt x="81" y="28"/>
                  </a:cubicBezTo>
                  <a:cubicBezTo>
                    <a:pt x="29" y="63"/>
                    <a:pt x="1" y="123"/>
                    <a:pt x="8" y="186"/>
                  </a:cubicBezTo>
                  <a:cubicBezTo>
                    <a:pt x="2086" y="17369"/>
                    <a:pt x="15387" y="21671"/>
                    <a:pt x="15521" y="21713"/>
                  </a:cubicBezTo>
                  <a:cubicBezTo>
                    <a:pt x="15537" y="21718"/>
                    <a:pt x="15552" y="21722"/>
                    <a:pt x="15569" y="21722"/>
                  </a:cubicBezTo>
                  <a:cubicBezTo>
                    <a:pt x="15600" y="21722"/>
                    <a:pt x="15632" y="21712"/>
                    <a:pt x="15660" y="21693"/>
                  </a:cubicBezTo>
                  <a:cubicBezTo>
                    <a:pt x="15702" y="21666"/>
                    <a:pt x="15730" y="21623"/>
                    <a:pt x="15735" y="21575"/>
                  </a:cubicBezTo>
                  <a:cubicBezTo>
                    <a:pt x="17154" y="9895"/>
                    <a:pt x="425" y="120"/>
                    <a:pt x="255" y="22"/>
                  </a:cubicBezTo>
                  <a:cubicBezTo>
                    <a:pt x="229" y="7"/>
                    <a:pt x="201" y="0"/>
                    <a:pt x="17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6786;p63">
              <a:extLst>
                <a:ext uri="{FF2B5EF4-FFF2-40B4-BE49-F238E27FC236}">
                  <a16:creationId xmlns:a16="http://schemas.microsoft.com/office/drawing/2014/main" id="{60F76631-D202-4C2E-BA2B-927CB881B09B}"/>
                </a:ext>
              </a:extLst>
            </p:cNvPr>
            <p:cNvSpPr/>
            <p:nvPr/>
          </p:nvSpPr>
          <p:spPr>
            <a:xfrm>
              <a:off x="5587425" y="2237700"/>
              <a:ext cx="380550" cy="535825"/>
            </a:xfrm>
            <a:custGeom>
              <a:avLst/>
              <a:gdLst/>
              <a:ahLst/>
              <a:cxnLst/>
              <a:rect l="l" t="t" r="r" b="b"/>
              <a:pathLst>
                <a:path w="15222" h="21433" extrusionOk="0">
                  <a:moveTo>
                    <a:pt x="93" y="1"/>
                  </a:moveTo>
                  <a:cubicBezTo>
                    <a:pt x="77" y="1"/>
                    <a:pt x="60" y="6"/>
                    <a:pt x="45" y="16"/>
                  </a:cubicBezTo>
                  <a:cubicBezTo>
                    <a:pt x="10" y="42"/>
                    <a:pt x="0" y="93"/>
                    <a:pt x="26" y="131"/>
                  </a:cubicBezTo>
                  <a:lnTo>
                    <a:pt x="15061" y="21397"/>
                  </a:lnTo>
                  <a:cubicBezTo>
                    <a:pt x="15078" y="21421"/>
                    <a:pt x="15103" y="21432"/>
                    <a:pt x="15129" y="21432"/>
                  </a:cubicBezTo>
                  <a:cubicBezTo>
                    <a:pt x="15145" y="21432"/>
                    <a:pt x="15161" y="21427"/>
                    <a:pt x="15176" y="21417"/>
                  </a:cubicBezTo>
                  <a:cubicBezTo>
                    <a:pt x="15213" y="21391"/>
                    <a:pt x="15222" y="21339"/>
                    <a:pt x="15196" y="21302"/>
                  </a:cubicBezTo>
                  <a:lnTo>
                    <a:pt x="160" y="36"/>
                  </a:lnTo>
                  <a:cubicBezTo>
                    <a:pt x="144" y="13"/>
                    <a:pt x="119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6787;p63">
              <a:extLst>
                <a:ext uri="{FF2B5EF4-FFF2-40B4-BE49-F238E27FC236}">
                  <a16:creationId xmlns:a16="http://schemas.microsoft.com/office/drawing/2014/main" id="{24405C38-01AE-4D80-BA53-B043A94C9F34}"/>
                </a:ext>
              </a:extLst>
            </p:cNvPr>
            <p:cNvSpPr/>
            <p:nvPr/>
          </p:nvSpPr>
          <p:spPr>
            <a:xfrm>
              <a:off x="5774500" y="2606500"/>
              <a:ext cx="39525" cy="10025"/>
            </a:xfrm>
            <a:custGeom>
              <a:avLst/>
              <a:gdLst/>
              <a:ahLst/>
              <a:cxnLst/>
              <a:rect l="l" t="t" r="r" b="b"/>
              <a:pathLst>
                <a:path w="1581" h="401" extrusionOk="0">
                  <a:moveTo>
                    <a:pt x="94" y="1"/>
                  </a:moveTo>
                  <a:cubicBezTo>
                    <a:pt x="61" y="1"/>
                    <a:pt x="30" y="20"/>
                    <a:pt x="17" y="51"/>
                  </a:cubicBezTo>
                  <a:cubicBezTo>
                    <a:pt x="0" y="94"/>
                    <a:pt x="19" y="143"/>
                    <a:pt x="62" y="160"/>
                  </a:cubicBezTo>
                  <a:cubicBezTo>
                    <a:pt x="440" y="319"/>
                    <a:pt x="849" y="401"/>
                    <a:pt x="1260" y="401"/>
                  </a:cubicBezTo>
                  <a:cubicBezTo>
                    <a:pt x="1340" y="401"/>
                    <a:pt x="1420" y="397"/>
                    <a:pt x="1501" y="390"/>
                  </a:cubicBezTo>
                  <a:cubicBezTo>
                    <a:pt x="1546" y="386"/>
                    <a:pt x="1581" y="347"/>
                    <a:pt x="1577" y="301"/>
                  </a:cubicBezTo>
                  <a:cubicBezTo>
                    <a:pt x="1573" y="258"/>
                    <a:pt x="1541" y="224"/>
                    <a:pt x="1497" y="224"/>
                  </a:cubicBezTo>
                  <a:cubicBezTo>
                    <a:pt x="1494" y="224"/>
                    <a:pt x="1491" y="225"/>
                    <a:pt x="1488" y="225"/>
                  </a:cubicBezTo>
                  <a:cubicBezTo>
                    <a:pt x="1412" y="231"/>
                    <a:pt x="1336" y="234"/>
                    <a:pt x="1261" y="234"/>
                  </a:cubicBezTo>
                  <a:cubicBezTo>
                    <a:pt x="872" y="234"/>
                    <a:pt x="484" y="157"/>
                    <a:pt x="126" y="7"/>
                  </a:cubicBezTo>
                  <a:cubicBezTo>
                    <a:pt x="116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6788;p63">
              <a:extLst>
                <a:ext uri="{FF2B5EF4-FFF2-40B4-BE49-F238E27FC236}">
                  <a16:creationId xmlns:a16="http://schemas.microsoft.com/office/drawing/2014/main" id="{98B91558-CDEF-4118-8C72-675BD207842B}"/>
                </a:ext>
              </a:extLst>
            </p:cNvPr>
            <p:cNvSpPr/>
            <p:nvPr/>
          </p:nvSpPr>
          <p:spPr>
            <a:xfrm>
              <a:off x="5729600" y="2540050"/>
              <a:ext cx="35425" cy="5375"/>
            </a:xfrm>
            <a:custGeom>
              <a:avLst/>
              <a:gdLst/>
              <a:ahLst/>
              <a:cxnLst/>
              <a:rect l="l" t="t" r="r" b="b"/>
              <a:pathLst>
                <a:path w="1417" h="215" extrusionOk="0">
                  <a:moveTo>
                    <a:pt x="83" y="1"/>
                  </a:moveTo>
                  <a:cubicBezTo>
                    <a:pt x="39" y="1"/>
                    <a:pt x="2" y="36"/>
                    <a:pt x="1" y="81"/>
                  </a:cubicBezTo>
                  <a:cubicBezTo>
                    <a:pt x="0" y="126"/>
                    <a:pt x="35" y="166"/>
                    <a:pt x="81" y="167"/>
                  </a:cubicBezTo>
                  <a:lnTo>
                    <a:pt x="1331" y="214"/>
                  </a:lnTo>
                  <a:lnTo>
                    <a:pt x="1333" y="214"/>
                  </a:lnTo>
                  <a:cubicBezTo>
                    <a:pt x="1378" y="214"/>
                    <a:pt x="1414" y="180"/>
                    <a:pt x="1415" y="135"/>
                  </a:cubicBezTo>
                  <a:cubicBezTo>
                    <a:pt x="1416" y="88"/>
                    <a:pt x="1382" y="50"/>
                    <a:pt x="1336" y="48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6789;p63">
              <a:extLst>
                <a:ext uri="{FF2B5EF4-FFF2-40B4-BE49-F238E27FC236}">
                  <a16:creationId xmlns:a16="http://schemas.microsoft.com/office/drawing/2014/main" id="{37384AB8-E6D9-4745-A78F-B056F0B0020D}"/>
                </a:ext>
              </a:extLst>
            </p:cNvPr>
            <p:cNvSpPr/>
            <p:nvPr/>
          </p:nvSpPr>
          <p:spPr>
            <a:xfrm>
              <a:off x="5694550" y="2454750"/>
              <a:ext cx="20400" cy="11300"/>
            </a:xfrm>
            <a:custGeom>
              <a:avLst/>
              <a:gdLst/>
              <a:ahLst/>
              <a:cxnLst/>
              <a:rect l="l" t="t" r="r" b="b"/>
              <a:pathLst>
                <a:path w="816" h="452" extrusionOk="0">
                  <a:moveTo>
                    <a:pt x="94" y="1"/>
                  </a:moveTo>
                  <a:cubicBezTo>
                    <a:pt x="63" y="1"/>
                    <a:pt x="33" y="19"/>
                    <a:pt x="19" y="50"/>
                  </a:cubicBezTo>
                  <a:cubicBezTo>
                    <a:pt x="1" y="92"/>
                    <a:pt x="19" y="141"/>
                    <a:pt x="61" y="160"/>
                  </a:cubicBezTo>
                  <a:lnTo>
                    <a:pt x="689" y="443"/>
                  </a:lnTo>
                  <a:cubicBezTo>
                    <a:pt x="699" y="449"/>
                    <a:pt x="712" y="452"/>
                    <a:pt x="723" y="452"/>
                  </a:cubicBezTo>
                  <a:cubicBezTo>
                    <a:pt x="755" y="452"/>
                    <a:pt x="785" y="433"/>
                    <a:pt x="796" y="401"/>
                  </a:cubicBezTo>
                  <a:cubicBezTo>
                    <a:pt x="815" y="360"/>
                    <a:pt x="797" y="310"/>
                    <a:pt x="756" y="292"/>
                  </a:cubicBezTo>
                  <a:lnTo>
                    <a:pt x="128" y="8"/>
                  </a:lnTo>
                  <a:cubicBezTo>
                    <a:pt x="117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6790;p63">
              <a:extLst>
                <a:ext uri="{FF2B5EF4-FFF2-40B4-BE49-F238E27FC236}">
                  <a16:creationId xmlns:a16="http://schemas.microsoft.com/office/drawing/2014/main" id="{B29438EF-5873-429C-8F4A-B6554B8A0C81}"/>
                </a:ext>
              </a:extLst>
            </p:cNvPr>
            <p:cNvSpPr/>
            <p:nvPr/>
          </p:nvSpPr>
          <p:spPr>
            <a:xfrm>
              <a:off x="5888050" y="2591225"/>
              <a:ext cx="10550" cy="28050"/>
            </a:xfrm>
            <a:custGeom>
              <a:avLst/>
              <a:gdLst/>
              <a:ahLst/>
              <a:cxnLst/>
              <a:rect l="l" t="t" r="r" b="b"/>
              <a:pathLst>
                <a:path w="422" h="1122" extrusionOk="0">
                  <a:moveTo>
                    <a:pt x="321" y="0"/>
                  </a:moveTo>
                  <a:cubicBezTo>
                    <a:pt x="319" y="0"/>
                    <a:pt x="316" y="0"/>
                    <a:pt x="313" y="1"/>
                  </a:cubicBezTo>
                  <a:cubicBezTo>
                    <a:pt x="268" y="3"/>
                    <a:pt x="233" y="43"/>
                    <a:pt x="236" y="88"/>
                  </a:cubicBezTo>
                  <a:cubicBezTo>
                    <a:pt x="256" y="402"/>
                    <a:pt x="180" y="725"/>
                    <a:pt x="23" y="997"/>
                  </a:cubicBezTo>
                  <a:cubicBezTo>
                    <a:pt x="1" y="1037"/>
                    <a:pt x="13" y="1087"/>
                    <a:pt x="53" y="1110"/>
                  </a:cubicBezTo>
                  <a:cubicBezTo>
                    <a:pt x="66" y="1117"/>
                    <a:pt x="80" y="1122"/>
                    <a:pt x="95" y="1122"/>
                  </a:cubicBezTo>
                  <a:cubicBezTo>
                    <a:pt x="123" y="1122"/>
                    <a:pt x="151" y="1106"/>
                    <a:pt x="165" y="1079"/>
                  </a:cubicBezTo>
                  <a:cubicBezTo>
                    <a:pt x="338" y="778"/>
                    <a:pt x="421" y="422"/>
                    <a:pt x="400" y="77"/>
                  </a:cubicBezTo>
                  <a:cubicBezTo>
                    <a:pt x="398" y="35"/>
                    <a:pt x="372" y="0"/>
                    <a:pt x="3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6791;p63">
              <a:extLst>
                <a:ext uri="{FF2B5EF4-FFF2-40B4-BE49-F238E27FC236}">
                  <a16:creationId xmlns:a16="http://schemas.microsoft.com/office/drawing/2014/main" id="{644D867B-4E81-4A26-BF95-D6FD04B00B67}"/>
                </a:ext>
              </a:extLst>
            </p:cNvPr>
            <p:cNvSpPr/>
            <p:nvPr/>
          </p:nvSpPr>
          <p:spPr>
            <a:xfrm>
              <a:off x="5839675" y="2513075"/>
              <a:ext cx="7250" cy="24275"/>
            </a:xfrm>
            <a:custGeom>
              <a:avLst/>
              <a:gdLst/>
              <a:ahLst/>
              <a:cxnLst/>
              <a:rect l="l" t="t" r="r" b="b"/>
              <a:pathLst>
                <a:path w="290" h="971" extrusionOk="0">
                  <a:moveTo>
                    <a:pt x="196" y="0"/>
                  </a:moveTo>
                  <a:cubicBezTo>
                    <a:pt x="163" y="0"/>
                    <a:pt x="132" y="21"/>
                    <a:pt x="120" y="55"/>
                  </a:cubicBezTo>
                  <a:cubicBezTo>
                    <a:pt x="20" y="324"/>
                    <a:pt x="0" y="626"/>
                    <a:pt x="63" y="906"/>
                  </a:cubicBezTo>
                  <a:cubicBezTo>
                    <a:pt x="73" y="945"/>
                    <a:pt x="106" y="971"/>
                    <a:pt x="145" y="971"/>
                  </a:cubicBezTo>
                  <a:cubicBezTo>
                    <a:pt x="151" y="971"/>
                    <a:pt x="156" y="969"/>
                    <a:pt x="162" y="969"/>
                  </a:cubicBezTo>
                  <a:cubicBezTo>
                    <a:pt x="206" y="958"/>
                    <a:pt x="235" y="914"/>
                    <a:pt x="224" y="869"/>
                  </a:cubicBezTo>
                  <a:cubicBezTo>
                    <a:pt x="168" y="621"/>
                    <a:pt x="185" y="351"/>
                    <a:pt x="274" y="112"/>
                  </a:cubicBezTo>
                  <a:cubicBezTo>
                    <a:pt x="289" y="71"/>
                    <a:pt x="268" y="21"/>
                    <a:pt x="225" y="6"/>
                  </a:cubicBezTo>
                  <a:cubicBezTo>
                    <a:pt x="216" y="2"/>
                    <a:pt x="206" y="0"/>
                    <a:pt x="1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6792;p63">
              <a:extLst>
                <a:ext uri="{FF2B5EF4-FFF2-40B4-BE49-F238E27FC236}">
                  <a16:creationId xmlns:a16="http://schemas.microsoft.com/office/drawing/2014/main" id="{6057A930-BC79-479C-B466-BF221FC8A963}"/>
                </a:ext>
              </a:extLst>
            </p:cNvPr>
            <p:cNvSpPr/>
            <p:nvPr/>
          </p:nvSpPr>
          <p:spPr>
            <a:xfrm>
              <a:off x="5789325" y="2448975"/>
              <a:ext cx="5075" cy="16225"/>
            </a:xfrm>
            <a:custGeom>
              <a:avLst/>
              <a:gdLst/>
              <a:ahLst/>
              <a:cxnLst/>
              <a:rect l="l" t="t" r="r" b="b"/>
              <a:pathLst>
                <a:path w="203" h="649" extrusionOk="0">
                  <a:moveTo>
                    <a:pt x="121" y="0"/>
                  </a:moveTo>
                  <a:cubicBezTo>
                    <a:pt x="71" y="0"/>
                    <a:pt x="37" y="34"/>
                    <a:pt x="35" y="78"/>
                  </a:cubicBezTo>
                  <a:lnTo>
                    <a:pt x="4" y="560"/>
                  </a:lnTo>
                  <a:cubicBezTo>
                    <a:pt x="1" y="606"/>
                    <a:pt x="35" y="646"/>
                    <a:pt x="81" y="648"/>
                  </a:cubicBezTo>
                  <a:lnTo>
                    <a:pt x="87" y="648"/>
                  </a:lnTo>
                  <a:cubicBezTo>
                    <a:pt x="130" y="648"/>
                    <a:pt x="166" y="615"/>
                    <a:pt x="168" y="571"/>
                  </a:cubicBezTo>
                  <a:lnTo>
                    <a:pt x="200" y="88"/>
                  </a:lnTo>
                  <a:cubicBezTo>
                    <a:pt x="203" y="42"/>
                    <a:pt x="168" y="3"/>
                    <a:pt x="123" y="0"/>
                  </a:cubicBezTo>
                  <a:cubicBezTo>
                    <a:pt x="122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6793;p63">
              <a:extLst>
                <a:ext uri="{FF2B5EF4-FFF2-40B4-BE49-F238E27FC236}">
                  <a16:creationId xmlns:a16="http://schemas.microsoft.com/office/drawing/2014/main" id="{B07FC2DB-0842-41BD-AE74-56BA58BA4596}"/>
                </a:ext>
              </a:extLst>
            </p:cNvPr>
            <p:cNvSpPr/>
            <p:nvPr/>
          </p:nvSpPr>
          <p:spPr>
            <a:xfrm>
              <a:off x="5578775" y="2233975"/>
              <a:ext cx="428850" cy="543050"/>
            </a:xfrm>
            <a:custGeom>
              <a:avLst/>
              <a:gdLst/>
              <a:ahLst/>
              <a:cxnLst/>
              <a:rect l="l" t="t" r="r" b="b"/>
              <a:pathLst>
                <a:path w="17154" h="21722" extrusionOk="0">
                  <a:moveTo>
                    <a:pt x="379" y="483"/>
                  </a:moveTo>
                  <a:lnTo>
                    <a:pt x="379" y="483"/>
                  </a:lnTo>
                  <a:cubicBezTo>
                    <a:pt x="2580" y="1829"/>
                    <a:pt x="16516" y="10800"/>
                    <a:pt x="15428" y="21332"/>
                  </a:cubicBezTo>
                  <a:cubicBezTo>
                    <a:pt x="14673" y="21062"/>
                    <a:pt x="11791" y="19909"/>
                    <a:pt x="8751" y="17206"/>
                  </a:cubicBezTo>
                  <a:cubicBezTo>
                    <a:pt x="5547" y="14351"/>
                    <a:pt x="1513" y="9145"/>
                    <a:pt x="379" y="483"/>
                  </a:cubicBezTo>
                  <a:close/>
                  <a:moveTo>
                    <a:pt x="172" y="0"/>
                  </a:moveTo>
                  <a:cubicBezTo>
                    <a:pt x="141" y="0"/>
                    <a:pt x="109" y="9"/>
                    <a:pt x="81" y="28"/>
                  </a:cubicBezTo>
                  <a:cubicBezTo>
                    <a:pt x="29" y="63"/>
                    <a:pt x="1" y="123"/>
                    <a:pt x="8" y="186"/>
                  </a:cubicBezTo>
                  <a:cubicBezTo>
                    <a:pt x="2086" y="17369"/>
                    <a:pt x="15387" y="21671"/>
                    <a:pt x="15521" y="21713"/>
                  </a:cubicBezTo>
                  <a:cubicBezTo>
                    <a:pt x="15537" y="21718"/>
                    <a:pt x="15552" y="21722"/>
                    <a:pt x="15569" y="21722"/>
                  </a:cubicBezTo>
                  <a:cubicBezTo>
                    <a:pt x="15600" y="21722"/>
                    <a:pt x="15632" y="21712"/>
                    <a:pt x="15660" y="21693"/>
                  </a:cubicBezTo>
                  <a:cubicBezTo>
                    <a:pt x="15702" y="21666"/>
                    <a:pt x="15730" y="21623"/>
                    <a:pt x="15735" y="21575"/>
                  </a:cubicBezTo>
                  <a:cubicBezTo>
                    <a:pt x="17154" y="9895"/>
                    <a:pt x="425" y="120"/>
                    <a:pt x="255" y="22"/>
                  </a:cubicBezTo>
                  <a:cubicBezTo>
                    <a:pt x="229" y="7"/>
                    <a:pt x="201" y="0"/>
                    <a:pt x="17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6794;p63">
              <a:extLst>
                <a:ext uri="{FF2B5EF4-FFF2-40B4-BE49-F238E27FC236}">
                  <a16:creationId xmlns:a16="http://schemas.microsoft.com/office/drawing/2014/main" id="{5053C4F2-2EEB-4C62-ADC3-1C88AFD462F7}"/>
                </a:ext>
              </a:extLst>
            </p:cNvPr>
            <p:cNvSpPr/>
            <p:nvPr/>
          </p:nvSpPr>
          <p:spPr>
            <a:xfrm>
              <a:off x="5587425" y="2237700"/>
              <a:ext cx="380550" cy="535825"/>
            </a:xfrm>
            <a:custGeom>
              <a:avLst/>
              <a:gdLst/>
              <a:ahLst/>
              <a:cxnLst/>
              <a:rect l="l" t="t" r="r" b="b"/>
              <a:pathLst>
                <a:path w="15222" h="21433" extrusionOk="0">
                  <a:moveTo>
                    <a:pt x="93" y="1"/>
                  </a:moveTo>
                  <a:cubicBezTo>
                    <a:pt x="77" y="1"/>
                    <a:pt x="60" y="6"/>
                    <a:pt x="45" y="16"/>
                  </a:cubicBezTo>
                  <a:cubicBezTo>
                    <a:pt x="10" y="42"/>
                    <a:pt x="0" y="93"/>
                    <a:pt x="26" y="131"/>
                  </a:cubicBezTo>
                  <a:lnTo>
                    <a:pt x="15061" y="21397"/>
                  </a:lnTo>
                  <a:cubicBezTo>
                    <a:pt x="15078" y="21421"/>
                    <a:pt x="15103" y="21432"/>
                    <a:pt x="15129" y="21432"/>
                  </a:cubicBezTo>
                  <a:cubicBezTo>
                    <a:pt x="15145" y="21432"/>
                    <a:pt x="15161" y="21427"/>
                    <a:pt x="15176" y="21417"/>
                  </a:cubicBezTo>
                  <a:cubicBezTo>
                    <a:pt x="15213" y="21391"/>
                    <a:pt x="15222" y="21339"/>
                    <a:pt x="15196" y="21302"/>
                  </a:cubicBezTo>
                  <a:lnTo>
                    <a:pt x="160" y="36"/>
                  </a:lnTo>
                  <a:cubicBezTo>
                    <a:pt x="144" y="13"/>
                    <a:pt x="119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6795;p63">
              <a:extLst>
                <a:ext uri="{FF2B5EF4-FFF2-40B4-BE49-F238E27FC236}">
                  <a16:creationId xmlns:a16="http://schemas.microsoft.com/office/drawing/2014/main" id="{9950ADCF-B068-458E-8E0C-C18EF8CD7236}"/>
                </a:ext>
              </a:extLst>
            </p:cNvPr>
            <p:cNvSpPr/>
            <p:nvPr/>
          </p:nvSpPr>
          <p:spPr>
            <a:xfrm>
              <a:off x="5774500" y="2606500"/>
              <a:ext cx="39525" cy="10025"/>
            </a:xfrm>
            <a:custGeom>
              <a:avLst/>
              <a:gdLst/>
              <a:ahLst/>
              <a:cxnLst/>
              <a:rect l="l" t="t" r="r" b="b"/>
              <a:pathLst>
                <a:path w="1581" h="401" extrusionOk="0">
                  <a:moveTo>
                    <a:pt x="94" y="1"/>
                  </a:moveTo>
                  <a:cubicBezTo>
                    <a:pt x="61" y="1"/>
                    <a:pt x="30" y="20"/>
                    <a:pt x="17" y="51"/>
                  </a:cubicBezTo>
                  <a:cubicBezTo>
                    <a:pt x="0" y="94"/>
                    <a:pt x="19" y="143"/>
                    <a:pt x="62" y="160"/>
                  </a:cubicBezTo>
                  <a:cubicBezTo>
                    <a:pt x="440" y="319"/>
                    <a:pt x="849" y="401"/>
                    <a:pt x="1260" y="401"/>
                  </a:cubicBezTo>
                  <a:cubicBezTo>
                    <a:pt x="1340" y="401"/>
                    <a:pt x="1420" y="397"/>
                    <a:pt x="1501" y="390"/>
                  </a:cubicBezTo>
                  <a:cubicBezTo>
                    <a:pt x="1546" y="386"/>
                    <a:pt x="1581" y="347"/>
                    <a:pt x="1577" y="301"/>
                  </a:cubicBezTo>
                  <a:cubicBezTo>
                    <a:pt x="1573" y="258"/>
                    <a:pt x="1541" y="224"/>
                    <a:pt x="1497" y="224"/>
                  </a:cubicBezTo>
                  <a:cubicBezTo>
                    <a:pt x="1494" y="224"/>
                    <a:pt x="1491" y="225"/>
                    <a:pt x="1488" y="225"/>
                  </a:cubicBezTo>
                  <a:cubicBezTo>
                    <a:pt x="1412" y="231"/>
                    <a:pt x="1336" y="234"/>
                    <a:pt x="1261" y="234"/>
                  </a:cubicBezTo>
                  <a:cubicBezTo>
                    <a:pt x="872" y="234"/>
                    <a:pt x="484" y="157"/>
                    <a:pt x="126" y="7"/>
                  </a:cubicBezTo>
                  <a:cubicBezTo>
                    <a:pt x="116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6796;p63">
              <a:extLst>
                <a:ext uri="{FF2B5EF4-FFF2-40B4-BE49-F238E27FC236}">
                  <a16:creationId xmlns:a16="http://schemas.microsoft.com/office/drawing/2014/main" id="{25F51747-38ED-40ED-8A14-BF2BB7D17E27}"/>
                </a:ext>
              </a:extLst>
            </p:cNvPr>
            <p:cNvSpPr/>
            <p:nvPr/>
          </p:nvSpPr>
          <p:spPr>
            <a:xfrm>
              <a:off x="5729600" y="2540050"/>
              <a:ext cx="35425" cy="5375"/>
            </a:xfrm>
            <a:custGeom>
              <a:avLst/>
              <a:gdLst/>
              <a:ahLst/>
              <a:cxnLst/>
              <a:rect l="l" t="t" r="r" b="b"/>
              <a:pathLst>
                <a:path w="1417" h="215" extrusionOk="0">
                  <a:moveTo>
                    <a:pt x="83" y="1"/>
                  </a:moveTo>
                  <a:cubicBezTo>
                    <a:pt x="39" y="1"/>
                    <a:pt x="2" y="36"/>
                    <a:pt x="1" y="81"/>
                  </a:cubicBezTo>
                  <a:cubicBezTo>
                    <a:pt x="0" y="126"/>
                    <a:pt x="35" y="166"/>
                    <a:pt x="81" y="167"/>
                  </a:cubicBezTo>
                  <a:lnTo>
                    <a:pt x="1331" y="214"/>
                  </a:lnTo>
                  <a:lnTo>
                    <a:pt x="1333" y="214"/>
                  </a:lnTo>
                  <a:cubicBezTo>
                    <a:pt x="1378" y="214"/>
                    <a:pt x="1414" y="180"/>
                    <a:pt x="1415" y="135"/>
                  </a:cubicBezTo>
                  <a:cubicBezTo>
                    <a:pt x="1416" y="88"/>
                    <a:pt x="1382" y="50"/>
                    <a:pt x="1336" y="48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6797;p63">
              <a:extLst>
                <a:ext uri="{FF2B5EF4-FFF2-40B4-BE49-F238E27FC236}">
                  <a16:creationId xmlns:a16="http://schemas.microsoft.com/office/drawing/2014/main" id="{676A8B97-DB29-4397-9A6A-CA7500310AA5}"/>
                </a:ext>
              </a:extLst>
            </p:cNvPr>
            <p:cNvSpPr/>
            <p:nvPr/>
          </p:nvSpPr>
          <p:spPr>
            <a:xfrm>
              <a:off x="5694550" y="2454750"/>
              <a:ext cx="20400" cy="11300"/>
            </a:xfrm>
            <a:custGeom>
              <a:avLst/>
              <a:gdLst/>
              <a:ahLst/>
              <a:cxnLst/>
              <a:rect l="l" t="t" r="r" b="b"/>
              <a:pathLst>
                <a:path w="816" h="452" extrusionOk="0">
                  <a:moveTo>
                    <a:pt x="94" y="1"/>
                  </a:moveTo>
                  <a:cubicBezTo>
                    <a:pt x="63" y="1"/>
                    <a:pt x="33" y="19"/>
                    <a:pt x="19" y="50"/>
                  </a:cubicBezTo>
                  <a:cubicBezTo>
                    <a:pt x="1" y="92"/>
                    <a:pt x="19" y="141"/>
                    <a:pt x="61" y="160"/>
                  </a:cubicBezTo>
                  <a:lnTo>
                    <a:pt x="689" y="443"/>
                  </a:lnTo>
                  <a:cubicBezTo>
                    <a:pt x="699" y="449"/>
                    <a:pt x="712" y="452"/>
                    <a:pt x="723" y="452"/>
                  </a:cubicBezTo>
                  <a:cubicBezTo>
                    <a:pt x="755" y="452"/>
                    <a:pt x="785" y="433"/>
                    <a:pt x="796" y="401"/>
                  </a:cubicBezTo>
                  <a:cubicBezTo>
                    <a:pt x="815" y="360"/>
                    <a:pt x="797" y="310"/>
                    <a:pt x="756" y="292"/>
                  </a:cubicBezTo>
                  <a:lnTo>
                    <a:pt x="128" y="8"/>
                  </a:lnTo>
                  <a:cubicBezTo>
                    <a:pt x="117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6798;p63">
              <a:extLst>
                <a:ext uri="{FF2B5EF4-FFF2-40B4-BE49-F238E27FC236}">
                  <a16:creationId xmlns:a16="http://schemas.microsoft.com/office/drawing/2014/main" id="{269DD2C9-439A-4E7A-984A-CAF0C764A591}"/>
                </a:ext>
              </a:extLst>
            </p:cNvPr>
            <p:cNvSpPr/>
            <p:nvPr/>
          </p:nvSpPr>
          <p:spPr>
            <a:xfrm>
              <a:off x="5888050" y="2591225"/>
              <a:ext cx="10550" cy="28050"/>
            </a:xfrm>
            <a:custGeom>
              <a:avLst/>
              <a:gdLst/>
              <a:ahLst/>
              <a:cxnLst/>
              <a:rect l="l" t="t" r="r" b="b"/>
              <a:pathLst>
                <a:path w="422" h="1122" extrusionOk="0">
                  <a:moveTo>
                    <a:pt x="321" y="0"/>
                  </a:moveTo>
                  <a:cubicBezTo>
                    <a:pt x="319" y="0"/>
                    <a:pt x="316" y="0"/>
                    <a:pt x="313" y="1"/>
                  </a:cubicBezTo>
                  <a:cubicBezTo>
                    <a:pt x="268" y="3"/>
                    <a:pt x="233" y="43"/>
                    <a:pt x="236" y="88"/>
                  </a:cubicBezTo>
                  <a:cubicBezTo>
                    <a:pt x="256" y="402"/>
                    <a:pt x="180" y="725"/>
                    <a:pt x="23" y="997"/>
                  </a:cubicBezTo>
                  <a:cubicBezTo>
                    <a:pt x="1" y="1037"/>
                    <a:pt x="13" y="1087"/>
                    <a:pt x="53" y="1110"/>
                  </a:cubicBezTo>
                  <a:cubicBezTo>
                    <a:pt x="66" y="1117"/>
                    <a:pt x="80" y="1122"/>
                    <a:pt x="95" y="1122"/>
                  </a:cubicBezTo>
                  <a:cubicBezTo>
                    <a:pt x="123" y="1122"/>
                    <a:pt x="151" y="1106"/>
                    <a:pt x="165" y="1079"/>
                  </a:cubicBezTo>
                  <a:cubicBezTo>
                    <a:pt x="338" y="778"/>
                    <a:pt x="421" y="422"/>
                    <a:pt x="400" y="77"/>
                  </a:cubicBezTo>
                  <a:cubicBezTo>
                    <a:pt x="398" y="35"/>
                    <a:pt x="372" y="0"/>
                    <a:pt x="3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6799;p63">
              <a:extLst>
                <a:ext uri="{FF2B5EF4-FFF2-40B4-BE49-F238E27FC236}">
                  <a16:creationId xmlns:a16="http://schemas.microsoft.com/office/drawing/2014/main" id="{D5A571DF-ABA4-4DBD-8C03-F91794FC8245}"/>
                </a:ext>
              </a:extLst>
            </p:cNvPr>
            <p:cNvSpPr/>
            <p:nvPr/>
          </p:nvSpPr>
          <p:spPr>
            <a:xfrm>
              <a:off x="5839675" y="2513075"/>
              <a:ext cx="7250" cy="24275"/>
            </a:xfrm>
            <a:custGeom>
              <a:avLst/>
              <a:gdLst/>
              <a:ahLst/>
              <a:cxnLst/>
              <a:rect l="l" t="t" r="r" b="b"/>
              <a:pathLst>
                <a:path w="290" h="971" extrusionOk="0">
                  <a:moveTo>
                    <a:pt x="196" y="0"/>
                  </a:moveTo>
                  <a:cubicBezTo>
                    <a:pt x="163" y="0"/>
                    <a:pt x="132" y="21"/>
                    <a:pt x="120" y="55"/>
                  </a:cubicBezTo>
                  <a:cubicBezTo>
                    <a:pt x="20" y="324"/>
                    <a:pt x="0" y="626"/>
                    <a:pt x="63" y="906"/>
                  </a:cubicBezTo>
                  <a:cubicBezTo>
                    <a:pt x="73" y="945"/>
                    <a:pt x="106" y="971"/>
                    <a:pt x="145" y="971"/>
                  </a:cubicBezTo>
                  <a:cubicBezTo>
                    <a:pt x="151" y="971"/>
                    <a:pt x="156" y="969"/>
                    <a:pt x="162" y="969"/>
                  </a:cubicBezTo>
                  <a:cubicBezTo>
                    <a:pt x="206" y="958"/>
                    <a:pt x="235" y="914"/>
                    <a:pt x="224" y="869"/>
                  </a:cubicBezTo>
                  <a:cubicBezTo>
                    <a:pt x="168" y="621"/>
                    <a:pt x="185" y="351"/>
                    <a:pt x="274" y="112"/>
                  </a:cubicBezTo>
                  <a:cubicBezTo>
                    <a:pt x="289" y="71"/>
                    <a:pt x="268" y="21"/>
                    <a:pt x="225" y="6"/>
                  </a:cubicBezTo>
                  <a:cubicBezTo>
                    <a:pt x="216" y="2"/>
                    <a:pt x="206" y="0"/>
                    <a:pt x="1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6800;p63">
              <a:extLst>
                <a:ext uri="{FF2B5EF4-FFF2-40B4-BE49-F238E27FC236}">
                  <a16:creationId xmlns:a16="http://schemas.microsoft.com/office/drawing/2014/main" id="{0DB18151-8F94-456F-8B2D-FC0E40BD8064}"/>
                </a:ext>
              </a:extLst>
            </p:cNvPr>
            <p:cNvSpPr/>
            <p:nvPr/>
          </p:nvSpPr>
          <p:spPr>
            <a:xfrm>
              <a:off x="5789325" y="2448975"/>
              <a:ext cx="5075" cy="16225"/>
            </a:xfrm>
            <a:custGeom>
              <a:avLst/>
              <a:gdLst/>
              <a:ahLst/>
              <a:cxnLst/>
              <a:rect l="l" t="t" r="r" b="b"/>
              <a:pathLst>
                <a:path w="203" h="649" extrusionOk="0">
                  <a:moveTo>
                    <a:pt x="121" y="0"/>
                  </a:moveTo>
                  <a:cubicBezTo>
                    <a:pt x="71" y="0"/>
                    <a:pt x="37" y="34"/>
                    <a:pt x="35" y="78"/>
                  </a:cubicBezTo>
                  <a:lnTo>
                    <a:pt x="4" y="560"/>
                  </a:lnTo>
                  <a:cubicBezTo>
                    <a:pt x="1" y="606"/>
                    <a:pt x="35" y="646"/>
                    <a:pt x="81" y="648"/>
                  </a:cubicBezTo>
                  <a:lnTo>
                    <a:pt x="87" y="648"/>
                  </a:lnTo>
                  <a:cubicBezTo>
                    <a:pt x="130" y="648"/>
                    <a:pt x="166" y="615"/>
                    <a:pt x="168" y="571"/>
                  </a:cubicBezTo>
                  <a:lnTo>
                    <a:pt x="200" y="88"/>
                  </a:lnTo>
                  <a:cubicBezTo>
                    <a:pt x="203" y="42"/>
                    <a:pt x="168" y="3"/>
                    <a:pt x="123" y="0"/>
                  </a:cubicBezTo>
                  <a:cubicBezTo>
                    <a:pt x="122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6801;p63">
              <a:extLst>
                <a:ext uri="{FF2B5EF4-FFF2-40B4-BE49-F238E27FC236}">
                  <a16:creationId xmlns:a16="http://schemas.microsoft.com/office/drawing/2014/main" id="{654190DE-79CB-4366-92C8-9D34D55C7019}"/>
                </a:ext>
              </a:extLst>
            </p:cNvPr>
            <p:cNvSpPr/>
            <p:nvPr/>
          </p:nvSpPr>
          <p:spPr>
            <a:xfrm>
              <a:off x="5578775" y="2267075"/>
              <a:ext cx="428800" cy="543050"/>
            </a:xfrm>
            <a:custGeom>
              <a:avLst/>
              <a:gdLst/>
              <a:ahLst/>
              <a:cxnLst/>
              <a:rect l="l" t="t" r="r" b="b"/>
              <a:pathLst>
                <a:path w="17152" h="21722" extrusionOk="0">
                  <a:moveTo>
                    <a:pt x="172" y="0"/>
                  </a:moveTo>
                  <a:cubicBezTo>
                    <a:pt x="140" y="0"/>
                    <a:pt x="108" y="10"/>
                    <a:pt x="80" y="27"/>
                  </a:cubicBezTo>
                  <a:cubicBezTo>
                    <a:pt x="28" y="62"/>
                    <a:pt x="1" y="123"/>
                    <a:pt x="7" y="186"/>
                  </a:cubicBezTo>
                  <a:cubicBezTo>
                    <a:pt x="2086" y="17369"/>
                    <a:pt x="15386" y="21672"/>
                    <a:pt x="15521" y="21713"/>
                  </a:cubicBezTo>
                  <a:cubicBezTo>
                    <a:pt x="15537" y="21718"/>
                    <a:pt x="15553" y="21722"/>
                    <a:pt x="15569" y="21722"/>
                  </a:cubicBezTo>
                  <a:cubicBezTo>
                    <a:pt x="15600" y="21722"/>
                    <a:pt x="15632" y="21712"/>
                    <a:pt x="15659" y="21695"/>
                  </a:cubicBezTo>
                  <a:cubicBezTo>
                    <a:pt x="15700" y="21669"/>
                    <a:pt x="15727" y="21624"/>
                    <a:pt x="15733" y="21576"/>
                  </a:cubicBezTo>
                  <a:cubicBezTo>
                    <a:pt x="17152" y="9895"/>
                    <a:pt x="425" y="120"/>
                    <a:pt x="254" y="22"/>
                  </a:cubicBezTo>
                  <a:cubicBezTo>
                    <a:pt x="229" y="8"/>
                    <a:pt x="200" y="0"/>
                    <a:pt x="17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6802;p63">
              <a:extLst>
                <a:ext uri="{FF2B5EF4-FFF2-40B4-BE49-F238E27FC236}">
                  <a16:creationId xmlns:a16="http://schemas.microsoft.com/office/drawing/2014/main" id="{4FCC05D0-B495-431B-AA54-EA2214D1F27C}"/>
                </a:ext>
              </a:extLst>
            </p:cNvPr>
            <p:cNvSpPr/>
            <p:nvPr/>
          </p:nvSpPr>
          <p:spPr>
            <a:xfrm>
              <a:off x="5600550" y="2252725"/>
              <a:ext cx="368350" cy="516025"/>
            </a:xfrm>
            <a:custGeom>
              <a:avLst/>
              <a:gdLst/>
              <a:ahLst/>
              <a:cxnLst/>
              <a:rect l="l" t="t" r="r" b="b"/>
              <a:pathLst>
                <a:path w="14734" h="20641" extrusionOk="0">
                  <a:moveTo>
                    <a:pt x="7660" y="7921"/>
                  </a:moveTo>
                  <a:lnTo>
                    <a:pt x="7686" y="7933"/>
                  </a:lnTo>
                  <a:lnTo>
                    <a:pt x="7624" y="8414"/>
                  </a:lnTo>
                  <a:lnTo>
                    <a:pt x="7654" y="7933"/>
                  </a:lnTo>
                  <a:cubicBezTo>
                    <a:pt x="7656" y="7927"/>
                    <a:pt x="7656" y="7923"/>
                    <a:pt x="7660" y="7921"/>
                  </a:cubicBezTo>
                  <a:close/>
                  <a:moveTo>
                    <a:pt x="9754" y="10486"/>
                  </a:moveTo>
                  <a:lnTo>
                    <a:pt x="9776" y="10501"/>
                  </a:lnTo>
                  <a:cubicBezTo>
                    <a:pt x="9685" y="10753"/>
                    <a:pt x="9666" y="11033"/>
                    <a:pt x="9696" y="11303"/>
                  </a:cubicBezTo>
                  <a:cubicBezTo>
                    <a:pt x="9637" y="11036"/>
                    <a:pt x="9653" y="10749"/>
                    <a:pt x="9750" y="10490"/>
                  </a:cubicBezTo>
                  <a:cubicBezTo>
                    <a:pt x="9750" y="10490"/>
                    <a:pt x="9753" y="10488"/>
                    <a:pt x="9754" y="10486"/>
                  </a:cubicBezTo>
                  <a:close/>
                  <a:moveTo>
                    <a:pt x="11809" y="13611"/>
                  </a:moveTo>
                  <a:lnTo>
                    <a:pt x="11836" y="13622"/>
                  </a:lnTo>
                  <a:cubicBezTo>
                    <a:pt x="11852" y="13954"/>
                    <a:pt x="11774" y="14295"/>
                    <a:pt x="11581" y="14568"/>
                  </a:cubicBezTo>
                  <a:cubicBezTo>
                    <a:pt x="11747" y="14286"/>
                    <a:pt x="11826" y="13951"/>
                    <a:pt x="11804" y="13622"/>
                  </a:cubicBezTo>
                  <a:cubicBezTo>
                    <a:pt x="11804" y="13619"/>
                    <a:pt x="11806" y="13612"/>
                    <a:pt x="11809" y="13611"/>
                  </a:cubicBezTo>
                  <a:close/>
                  <a:moveTo>
                    <a:pt x="67" y="1"/>
                  </a:moveTo>
                  <a:cubicBezTo>
                    <a:pt x="53" y="1"/>
                    <a:pt x="38" y="6"/>
                    <a:pt x="27" y="15"/>
                  </a:cubicBezTo>
                  <a:cubicBezTo>
                    <a:pt x="25" y="16"/>
                    <a:pt x="25" y="16"/>
                    <a:pt x="24" y="20"/>
                  </a:cubicBezTo>
                  <a:cubicBezTo>
                    <a:pt x="5" y="39"/>
                    <a:pt x="1" y="71"/>
                    <a:pt x="18" y="94"/>
                  </a:cubicBezTo>
                  <a:lnTo>
                    <a:pt x="14526" y="20617"/>
                  </a:lnTo>
                  <a:cubicBezTo>
                    <a:pt x="14537" y="20633"/>
                    <a:pt x="14556" y="20640"/>
                    <a:pt x="14575" y="20640"/>
                  </a:cubicBezTo>
                  <a:cubicBezTo>
                    <a:pt x="14579" y="20640"/>
                    <a:pt x="14584" y="20640"/>
                    <a:pt x="14589" y="20639"/>
                  </a:cubicBezTo>
                  <a:cubicBezTo>
                    <a:pt x="14599" y="20635"/>
                    <a:pt x="14606" y="20633"/>
                    <a:pt x="14613" y="20626"/>
                  </a:cubicBezTo>
                  <a:cubicBezTo>
                    <a:pt x="14624" y="20617"/>
                    <a:pt x="14631" y="20602"/>
                    <a:pt x="14634" y="20588"/>
                  </a:cubicBezTo>
                  <a:cubicBezTo>
                    <a:pt x="14673" y="20211"/>
                    <a:pt x="14693" y="19832"/>
                    <a:pt x="14694" y="19460"/>
                  </a:cubicBezTo>
                  <a:cubicBezTo>
                    <a:pt x="14694" y="19460"/>
                    <a:pt x="14697" y="19459"/>
                    <a:pt x="14693" y="19457"/>
                  </a:cubicBezTo>
                  <a:cubicBezTo>
                    <a:pt x="14734" y="11922"/>
                    <a:pt x="7508" y="5356"/>
                    <a:pt x="2860" y="1916"/>
                  </a:cubicBezTo>
                  <a:cubicBezTo>
                    <a:pt x="2856" y="1916"/>
                    <a:pt x="2853" y="1914"/>
                    <a:pt x="2851" y="1911"/>
                  </a:cubicBezTo>
                  <a:cubicBezTo>
                    <a:pt x="1740" y="1086"/>
                    <a:pt x="775" y="443"/>
                    <a:pt x="97" y="10"/>
                  </a:cubicBezTo>
                  <a:cubicBezTo>
                    <a:pt x="88" y="4"/>
                    <a:pt x="78" y="1"/>
                    <a:pt x="67" y="1"/>
                  </a:cubicBezTo>
                  <a:close/>
                </a:path>
              </a:pathLst>
            </a:custGeom>
            <a:solidFill>
              <a:srgbClr val="D2D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6803;p63">
              <a:extLst>
                <a:ext uri="{FF2B5EF4-FFF2-40B4-BE49-F238E27FC236}">
                  <a16:creationId xmlns:a16="http://schemas.microsoft.com/office/drawing/2014/main" id="{2F349AD3-258D-4DA0-96FC-1D76B18873B6}"/>
                </a:ext>
              </a:extLst>
            </p:cNvPr>
            <p:cNvSpPr/>
            <p:nvPr/>
          </p:nvSpPr>
          <p:spPr>
            <a:xfrm>
              <a:off x="5586075" y="2243650"/>
              <a:ext cx="374975" cy="523750"/>
            </a:xfrm>
            <a:custGeom>
              <a:avLst/>
              <a:gdLst/>
              <a:ahLst/>
              <a:cxnLst/>
              <a:rect l="l" t="t" r="r" b="b"/>
              <a:pathLst>
                <a:path w="14999" h="20950" extrusionOk="0">
                  <a:moveTo>
                    <a:pt x="4440" y="8515"/>
                  </a:moveTo>
                  <a:lnTo>
                    <a:pt x="5056" y="8825"/>
                  </a:lnTo>
                  <a:lnTo>
                    <a:pt x="4420" y="8521"/>
                  </a:lnTo>
                  <a:cubicBezTo>
                    <a:pt x="4423" y="8520"/>
                    <a:pt x="4423" y="8520"/>
                    <a:pt x="4424" y="8517"/>
                  </a:cubicBezTo>
                  <a:lnTo>
                    <a:pt x="4440" y="8515"/>
                  </a:lnTo>
                  <a:close/>
                  <a:moveTo>
                    <a:pt x="5826" y="11928"/>
                  </a:moveTo>
                  <a:lnTo>
                    <a:pt x="6482" y="11953"/>
                  </a:lnTo>
                  <a:lnTo>
                    <a:pt x="7077" y="11974"/>
                  </a:lnTo>
                  <a:lnTo>
                    <a:pt x="7074" y="12001"/>
                  </a:lnTo>
                  <a:lnTo>
                    <a:pt x="6497" y="11974"/>
                  </a:lnTo>
                  <a:lnTo>
                    <a:pt x="5810" y="11941"/>
                  </a:lnTo>
                  <a:cubicBezTo>
                    <a:pt x="5809" y="11934"/>
                    <a:pt x="5813" y="11930"/>
                    <a:pt x="5816" y="11929"/>
                  </a:cubicBezTo>
                  <a:lnTo>
                    <a:pt x="5826" y="11928"/>
                  </a:lnTo>
                  <a:close/>
                  <a:moveTo>
                    <a:pt x="7636" y="14585"/>
                  </a:moveTo>
                  <a:cubicBezTo>
                    <a:pt x="7951" y="14718"/>
                    <a:pt x="8292" y="14793"/>
                    <a:pt x="8636" y="14822"/>
                  </a:cubicBezTo>
                  <a:cubicBezTo>
                    <a:pt x="8740" y="14832"/>
                    <a:pt x="8844" y="14836"/>
                    <a:pt x="8947" y="14836"/>
                  </a:cubicBezTo>
                  <a:cubicBezTo>
                    <a:pt x="8975" y="14836"/>
                    <a:pt x="9002" y="14836"/>
                    <a:pt x="9030" y="14835"/>
                  </a:cubicBezTo>
                  <a:lnTo>
                    <a:pt x="9030" y="14835"/>
                  </a:lnTo>
                  <a:cubicBezTo>
                    <a:pt x="8951" y="14842"/>
                    <a:pt x="8872" y="14845"/>
                    <a:pt x="8793" y="14845"/>
                  </a:cubicBezTo>
                  <a:cubicBezTo>
                    <a:pt x="8746" y="14845"/>
                    <a:pt x="8698" y="14844"/>
                    <a:pt x="8651" y="14841"/>
                  </a:cubicBezTo>
                  <a:cubicBezTo>
                    <a:pt x="8301" y="14825"/>
                    <a:pt x="7947" y="14741"/>
                    <a:pt x="7617" y="14590"/>
                  </a:cubicBezTo>
                  <a:cubicBezTo>
                    <a:pt x="7617" y="14590"/>
                    <a:pt x="7620" y="14589"/>
                    <a:pt x="7621" y="14586"/>
                  </a:cubicBezTo>
                  <a:lnTo>
                    <a:pt x="7636" y="14585"/>
                  </a:lnTo>
                  <a:close/>
                  <a:moveTo>
                    <a:pt x="62" y="0"/>
                  </a:moveTo>
                  <a:cubicBezTo>
                    <a:pt x="51" y="0"/>
                    <a:pt x="40" y="4"/>
                    <a:pt x="30" y="11"/>
                  </a:cubicBezTo>
                  <a:cubicBezTo>
                    <a:pt x="28" y="12"/>
                    <a:pt x="24" y="12"/>
                    <a:pt x="22" y="15"/>
                  </a:cubicBezTo>
                  <a:cubicBezTo>
                    <a:pt x="8" y="27"/>
                    <a:pt x="1" y="49"/>
                    <a:pt x="3" y="65"/>
                  </a:cubicBezTo>
                  <a:cubicBezTo>
                    <a:pt x="1736" y="13424"/>
                    <a:pt x="10339" y="18815"/>
                    <a:pt x="13818" y="20472"/>
                  </a:cubicBezTo>
                  <a:cubicBezTo>
                    <a:pt x="14288" y="20692"/>
                    <a:pt x="14661" y="20848"/>
                    <a:pt x="14915" y="20945"/>
                  </a:cubicBezTo>
                  <a:cubicBezTo>
                    <a:pt x="14921" y="20948"/>
                    <a:pt x="14927" y="20949"/>
                    <a:pt x="14933" y="20949"/>
                  </a:cubicBezTo>
                  <a:cubicBezTo>
                    <a:pt x="14947" y="20949"/>
                    <a:pt x="14962" y="20943"/>
                    <a:pt x="14974" y="20933"/>
                  </a:cubicBezTo>
                  <a:lnTo>
                    <a:pt x="14980" y="20928"/>
                  </a:lnTo>
                  <a:cubicBezTo>
                    <a:pt x="14995" y="20906"/>
                    <a:pt x="14999" y="20876"/>
                    <a:pt x="14980" y="20856"/>
                  </a:cubicBezTo>
                  <a:lnTo>
                    <a:pt x="351" y="170"/>
                  </a:lnTo>
                  <a:cubicBezTo>
                    <a:pt x="252" y="106"/>
                    <a:pt x="165" y="53"/>
                    <a:pt x="93" y="11"/>
                  </a:cubicBezTo>
                  <a:cubicBezTo>
                    <a:pt x="84" y="4"/>
                    <a:pt x="73" y="0"/>
                    <a:pt x="62" y="0"/>
                  </a:cubicBezTo>
                  <a:close/>
                </a:path>
              </a:pathLst>
            </a:custGeom>
            <a:solidFill>
              <a:srgbClr val="D2D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6804;p63">
              <a:extLst>
                <a:ext uri="{FF2B5EF4-FFF2-40B4-BE49-F238E27FC236}">
                  <a16:creationId xmlns:a16="http://schemas.microsoft.com/office/drawing/2014/main" id="{E0964BFE-71C8-4CEE-A30E-BCD2D0629027}"/>
                </a:ext>
              </a:extLst>
            </p:cNvPr>
            <p:cNvSpPr/>
            <p:nvPr/>
          </p:nvSpPr>
          <p:spPr>
            <a:xfrm>
              <a:off x="5586125" y="2243925"/>
              <a:ext cx="345500" cy="511550"/>
            </a:xfrm>
            <a:custGeom>
              <a:avLst/>
              <a:gdLst/>
              <a:ahLst/>
              <a:cxnLst/>
              <a:rect l="l" t="t" r="r" b="b"/>
              <a:pathLst>
                <a:path w="13820" h="20462" extrusionOk="0">
                  <a:moveTo>
                    <a:pt x="30" y="0"/>
                  </a:moveTo>
                  <a:cubicBezTo>
                    <a:pt x="27" y="2"/>
                    <a:pt x="23" y="2"/>
                    <a:pt x="22" y="3"/>
                  </a:cubicBezTo>
                  <a:cubicBezTo>
                    <a:pt x="9" y="16"/>
                    <a:pt x="1" y="38"/>
                    <a:pt x="4" y="54"/>
                  </a:cubicBezTo>
                  <a:cubicBezTo>
                    <a:pt x="1737" y="13413"/>
                    <a:pt x="10340" y="18804"/>
                    <a:pt x="13819" y="20461"/>
                  </a:cubicBezTo>
                  <a:cubicBezTo>
                    <a:pt x="11864" y="18607"/>
                    <a:pt x="10149" y="16703"/>
                    <a:pt x="8650" y="14830"/>
                  </a:cubicBezTo>
                  <a:cubicBezTo>
                    <a:pt x="8645" y="14823"/>
                    <a:pt x="8641" y="14815"/>
                    <a:pt x="8636" y="14811"/>
                  </a:cubicBezTo>
                  <a:cubicBezTo>
                    <a:pt x="7867" y="13849"/>
                    <a:pt x="7154" y="12896"/>
                    <a:pt x="6496" y="11963"/>
                  </a:cubicBezTo>
                  <a:cubicBezTo>
                    <a:pt x="6493" y="11953"/>
                    <a:pt x="6486" y="11947"/>
                    <a:pt x="6480" y="11941"/>
                  </a:cubicBezTo>
                  <a:cubicBezTo>
                    <a:pt x="2738" y="6614"/>
                    <a:pt x="761" y="1933"/>
                    <a:pt x="3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6805;p63">
              <a:extLst>
                <a:ext uri="{FF2B5EF4-FFF2-40B4-BE49-F238E27FC236}">
                  <a16:creationId xmlns:a16="http://schemas.microsoft.com/office/drawing/2014/main" id="{C08D3820-2261-4311-BA00-5EFBC2B69D8B}"/>
                </a:ext>
              </a:extLst>
            </p:cNvPr>
            <p:cNvSpPr/>
            <p:nvPr/>
          </p:nvSpPr>
          <p:spPr>
            <a:xfrm>
              <a:off x="5672025" y="2300625"/>
              <a:ext cx="296875" cy="438625"/>
            </a:xfrm>
            <a:custGeom>
              <a:avLst/>
              <a:gdLst/>
              <a:ahLst/>
              <a:cxnLst/>
              <a:rect l="l" t="t" r="r" b="b"/>
              <a:pathLst>
                <a:path w="11875" h="17545" extrusionOk="0">
                  <a:moveTo>
                    <a:pt x="1" y="0"/>
                  </a:moveTo>
                  <a:cubicBezTo>
                    <a:pt x="3612" y="3550"/>
                    <a:pt x="10177" y="10736"/>
                    <a:pt x="11834" y="17544"/>
                  </a:cubicBezTo>
                  <a:cubicBezTo>
                    <a:pt x="11875" y="10006"/>
                    <a:pt x="4649" y="3440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" name="Google Shape;6806;p63">
              <a:extLst>
                <a:ext uri="{FF2B5EF4-FFF2-40B4-BE49-F238E27FC236}">
                  <a16:creationId xmlns:a16="http://schemas.microsoft.com/office/drawing/2014/main" id="{49C91CD7-0DCE-4ECE-903A-9971AF4AB8DB}"/>
                </a:ext>
              </a:extLst>
            </p:cNvPr>
            <p:cNvSpPr/>
            <p:nvPr/>
          </p:nvSpPr>
          <p:spPr>
            <a:xfrm>
              <a:off x="5578775" y="2233975"/>
              <a:ext cx="428850" cy="543050"/>
            </a:xfrm>
            <a:custGeom>
              <a:avLst/>
              <a:gdLst/>
              <a:ahLst/>
              <a:cxnLst/>
              <a:rect l="l" t="t" r="r" b="b"/>
              <a:pathLst>
                <a:path w="17154" h="21722" extrusionOk="0">
                  <a:moveTo>
                    <a:pt x="379" y="483"/>
                  </a:moveTo>
                  <a:lnTo>
                    <a:pt x="379" y="483"/>
                  </a:lnTo>
                  <a:cubicBezTo>
                    <a:pt x="2580" y="1829"/>
                    <a:pt x="16516" y="10800"/>
                    <a:pt x="15428" y="21332"/>
                  </a:cubicBezTo>
                  <a:cubicBezTo>
                    <a:pt x="14673" y="21062"/>
                    <a:pt x="11791" y="19909"/>
                    <a:pt x="8751" y="17206"/>
                  </a:cubicBezTo>
                  <a:cubicBezTo>
                    <a:pt x="5547" y="14351"/>
                    <a:pt x="1513" y="9145"/>
                    <a:pt x="379" y="483"/>
                  </a:cubicBezTo>
                  <a:close/>
                  <a:moveTo>
                    <a:pt x="172" y="0"/>
                  </a:moveTo>
                  <a:cubicBezTo>
                    <a:pt x="141" y="0"/>
                    <a:pt x="109" y="9"/>
                    <a:pt x="81" y="28"/>
                  </a:cubicBezTo>
                  <a:cubicBezTo>
                    <a:pt x="29" y="63"/>
                    <a:pt x="1" y="123"/>
                    <a:pt x="8" y="186"/>
                  </a:cubicBezTo>
                  <a:cubicBezTo>
                    <a:pt x="2086" y="17369"/>
                    <a:pt x="15387" y="21671"/>
                    <a:pt x="15521" y="21713"/>
                  </a:cubicBezTo>
                  <a:cubicBezTo>
                    <a:pt x="15537" y="21718"/>
                    <a:pt x="15552" y="21722"/>
                    <a:pt x="15569" y="21722"/>
                  </a:cubicBezTo>
                  <a:cubicBezTo>
                    <a:pt x="15600" y="21722"/>
                    <a:pt x="15632" y="21712"/>
                    <a:pt x="15660" y="21693"/>
                  </a:cubicBezTo>
                  <a:cubicBezTo>
                    <a:pt x="15702" y="21666"/>
                    <a:pt x="15730" y="21623"/>
                    <a:pt x="15735" y="21575"/>
                  </a:cubicBezTo>
                  <a:cubicBezTo>
                    <a:pt x="17154" y="9895"/>
                    <a:pt x="425" y="120"/>
                    <a:pt x="255" y="22"/>
                  </a:cubicBezTo>
                  <a:cubicBezTo>
                    <a:pt x="229" y="7"/>
                    <a:pt x="201" y="0"/>
                    <a:pt x="17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" name="Google Shape;6807;p63">
              <a:extLst>
                <a:ext uri="{FF2B5EF4-FFF2-40B4-BE49-F238E27FC236}">
                  <a16:creationId xmlns:a16="http://schemas.microsoft.com/office/drawing/2014/main" id="{76804652-E2C8-44BB-B4C4-B66659EB15AC}"/>
                </a:ext>
              </a:extLst>
            </p:cNvPr>
            <p:cNvSpPr/>
            <p:nvPr/>
          </p:nvSpPr>
          <p:spPr>
            <a:xfrm>
              <a:off x="5587425" y="2237700"/>
              <a:ext cx="380550" cy="535825"/>
            </a:xfrm>
            <a:custGeom>
              <a:avLst/>
              <a:gdLst/>
              <a:ahLst/>
              <a:cxnLst/>
              <a:rect l="l" t="t" r="r" b="b"/>
              <a:pathLst>
                <a:path w="15222" h="21433" extrusionOk="0">
                  <a:moveTo>
                    <a:pt x="93" y="1"/>
                  </a:moveTo>
                  <a:cubicBezTo>
                    <a:pt x="77" y="1"/>
                    <a:pt x="60" y="6"/>
                    <a:pt x="45" y="16"/>
                  </a:cubicBezTo>
                  <a:cubicBezTo>
                    <a:pt x="10" y="42"/>
                    <a:pt x="0" y="93"/>
                    <a:pt x="26" y="131"/>
                  </a:cubicBezTo>
                  <a:lnTo>
                    <a:pt x="15061" y="21397"/>
                  </a:lnTo>
                  <a:cubicBezTo>
                    <a:pt x="15078" y="21421"/>
                    <a:pt x="15103" y="21432"/>
                    <a:pt x="15129" y="21432"/>
                  </a:cubicBezTo>
                  <a:cubicBezTo>
                    <a:pt x="15145" y="21432"/>
                    <a:pt x="15161" y="21427"/>
                    <a:pt x="15176" y="21417"/>
                  </a:cubicBezTo>
                  <a:cubicBezTo>
                    <a:pt x="15213" y="21391"/>
                    <a:pt x="15222" y="21339"/>
                    <a:pt x="15196" y="21302"/>
                  </a:cubicBezTo>
                  <a:lnTo>
                    <a:pt x="160" y="36"/>
                  </a:lnTo>
                  <a:cubicBezTo>
                    <a:pt x="144" y="13"/>
                    <a:pt x="119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6808;p63">
              <a:extLst>
                <a:ext uri="{FF2B5EF4-FFF2-40B4-BE49-F238E27FC236}">
                  <a16:creationId xmlns:a16="http://schemas.microsoft.com/office/drawing/2014/main" id="{38C48FD4-233D-4C37-A392-64CA42574CAF}"/>
                </a:ext>
              </a:extLst>
            </p:cNvPr>
            <p:cNvSpPr/>
            <p:nvPr/>
          </p:nvSpPr>
          <p:spPr>
            <a:xfrm>
              <a:off x="5774500" y="2606500"/>
              <a:ext cx="39525" cy="10025"/>
            </a:xfrm>
            <a:custGeom>
              <a:avLst/>
              <a:gdLst/>
              <a:ahLst/>
              <a:cxnLst/>
              <a:rect l="l" t="t" r="r" b="b"/>
              <a:pathLst>
                <a:path w="1581" h="401" extrusionOk="0">
                  <a:moveTo>
                    <a:pt x="94" y="1"/>
                  </a:moveTo>
                  <a:cubicBezTo>
                    <a:pt x="61" y="1"/>
                    <a:pt x="30" y="20"/>
                    <a:pt x="17" y="51"/>
                  </a:cubicBezTo>
                  <a:cubicBezTo>
                    <a:pt x="0" y="94"/>
                    <a:pt x="19" y="143"/>
                    <a:pt x="62" y="160"/>
                  </a:cubicBezTo>
                  <a:cubicBezTo>
                    <a:pt x="440" y="319"/>
                    <a:pt x="849" y="401"/>
                    <a:pt x="1260" y="401"/>
                  </a:cubicBezTo>
                  <a:cubicBezTo>
                    <a:pt x="1340" y="401"/>
                    <a:pt x="1420" y="397"/>
                    <a:pt x="1501" y="390"/>
                  </a:cubicBezTo>
                  <a:cubicBezTo>
                    <a:pt x="1546" y="386"/>
                    <a:pt x="1581" y="347"/>
                    <a:pt x="1577" y="301"/>
                  </a:cubicBezTo>
                  <a:cubicBezTo>
                    <a:pt x="1573" y="258"/>
                    <a:pt x="1541" y="224"/>
                    <a:pt x="1497" y="224"/>
                  </a:cubicBezTo>
                  <a:cubicBezTo>
                    <a:pt x="1494" y="224"/>
                    <a:pt x="1491" y="225"/>
                    <a:pt x="1488" y="225"/>
                  </a:cubicBezTo>
                  <a:cubicBezTo>
                    <a:pt x="1412" y="231"/>
                    <a:pt x="1336" y="234"/>
                    <a:pt x="1261" y="234"/>
                  </a:cubicBezTo>
                  <a:cubicBezTo>
                    <a:pt x="872" y="234"/>
                    <a:pt x="484" y="157"/>
                    <a:pt x="126" y="7"/>
                  </a:cubicBezTo>
                  <a:cubicBezTo>
                    <a:pt x="116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" name="Google Shape;6809;p63">
              <a:extLst>
                <a:ext uri="{FF2B5EF4-FFF2-40B4-BE49-F238E27FC236}">
                  <a16:creationId xmlns:a16="http://schemas.microsoft.com/office/drawing/2014/main" id="{E29C1B89-1AFF-415D-91E2-AD85F54EDFDE}"/>
                </a:ext>
              </a:extLst>
            </p:cNvPr>
            <p:cNvSpPr/>
            <p:nvPr/>
          </p:nvSpPr>
          <p:spPr>
            <a:xfrm>
              <a:off x="5729600" y="2540050"/>
              <a:ext cx="35425" cy="5375"/>
            </a:xfrm>
            <a:custGeom>
              <a:avLst/>
              <a:gdLst/>
              <a:ahLst/>
              <a:cxnLst/>
              <a:rect l="l" t="t" r="r" b="b"/>
              <a:pathLst>
                <a:path w="1417" h="215" extrusionOk="0">
                  <a:moveTo>
                    <a:pt x="83" y="1"/>
                  </a:moveTo>
                  <a:cubicBezTo>
                    <a:pt x="39" y="1"/>
                    <a:pt x="2" y="36"/>
                    <a:pt x="1" y="81"/>
                  </a:cubicBezTo>
                  <a:cubicBezTo>
                    <a:pt x="0" y="126"/>
                    <a:pt x="35" y="166"/>
                    <a:pt x="81" y="167"/>
                  </a:cubicBezTo>
                  <a:lnTo>
                    <a:pt x="1331" y="214"/>
                  </a:lnTo>
                  <a:lnTo>
                    <a:pt x="1333" y="214"/>
                  </a:lnTo>
                  <a:cubicBezTo>
                    <a:pt x="1378" y="214"/>
                    <a:pt x="1414" y="180"/>
                    <a:pt x="1415" y="135"/>
                  </a:cubicBezTo>
                  <a:cubicBezTo>
                    <a:pt x="1416" y="88"/>
                    <a:pt x="1382" y="50"/>
                    <a:pt x="1336" y="48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" name="Google Shape;6810;p63">
              <a:extLst>
                <a:ext uri="{FF2B5EF4-FFF2-40B4-BE49-F238E27FC236}">
                  <a16:creationId xmlns:a16="http://schemas.microsoft.com/office/drawing/2014/main" id="{F836AD50-9CA2-4FF3-9179-89E45FCD7238}"/>
                </a:ext>
              </a:extLst>
            </p:cNvPr>
            <p:cNvSpPr/>
            <p:nvPr/>
          </p:nvSpPr>
          <p:spPr>
            <a:xfrm>
              <a:off x="5694550" y="2454750"/>
              <a:ext cx="20400" cy="11300"/>
            </a:xfrm>
            <a:custGeom>
              <a:avLst/>
              <a:gdLst/>
              <a:ahLst/>
              <a:cxnLst/>
              <a:rect l="l" t="t" r="r" b="b"/>
              <a:pathLst>
                <a:path w="816" h="452" extrusionOk="0">
                  <a:moveTo>
                    <a:pt x="94" y="1"/>
                  </a:moveTo>
                  <a:cubicBezTo>
                    <a:pt x="63" y="1"/>
                    <a:pt x="33" y="19"/>
                    <a:pt x="19" y="50"/>
                  </a:cubicBezTo>
                  <a:cubicBezTo>
                    <a:pt x="1" y="92"/>
                    <a:pt x="19" y="141"/>
                    <a:pt x="61" y="160"/>
                  </a:cubicBezTo>
                  <a:lnTo>
                    <a:pt x="689" y="443"/>
                  </a:lnTo>
                  <a:cubicBezTo>
                    <a:pt x="699" y="449"/>
                    <a:pt x="712" y="452"/>
                    <a:pt x="723" y="452"/>
                  </a:cubicBezTo>
                  <a:cubicBezTo>
                    <a:pt x="755" y="452"/>
                    <a:pt x="785" y="433"/>
                    <a:pt x="796" y="401"/>
                  </a:cubicBezTo>
                  <a:cubicBezTo>
                    <a:pt x="815" y="360"/>
                    <a:pt x="797" y="310"/>
                    <a:pt x="756" y="292"/>
                  </a:cubicBezTo>
                  <a:lnTo>
                    <a:pt x="128" y="8"/>
                  </a:lnTo>
                  <a:cubicBezTo>
                    <a:pt x="117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" name="Google Shape;6811;p63">
              <a:extLst>
                <a:ext uri="{FF2B5EF4-FFF2-40B4-BE49-F238E27FC236}">
                  <a16:creationId xmlns:a16="http://schemas.microsoft.com/office/drawing/2014/main" id="{9196E401-F889-45FF-8595-03F070FF14BE}"/>
                </a:ext>
              </a:extLst>
            </p:cNvPr>
            <p:cNvSpPr/>
            <p:nvPr/>
          </p:nvSpPr>
          <p:spPr>
            <a:xfrm>
              <a:off x="5888050" y="2591225"/>
              <a:ext cx="10550" cy="28050"/>
            </a:xfrm>
            <a:custGeom>
              <a:avLst/>
              <a:gdLst/>
              <a:ahLst/>
              <a:cxnLst/>
              <a:rect l="l" t="t" r="r" b="b"/>
              <a:pathLst>
                <a:path w="422" h="1122" extrusionOk="0">
                  <a:moveTo>
                    <a:pt x="321" y="0"/>
                  </a:moveTo>
                  <a:cubicBezTo>
                    <a:pt x="319" y="0"/>
                    <a:pt x="316" y="0"/>
                    <a:pt x="313" y="1"/>
                  </a:cubicBezTo>
                  <a:cubicBezTo>
                    <a:pt x="268" y="3"/>
                    <a:pt x="233" y="43"/>
                    <a:pt x="236" y="88"/>
                  </a:cubicBezTo>
                  <a:cubicBezTo>
                    <a:pt x="256" y="402"/>
                    <a:pt x="180" y="725"/>
                    <a:pt x="23" y="997"/>
                  </a:cubicBezTo>
                  <a:cubicBezTo>
                    <a:pt x="1" y="1037"/>
                    <a:pt x="13" y="1087"/>
                    <a:pt x="53" y="1110"/>
                  </a:cubicBezTo>
                  <a:cubicBezTo>
                    <a:pt x="66" y="1117"/>
                    <a:pt x="80" y="1122"/>
                    <a:pt x="95" y="1122"/>
                  </a:cubicBezTo>
                  <a:cubicBezTo>
                    <a:pt x="123" y="1122"/>
                    <a:pt x="151" y="1106"/>
                    <a:pt x="165" y="1079"/>
                  </a:cubicBezTo>
                  <a:cubicBezTo>
                    <a:pt x="338" y="778"/>
                    <a:pt x="421" y="422"/>
                    <a:pt x="400" y="77"/>
                  </a:cubicBezTo>
                  <a:cubicBezTo>
                    <a:pt x="398" y="35"/>
                    <a:pt x="372" y="0"/>
                    <a:pt x="3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" name="Google Shape;6812;p63">
              <a:extLst>
                <a:ext uri="{FF2B5EF4-FFF2-40B4-BE49-F238E27FC236}">
                  <a16:creationId xmlns:a16="http://schemas.microsoft.com/office/drawing/2014/main" id="{CED1FB08-D486-4F08-A9EE-A2EA9B6010B3}"/>
                </a:ext>
              </a:extLst>
            </p:cNvPr>
            <p:cNvSpPr/>
            <p:nvPr/>
          </p:nvSpPr>
          <p:spPr>
            <a:xfrm>
              <a:off x="5839675" y="2513075"/>
              <a:ext cx="7250" cy="24275"/>
            </a:xfrm>
            <a:custGeom>
              <a:avLst/>
              <a:gdLst/>
              <a:ahLst/>
              <a:cxnLst/>
              <a:rect l="l" t="t" r="r" b="b"/>
              <a:pathLst>
                <a:path w="290" h="971" extrusionOk="0">
                  <a:moveTo>
                    <a:pt x="196" y="0"/>
                  </a:moveTo>
                  <a:cubicBezTo>
                    <a:pt x="163" y="0"/>
                    <a:pt x="132" y="21"/>
                    <a:pt x="120" y="55"/>
                  </a:cubicBezTo>
                  <a:cubicBezTo>
                    <a:pt x="20" y="324"/>
                    <a:pt x="0" y="626"/>
                    <a:pt x="63" y="906"/>
                  </a:cubicBezTo>
                  <a:cubicBezTo>
                    <a:pt x="73" y="945"/>
                    <a:pt x="106" y="971"/>
                    <a:pt x="145" y="971"/>
                  </a:cubicBezTo>
                  <a:cubicBezTo>
                    <a:pt x="151" y="971"/>
                    <a:pt x="156" y="969"/>
                    <a:pt x="162" y="969"/>
                  </a:cubicBezTo>
                  <a:cubicBezTo>
                    <a:pt x="206" y="958"/>
                    <a:pt x="235" y="914"/>
                    <a:pt x="224" y="869"/>
                  </a:cubicBezTo>
                  <a:cubicBezTo>
                    <a:pt x="168" y="621"/>
                    <a:pt x="185" y="351"/>
                    <a:pt x="274" y="112"/>
                  </a:cubicBezTo>
                  <a:cubicBezTo>
                    <a:pt x="289" y="71"/>
                    <a:pt x="268" y="21"/>
                    <a:pt x="225" y="6"/>
                  </a:cubicBezTo>
                  <a:cubicBezTo>
                    <a:pt x="216" y="2"/>
                    <a:pt x="206" y="0"/>
                    <a:pt x="1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6813;p63">
              <a:extLst>
                <a:ext uri="{FF2B5EF4-FFF2-40B4-BE49-F238E27FC236}">
                  <a16:creationId xmlns:a16="http://schemas.microsoft.com/office/drawing/2014/main" id="{58821F57-317F-4ED9-8119-B7DC162637F3}"/>
                </a:ext>
              </a:extLst>
            </p:cNvPr>
            <p:cNvSpPr/>
            <p:nvPr/>
          </p:nvSpPr>
          <p:spPr>
            <a:xfrm>
              <a:off x="5789325" y="2448975"/>
              <a:ext cx="5075" cy="16225"/>
            </a:xfrm>
            <a:custGeom>
              <a:avLst/>
              <a:gdLst/>
              <a:ahLst/>
              <a:cxnLst/>
              <a:rect l="l" t="t" r="r" b="b"/>
              <a:pathLst>
                <a:path w="203" h="649" extrusionOk="0">
                  <a:moveTo>
                    <a:pt x="121" y="0"/>
                  </a:moveTo>
                  <a:cubicBezTo>
                    <a:pt x="71" y="0"/>
                    <a:pt x="37" y="34"/>
                    <a:pt x="35" y="78"/>
                  </a:cubicBezTo>
                  <a:lnTo>
                    <a:pt x="4" y="560"/>
                  </a:lnTo>
                  <a:cubicBezTo>
                    <a:pt x="1" y="606"/>
                    <a:pt x="35" y="646"/>
                    <a:pt x="81" y="648"/>
                  </a:cubicBezTo>
                  <a:lnTo>
                    <a:pt x="87" y="648"/>
                  </a:lnTo>
                  <a:cubicBezTo>
                    <a:pt x="130" y="648"/>
                    <a:pt x="166" y="615"/>
                    <a:pt x="168" y="571"/>
                  </a:cubicBezTo>
                  <a:lnTo>
                    <a:pt x="200" y="88"/>
                  </a:lnTo>
                  <a:cubicBezTo>
                    <a:pt x="203" y="42"/>
                    <a:pt x="168" y="3"/>
                    <a:pt x="123" y="0"/>
                  </a:cubicBezTo>
                  <a:cubicBezTo>
                    <a:pt x="122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6888;p63">
            <a:extLst>
              <a:ext uri="{FF2B5EF4-FFF2-40B4-BE49-F238E27FC236}">
                <a16:creationId xmlns:a16="http://schemas.microsoft.com/office/drawing/2014/main" id="{EA6887FF-C84B-404A-AE90-8AE62A54BC6F}"/>
              </a:ext>
            </a:extLst>
          </p:cNvPr>
          <p:cNvGrpSpPr/>
          <p:nvPr/>
        </p:nvGrpSpPr>
        <p:grpSpPr>
          <a:xfrm>
            <a:off x="6379279" y="4757005"/>
            <a:ext cx="412725" cy="214550"/>
            <a:chOff x="5016125" y="2486775"/>
            <a:chExt cx="412725" cy="214550"/>
          </a:xfrm>
        </p:grpSpPr>
        <p:sp>
          <p:nvSpPr>
            <p:cNvPr id="123" name="Google Shape;6889;p63">
              <a:extLst>
                <a:ext uri="{FF2B5EF4-FFF2-40B4-BE49-F238E27FC236}">
                  <a16:creationId xmlns:a16="http://schemas.microsoft.com/office/drawing/2014/main" id="{69D8E6AA-2891-4026-81C8-8F4DE78FAACF}"/>
                </a:ext>
              </a:extLst>
            </p:cNvPr>
            <p:cNvSpPr/>
            <p:nvPr/>
          </p:nvSpPr>
          <p:spPr>
            <a:xfrm>
              <a:off x="5016125" y="2486775"/>
              <a:ext cx="412675" cy="181450"/>
            </a:xfrm>
            <a:custGeom>
              <a:avLst/>
              <a:gdLst/>
              <a:ahLst/>
              <a:cxnLst/>
              <a:rect l="l" t="t" r="r" b="b"/>
              <a:pathLst>
                <a:path w="16507" h="7258" extrusionOk="0">
                  <a:moveTo>
                    <a:pt x="6152" y="329"/>
                  </a:moveTo>
                  <a:cubicBezTo>
                    <a:pt x="9794" y="329"/>
                    <a:pt x="14130" y="1343"/>
                    <a:pt x="16112" y="5655"/>
                  </a:cubicBezTo>
                  <a:cubicBezTo>
                    <a:pt x="15620" y="5929"/>
                    <a:pt x="13714" y="6893"/>
                    <a:pt x="11134" y="6949"/>
                  </a:cubicBezTo>
                  <a:cubicBezTo>
                    <a:pt x="11057" y="6951"/>
                    <a:pt x="10980" y="6952"/>
                    <a:pt x="10903" y="6952"/>
                  </a:cubicBezTo>
                  <a:cubicBezTo>
                    <a:pt x="6125" y="6952"/>
                    <a:pt x="2612" y="3812"/>
                    <a:pt x="457" y="1066"/>
                  </a:cubicBezTo>
                  <a:cubicBezTo>
                    <a:pt x="1178" y="875"/>
                    <a:pt x="3478" y="329"/>
                    <a:pt x="6152" y="329"/>
                  </a:cubicBezTo>
                  <a:close/>
                  <a:moveTo>
                    <a:pt x="6146" y="1"/>
                  </a:moveTo>
                  <a:cubicBezTo>
                    <a:pt x="2887" y="1"/>
                    <a:pt x="184" y="796"/>
                    <a:pt x="126" y="814"/>
                  </a:cubicBezTo>
                  <a:cubicBezTo>
                    <a:pt x="75" y="830"/>
                    <a:pt x="35" y="869"/>
                    <a:pt x="17" y="921"/>
                  </a:cubicBezTo>
                  <a:cubicBezTo>
                    <a:pt x="1" y="973"/>
                    <a:pt x="11" y="1029"/>
                    <a:pt x="43" y="1072"/>
                  </a:cubicBezTo>
                  <a:cubicBezTo>
                    <a:pt x="3820" y="5997"/>
                    <a:pt x="7804" y="7258"/>
                    <a:pt x="10897" y="7258"/>
                  </a:cubicBezTo>
                  <a:cubicBezTo>
                    <a:pt x="14115" y="7258"/>
                    <a:pt x="16368" y="5892"/>
                    <a:pt x="16411" y="5864"/>
                  </a:cubicBezTo>
                  <a:cubicBezTo>
                    <a:pt x="16480" y="5820"/>
                    <a:pt x="16507" y="5731"/>
                    <a:pt x="16474" y="5657"/>
                  </a:cubicBezTo>
                  <a:cubicBezTo>
                    <a:pt x="14450" y="1069"/>
                    <a:pt x="9924" y="1"/>
                    <a:pt x="61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6890;p63">
              <a:extLst>
                <a:ext uri="{FF2B5EF4-FFF2-40B4-BE49-F238E27FC236}">
                  <a16:creationId xmlns:a16="http://schemas.microsoft.com/office/drawing/2014/main" id="{66A2B533-FD3A-46A3-891E-B8F8B2E0C3D3}"/>
                </a:ext>
              </a:extLst>
            </p:cNvPr>
            <p:cNvSpPr/>
            <p:nvPr/>
          </p:nvSpPr>
          <p:spPr>
            <a:xfrm>
              <a:off x="5022275" y="2506100"/>
              <a:ext cx="402475" cy="126375"/>
            </a:xfrm>
            <a:custGeom>
              <a:avLst/>
              <a:gdLst/>
              <a:ahLst/>
              <a:cxnLst/>
              <a:rect l="l" t="t" r="r" b="b"/>
              <a:pathLst>
                <a:path w="16099" h="5055" extrusionOk="0">
                  <a:moveTo>
                    <a:pt x="93" y="1"/>
                  </a:moveTo>
                  <a:cubicBezTo>
                    <a:pt x="57" y="1"/>
                    <a:pt x="24" y="24"/>
                    <a:pt x="14" y="59"/>
                  </a:cubicBezTo>
                  <a:cubicBezTo>
                    <a:pt x="0" y="102"/>
                    <a:pt x="26" y="149"/>
                    <a:pt x="68" y="162"/>
                  </a:cubicBezTo>
                  <a:lnTo>
                    <a:pt x="15982" y="5050"/>
                  </a:lnTo>
                  <a:cubicBezTo>
                    <a:pt x="15992" y="5052"/>
                    <a:pt x="15999" y="5054"/>
                    <a:pt x="16007" y="5054"/>
                  </a:cubicBezTo>
                  <a:cubicBezTo>
                    <a:pt x="16043" y="5054"/>
                    <a:pt x="16075" y="5030"/>
                    <a:pt x="16086" y="4994"/>
                  </a:cubicBezTo>
                  <a:cubicBezTo>
                    <a:pt x="16098" y="4952"/>
                    <a:pt x="16074" y="4904"/>
                    <a:pt x="16030" y="4892"/>
                  </a:cubicBezTo>
                  <a:lnTo>
                    <a:pt x="117" y="4"/>
                  </a:lnTo>
                  <a:cubicBezTo>
                    <a:pt x="109" y="2"/>
                    <a:pt x="101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" name="Google Shape;6891;p63">
              <a:extLst>
                <a:ext uri="{FF2B5EF4-FFF2-40B4-BE49-F238E27FC236}">
                  <a16:creationId xmlns:a16="http://schemas.microsoft.com/office/drawing/2014/main" id="{BEB97431-5642-4723-B6B9-969AC8822C6F}"/>
                </a:ext>
              </a:extLst>
            </p:cNvPr>
            <p:cNvSpPr/>
            <p:nvPr/>
          </p:nvSpPr>
          <p:spPr>
            <a:xfrm>
              <a:off x="5260200" y="2617725"/>
              <a:ext cx="24925" cy="21475"/>
            </a:xfrm>
            <a:custGeom>
              <a:avLst/>
              <a:gdLst/>
              <a:ahLst/>
              <a:cxnLst/>
              <a:rect l="l" t="t" r="r" b="b"/>
              <a:pathLst>
                <a:path w="997" h="859" extrusionOk="0">
                  <a:moveTo>
                    <a:pt x="904" y="1"/>
                  </a:moveTo>
                  <a:cubicBezTo>
                    <a:pt x="879" y="1"/>
                    <a:pt x="854" y="12"/>
                    <a:pt x="838" y="34"/>
                  </a:cubicBezTo>
                  <a:cubicBezTo>
                    <a:pt x="614" y="333"/>
                    <a:pt x="346" y="564"/>
                    <a:pt x="59" y="701"/>
                  </a:cubicBezTo>
                  <a:cubicBezTo>
                    <a:pt x="17" y="721"/>
                    <a:pt x="0" y="770"/>
                    <a:pt x="19" y="811"/>
                  </a:cubicBezTo>
                  <a:cubicBezTo>
                    <a:pt x="34" y="841"/>
                    <a:pt x="64" y="858"/>
                    <a:pt x="94" y="858"/>
                  </a:cubicBezTo>
                  <a:cubicBezTo>
                    <a:pt x="106" y="858"/>
                    <a:pt x="119" y="856"/>
                    <a:pt x="129" y="851"/>
                  </a:cubicBezTo>
                  <a:cubicBezTo>
                    <a:pt x="439" y="700"/>
                    <a:pt x="730" y="453"/>
                    <a:pt x="969" y="132"/>
                  </a:cubicBezTo>
                  <a:cubicBezTo>
                    <a:pt x="997" y="95"/>
                    <a:pt x="988" y="45"/>
                    <a:pt x="953" y="17"/>
                  </a:cubicBezTo>
                  <a:cubicBezTo>
                    <a:pt x="938" y="6"/>
                    <a:pt x="921" y="1"/>
                    <a:pt x="90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6892;p63">
              <a:extLst>
                <a:ext uri="{FF2B5EF4-FFF2-40B4-BE49-F238E27FC236}">
                  <a16:creationId xmlns:a16="http://schemas.microsoft.com/office/drawing/2014/main" id="{6B80D1B8-1271-42FE-9A9D-BC65AC1E1F9D}"/>
                </a:ext>
              </a:extLst>
            </p:cNvPr>
            <p:cNvSpPr/>
            <p:nvPr/>
          </p:nvSpPr>
          <p:spPr>
            <a:xfrm>
              <a:off x="5211475" y="2600700"/>
              <a:ext cx="21200" cy="22125"/>
            </a:xfrm>
            <a:custGeom>
              <a:avLst/>
              <a:gdLst/>
              <a:ahLst/>
              <a:cxnLst/>
              <a:rect l="l" t="t" r="r" b="b"/>
              <a:pathLst>
                <a:path w="848" h="885" extrusionOk="0">
                  <a:moveTo>
                    <a:pt x="756" y="0"/>
                  </a:moveTo>
                  <a:cubicBezTo>
                    <a:pt x="734" y="0"/>
                    <a:pt x="711" y="9"/>
                    <a:pt x="695" y="27"/>
                  </a:cubicBezTo>
                  <a:lnTo>
                    <a:pt x="32" y="747"/>
                  </a:lnTo>
                  <a:cubicBezTo>
                    <a:pt x="0" y="779"/>
                    <a:pt x="4" y="832"/>
                    <a:pt x="36" y="863"/>
                  </a:cubicBezTo>
                  <a:cubicBezTo>
                    <a:pt x="52" y="878"/>
                    <a:pt x="73" y="885"/>
                    <a:pt x="93" y="885"/>
                  </a:cubicBezTo>
                  <a:cubicBezTo>
                    <a:pt x="115" y="885"/>
                    <a:pt x="137" y="876"/>
                    <a:pt x="152" y="858"/>
                  </a:cubicBezTo>
                  <a:lnTo>
                    <a:pt x="816" y="138"/>
                  </a:lnTo>
                  <a:cubicBezTo>
                    <a:pt x="847" y="105"/>
                    <a:pt x="845" y="53"/>
                    <a:pt x="812" y="22"/>
                  </a:cubicBezTo>
                  <a:cubicBezTo>
                    <a:pt x="796" y="7"/>
                    <a:pt x="776" y="0"/>
                    <a:pt x="75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6893;p63">
              <a:extLst>
                <a:ext uri="{FF2B5EF4-FFF2-40B4-BE49-F238E27FC236}">
                  <a16:creationId xmlns:a16="http://schemas.microsoft.com/office/drawing/2014/main" id="{0DE532A8-2C72-4856-B9F0-B8F35DF2DC72}"/>
                </a:ext>
              </a:extLst>
            </p:cNvPr>
            <p:cNvSpPr/>
            <p:nvPr/>
          </p:nvSpPr>
          <p:spPr>
            <a:xfrm>
              <a:off x="5160775" y="2578975"/>
              <a:ext cx="15500" cy="8925"/>
            </a:xfrm>
            <a:custGeom>
              <a:avLst/>
              <a:gdLst/>
              <a:ahLst/>
              <a:cxnLst/>
              <a:rect l="l" t="t" r="r" b="b"/>
              <a:pathLst>
                <a:path w="620" h="357" extrusionOk="0">
                  <a:moveTo>
                    <a:pt x="526" y="0"/>
                  </a:moveTo>
                  <a:cubicBezTo>
                    <a:pt x="515" y="0"/>
                    <a:pt x="504" y="3"/>
                    <a:pt x="493" y="7"/>
                  </a:cubicBezTo>
                  <a:lnTo>
                    <a:pt x="60" y="199"/>
                  </a:lnTo>
                  <a:cubicBezTo>
                    <a:pt x="18" y="216"/>
                    <a:pt x="0" y="266"/>
                    <a:pt x="18" y="308"/>
                  </a:cubicBezTo>
                  <a:cubicBezTo>
                    <a:pt x="33" y="339"/>
                    <a:pt x="63" y="357"/>
                    <a:pt x="94" y="357"/>
                  </a:cubicBezTo>
                  <a:cubicBezTo>
                    <a:pt x="106" y="357"/>
                    <a:pt x="117" y="355"/>
                    <a:pt x="127" y="348"/>
                  </a:cubicBezTo>
                  <a:lnTo>
                    <a:pt x="560" y="158"/>
                  </a:lnTo>
                  <a:cubicBezTo>
                    <a:pt x="602" y="139"/>
                    <a:pt x="620" y="91"/>
                    <a:pt x="602" y="49"/>
                  </a:cubicBezTo>
                  <a:cubicBezTo>
                    <a:pt x="588" y="18"/>
                    <a:pt x="558" y="0"/>
                    <a:pt x="52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6894;p63">
              <a:extLst>
                <a:ext uri="{FF2B5EF4-FFF2-40B4-BE49-F238E27FC236}">
                  <a16:creationId xmlns:a16="http://schemas.microsoft.com/office/drawing/2014/main" id="{B4084E43-DBE3-4CFF-B4F1-5B59EBEE6E3F}"/>
                </a:ext>
              </a:extLst>
            </p:cNvPr>
            <p:cNvSpPr/>
            <p:nvPr/>
          </p:nvSpPr>
          <p:spPr>
            <a:xfrm>
              <a:off x="5315875" y="2553500"/>
              <a:ext cx="10750" cy="23175"/>
            </a:xfrm>
            <a:custGeom>
              <a:avLst/>
              <a:gdLst/>
              <a:ahLst/>
              <a:cxnLst/>
              <a:rect l="l" t="t" r="r" b="b"/>
              <a:pathLst>
                <a:path w="430" h="927" extrusionOk="0">
                  <a:moveTo>
                    <a:pt x="94" y="1"/>
                  </a:moveTo>
                  <a:cubicBezTo>
                    <a:pt x="78" y="1"/>
                    <a:pt x="62" y="5"/>
                    <a:pt x="48" y="15"/>
                  </a:cubicBezTo>
                  <a:cubicBezTo>
                    <a:pt x="10" y="41"/>
                    <a:pt x="0" y="93"/>
                    <a:pt x="26" y="130"/>
                  </a:cubicBezTo>
                  <a:cubicBezTo>
                    <a:pt x="155" y="323"/>
                    <a:pt x="239" y="579"/>
                    <a:pt x="262" y="851"/>
                  </a:cubicBezTo>
                  <a:cubicBezTo>
                    <a:pt x="266" y="894"/>
                    <a:pt x="302" y="927"/>
                    <a:pt x="345" y="927"/>
                  </a:cubicBezTo>
                  <a:cubicBezTo>
                    <a:pt x="346" y="927"/>
                    <a:pt x="349" y="927"/>
                    <a:pt x="350" y="925"/>
                  </a:cubicBezTo>
                  <a:cubicBezTo>
                    <a:pt x="396" y="920"/>
                    <a:pt x="430" y="882"/>
                    <a:pt x="426" y="836"/>
                  </a:cubicBezTo>
                  <a:cubicBezTo>
                    <a:pt x="401" y="536"/>
                    <a:pt x="307" y="252"/>
                    <a:pt x="163" y="37"/>
                  </a:cubicBezTo>
                  <a:cubicBezTo>
                    <a:pt x="146" y="14"/>
                    <a:pt x="121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6895;p63">
              <a:extLst>
                <a:ext uri="{FF2B5EF4-FFF2-40B4-BE49-F238E27FC236}">
                  <a16:creationId xmlns:a16="http://schemas.microsoft.com/office/drawing/2014/main" id="{E1FC65C1-639C-4040-9A8B-235CE54AADCA}"/>
                </a:ext>
              </a:extLst>
            </p:cNvPr>
            <p:cNvSpPr/>
            <p:nvPr/>
          </p:nvSpPr>
          <p:spPr>
            <a:xfrm>
              <a:off x="5259475" y="2533275"/>
              <a:ext cx="11600" cy="18100"/>
            </a:xfrm>
            <a:custGeom>
              <a:avLst/>
              <a:gdLst/>
              <a:ahLst/>
              <a:cxnLst/>
              <a:rect l="l" t="t" r="r" b="b"/>
              <a:pathLst>
                <a:path w="464" h="724" extrusionOk="0">
                  <a:moveTo>
                    <a:pt x="92" y="0"/>
                  </a:moveTo>
                  <a:cubicBezTo>
                    <a:pt x="86" y="0"/>
                    <a:pt x="80" y="1"/>
                    <a:pt x="73" y="3"/>
                  </a:cubicBezTo>
                  <a:cubicBezTo>
                    <a:pt x="29" y="12"/>
                    <a:pt x="1" y="56"/>
                    <a:pt x="10" y="101"/>
                  </a:cubicBezTo>
                  <a:cubicBezTo>
                    <a:pt x="63" y="339"/>
                    <a:pt x="171" y="551"/>
                    <a:pt x="313" y="699"/>
                  </a:cubicBezTo>
                  <a:cubicBezTo>
                    <a:pt x="329" y="715"/>
                    <a:pt x="350" y="724"/>
                    <a:pt x="371" y="724"/>
                  </a:cubicBezTo>
                  <a:cubicBezTo>
                    <a:pt x="391" y="724"/>
                    <a:pt x="412" y="715"/>
                    <a:pt x="430" y="700"/>
                  </a:cubicBezTo>
                  <a:cubicBezTo>
                    <a:pt x="464" y="668"/>
                    <a:pt x="464" y="616"/>
                    <a:pt x="432" y="583"/>
                  </a:cubicBezTo>
                  <a:cubicBezTo>
                    <a:pt x="309" y="458"/>
                    <a:pt x="218" y="274"/>
                    <a:pt x="172" y="65"/>
                  </a:cubicBezTo>
                  <a:cubicBezTo>
                    <a:pt x="163" y="27"/>
                    <a:pt x="130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6896;p63">
              <a:extLst>
                <a:ext uri="{FF2B5EF4-FFF2-40B4-BE49-F238E27FC236}">
                  <a16:creationId xmlns:a16="http://schemas.microsoft.com/office/drawing/2014/main" id="{4A96ED9C-422F-4403-B0FA-9A715F2BFCBA}"/>
                </a:ext>
              </a:extLst>
            </p:cNvPr>
            <p:cNvSpPr/>
            <p:nvPr/>
          </p:nvSpPr>
          <p:spPr>
            <a:xfrm>
              <a:off x="5207700" y="2522750"/>
              <a:ext cx="9000" cy="12550"/>
            </a:xfrm>
            <a:custGeom>
              <a:avLst/>
              <a:gdLst/>
              <a:ahLst/>
              <a:cxnLst/>
              <a:rect l="l" t="t" r="r" b="b"/>
              <a:pathLst>
                <a:path w="360" h="502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3" y="120"/>
                  </a:cubicBezTo>
                  <a:lnTo>
                    <a:pt x="191" y="455"/>
                  </a:lnTo>
                  <a:cubicBezTo>
                    <a:pt x="207" y="484"/>
                    <a:pt x="235" y="501"/>
                    <a:pt x="266" y="501"/>
                  </a:cubicBezTo>
                  <a:cubicBezTo>
                    <a:pt x="279" y="501"/>
                    <a:pt x="292" y="497"/>
                    <a:pt x="302" y="492"/>
                  </a:cubicBezTo>
                  <a:cubicBezTo>
                    <a:pt x="343" y="471"/>
                    <a:pt x="360" y="421"/>
                    <a:pt x="339" y="381"/>
                  </a:cubicBezTo>
                  <a:lnTo>
                    <a:pt x="170" y="46"/>
                  </a:lnTo>
                  <a:cubicBezTo>
                    <a:pt x="156" y="17"/>
                    <a:pt x="126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6897;p63">
              <a:extLst>
                <a:ext uri="{FF2B5EF4-FFF2-40B4-BE49-F238E27FC236}">
                  <a16:creationId xmlns:a16="http://schemas.microsoft.com/office/drawing/2014/main" id="{6C4F12F1-E13B-4F2A-9104-86659118A12D}"/>
                </a:ext>
              </a:extLst>
            </p:cNvPr>
            <p:cNvSpPr/>
            <p:nvPr/>
          </p:nvSpPr>
          <p:spPr>
            <a:xfrm>
              <a:off x="5016125" y="2486775"/>
              <a:ext cx="412675" cy="181450"/>
            </a:xfrm>
            <a:custGeom>
              <a:avLst/>
              <a:gdLst/>
              <a:ahLst/>
              <a:cxnLst/>
              <a:rect l="l" t="t" r="r" b="b"/>
              <a:pathLst>
                <a:path w="16507" h="7258" extrusionOk="0">
                  <a:moveTo>
                    <a:pt x="6152" y="329"/>
                  </a:moveTo>
                  <a:cubicBezTo>
                    <a:pt x="9794" y="329"/>
                    <a:pt x="14130" y="1343"/>
                    <a:pt x="16112" y="5655"/>
                  </a:cubicBezTo>
                  <a:cubicBezTo>
                    <a:pt x="15620" y="5929"/>
                    <a:pt x="13714" y="6893"/>
                    <a:pt x="11134" y="6949"/>
                  </a:cubicBezTo>
                  <a:cubicBezTo>
                    <a:pt x="11057" y="6951"/>
                    <a:pt x="10980" y="6952"/>
                    <a:pt x="10903" y="6952"/>
                  </a:cubicBezTo>
                  <a:cubicBezTo>
                    <a:pt x="6125" y="6952"/>
                    <a:pt x="2612" y="3812"/>
                    <a:pt x="457" y="1066"/>
                  </a:cubicBezTo>
                  <a:cubicBezTo>
                    <a:pt x="1178" y="875"/>
                    <a:pt x="3478" y="329"/>
                    <a:pt x="6152" y="329"/>
                  </a:cubicBezTo>
                  <a:close/>
                  <a:moveTo>
                    <a:pt x="6146" y="1"/>
                  </a:moveTo>
                  <a:cubicBezTo>
                    <a:pt x="2887" y="1"/>
                    <a:pt x="184" y="796"/>
                    <a:pt x="126" y="814"/>
                  </a:cubicBezTo>
                  <a:cubicBezTo>
                    <a:pt x="75" y="830"/>
                    <a:pt x="35" y="869"/>
                    <a:pt x="17" y="921"/>
                  </a:cubicBezTo>
                  <a:cubicBezTo>
                    <a:pt x="1" y="973"/>
                    <a:pt x="11" y="1029"/>
                    <a:pt x="43" y="1072"/>
                  </a:cubicBezTo>
                  <a:cubicBezTo>
                    <a:pt x="3820" y="5997"/>
                    <a:pt x="7804" y="7258"/>
                    <a:pt x="10897" y="7258"/>
                  </a:cubicBezTo>
                  <a:cubicBezTo>
                    <a:pt x="14115" y="7258"/>
                    <a:pt x="16368" y="5892"/>
                    <a:pt x="16411" y="5864"/>
                  </a:cubicBezTo>
                  <a:cubicBezTo>
                    <a:pt x="16480" y="5820"/>
                    <a:pt x="16507" y="5731"/>
                    <a:pt x="16474" y="5657"/>
                  </a:cubicBezTo>
                  <a:cubicBezTo>
                    <a:pt x="14450" y="1069"/>
                    <a:pt x="9924" y="1"/>
                    <a:pt x="61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6898;p63">
              <a:extLst>
                <a:ext uri="{FF2B5EF4-FFF2-40B4-BE49-F238E27FC236}">
                  <a16:creationId xmlns:a16="http://schemas.microsoft.com/office/drawing/2014/main" id="{D298F76F-4E13-4F17-A07E-68C5416D7F39}"/>
                </a:ext>
              </a:extLst>
            </p:cNvPr>
            <p:cNvSpPr/>
            <p:nvPr/>
          </p:nvSpPr>
          <p:spPr>
            <a:xfrm>
              <a:off x="5022275" y="2506100"/>
              <a:ext cx="402475" cy="126375"/>
            </a:xfrm>
            <a:custGeom>
              <a:avLst/>
              <a:gdLst/>
              <a:ahLst/>
              <a:cxnLst/>
              <a:rect l="l" t="t" r="r" b="b"/>
              <a:pathLst>
                <a:path w="16099" h="5055" extrusionOk="0">
                  <a:moveTo>
                    <a:pt x="93" y="1"/>
                  </a:moveTo>
                  <a:cubicBezTo>
                    <a:pt x="57" y="1"/>
                    <a:pt x="24" y="24"/>
                    <a:pt x="14" y="59"/>
                  </a:cubicBezTo>
                  <a:cubicBezTo>
                    <a:pt x="0" y="102"/>
                    <a:pt x="26" y="149"/>
                    <a:pt x="68" y="162"/>
                  </a:cubicBezTo>
                  <a:lnTo>
                    <a:pt x="15982" y="5050"/>
                  </a:lnTo>
                  <a:cubicBezTo>
                    <a:pt x="15992" y="5052"/>
                    <a:pt x="15999" y="5054"/>
                    <a:pt x="16007" y="5054"/>
                  </a:cubicBezTo>
                  <a:cubicBezTo>
                    <a:pt x="16043" y="5054"/>
                    <a:pt x="16075" y="5030"/>
                    <a:pt x="16086" y="4994"/>
                  </a:cubicBezTo>
                  <a:cubicBezTo>
                    <a:pt x="16098" y="4952"/>
                    <a:pt x="16074" y="4904"/>
                    <a:pt x="16030" y="4892"/>
                  </a:cubicBezTo>
                  <a:lnTo>
                    <a:pt x="117" y="4"/>
                  </a:lnTo>
                  <a:cubicBezTo>
                    <a:pt x="109" y="2"/>
                    <a:pt x="101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6899;p63">
              <a:extLst>
                <a:ext uri="{FF2B5EF4-FFF2-40B4-BE49-F238E27FC236}">
                  <a16:creationId xmlns:a16="http://schemas.microsoft.com/office/drawing/2014/main" id="{C99313AE-BCB1-4A4C-A387-9AE68C36C67F}"/>
                </a:ext>
              </a:extLst>
            </p:cNvPr>
            <p:cNvSpPr/>
            <p:nvPr/>
          </p:nvSpPr>
          <p:spPr>
            <a:xfrm>
              <a:off x="5260200" y="2617725"/>
              <a:ext cx="24925" cy="21475"/>
            </a:xfrm>
            <a:custGeom>
              <a:avLst/>
              <a:gdLst/>
              <a:ahLst/>
              <a:cxnLst/>
              <a:rect l="l" t="t" r="r" b="b"/>
              <a:pathLst>
                <a:path w="997" h="859" extrusionOk="0">
                  <a:moveTo>
                    <a:pt x="904" y="1"/>
                  </a:moveTo>
                  <a:cubicBezTo>
                    <a:pt x="879" y="1"/>
                    <a:pt x="854" y="12"/>
                    <a:pt x="838" y="34"/>
                  </a:cubicBezTo>
                  <a:cubicBezTo>
                    <a:pt x="614" y="333"/>
                    <a:pt x="346" y="564"/>
                    <a:pt x="59" y="701"/>
                  </a:cubicBezTo>
                  <a:cubicBezTo>
                    <a:pt x="17" y="721"/>
                    <a:pt x="0" y="770"/>
                    <a:pt x="19" y="811"/>
                  </a:cubicBezTo>
                  <a:cubicBezTo>
                    <a:pt x="34" y="841"/>
                    <a:pt x="64" y="858"/>
                    <a:pt x="94" y="858"/>
                  </a:cubicBezTo>
                  <a:cubicBezTo>
                    <a:pt x="106" y="858"/>
                    <a:pt x="119" y="856"/>
                    <a:pt x="129" y="851"/>
                  </a:cubicBezTo>
                  <a:cubicBezTo>
                    <a:pt x="439" y="700"/>
                    <a:pt x="730" y="453"/>
                    <a:pt x="969" y="132"/>
                  </a:cubicBezTo>
                  <a:cubicBezTo>
                    <a:pt x="997" y="95"/>
                    <a:pt x="988" y="45"/>
                    <a:pt x="953" y="17"/>
                  </a:cubicBezTo>
                  <a:cubicBezTo>
                    <a:pt x="938" y="6"/>
                    <a:pt x="921" y="1"/>
                    <a:pt x="90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6900;p63">
              <a:extLst>
                <a:ext uri="{FF2B5EF4-FFF2-40B4-BE49-F238E27FC236}">
                  <a16:creationId xmlns:a16="http://schemas.microsoft.com/office/drawing/2014/main" id="{4782BD6E-0B31-49ED-AF3C-87765A7366DA}"/>
                </a:ext>
              </a:extLst>
            </p:cNvPr>
            <p:cNvSpPr/>
            <p:nvPr/>
          </p:nvSpPr>
          <p:spPr>
            <a:xfrm>
              <a:off x="5211475" y="2600700"/>
              <a:ext cx="21200" cy="22125"/>
            </a:xfrm>
            <a:custGeom>
              <a:avLst/>
              <a:gdLst/>
              <a:ahLst/>
              <a:cxnLst/>
              <a:rect l="l" t="t" r="r" b="b"/>
              <a:pathLst>
                <a:path w="848" h="885" extrusionOk="0">
                  <a:moveTo>
                    <a:pt x="756" y="0"/>
                  </a:moveTo>
                  <a:cubicBezTo>
                    <a:pt x="734" y="0"/>
                    <a:pt x="711" y="9"/>
                    <a:pt x="695" y="27"/>
                  </a:cubicBezTo>
                  <a:lnTo>
                    <a:pt x="32" y="747"/>
                  </a:lnTo>
                  <a:cubicBezTo>
                    <a:pt x="0" y="779"/>
                    <a:pt x="4" y="832"/>
                    <a:pt x="36" y="863"/>
                  </a:cubicBezTo>
                  <a:cubicBezTo>
                    <a:pt x="52" y="878"/>
                    <a:pt x="73" y="885"/>
                    <a:pt x="93" y="885"/>
                  </a:cubicBezTo>
                  <a:cubicBezTo>
                    <a:pt x="115" y="885"/>
                    <a:pt x="137" y="876"/>
                    <a:pt x="152" y="858"/>
                  </a:cubicBezTo>
                  <a:lnTo>
                    <a:pt x="816" y="138"/>
                  </a:lnTo>
                  <a:cubicBezTo>
                    <a:pt x="847" y="105"/>
                    <a:pt x="845" y="53"/>
                    <a:pt x="812" y="22"/>
                  </a:cubicBezTo>
                  <a:cubicBezTo>
                    <a:pt x="796" y="7"/>
                    <a:pt x="776" y="0"/>
                    <a:pt x="75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6901;p63">
              <a:extLst>
                <a:ext uri="{FF2B5EF4-FFF2-40B4-BE49-F238E27FC236}">
                  <a16:creationId xmlns:a16="http://schemas.microsoft.com/office/drawing/2014/main" id="{B8061A2D-9C24-44D3-9128-D8B1E4D65469}"/>
                </a:ext>
              </a:extLst>
            </p:cNvPr>
            <p:cNvSpPr/>
            <p:nvPr/>
          </p:nvSpPr>
          <p:spPr>
            <a:xfrm>
              <a:off x="5160775" y="2578975"/>
              <a:ext cx="15500" cy="8925"/>
            </a:xfrm>
            <a:custGeom>
              <a:avLst/>
              <a:gdLst/>
              <a:ahLst/>
              <a:cxnLst/>
              <a:rect l="l" t="t" r="r" b="b"/>
              <a:pathLst>
                <a:path w="620" h="357" extrusionOk="0">
                  <a:moveTo>
                    <a:pt x="526" y="0"/>
                  </a:moveTo>
                  <a:cubicBezTo>
                    <a:pt x="515" y="0"/>
                    <a:pt x="504" y="3"/>
                    <a:pt x="493" y="7"/>
                  </a:cubicBezTo>
                  <a:lnTo>
                    <a:pt x="60" y="199"/>
                  </a:lnTo>
                  <a:cubicBezTo>
                    <a:pt x="18" y="216"/>
                    <a:pt x="0" y="266"/>
                    <a:pt x="18" y="308"/>
                  </a:cubicBezTo>
                  <a:cubicBezTo>
                    <a:pt x="33" y="339"/>
                    <a:pt x="63" y="357"/>
                    <a:pt x="94" y="357"/>
                  </a:cubicBezTo>
                  <a:cubicBezTo>
                    <a:pt x="106" y="357"/>
                    <a:pt x="117" y="355"/>
                    <a:pt x="127" y="348"/>
                  </a:cubicBezTo>
                  <a:lnTo>
                    <a:pt x="560" y="158"/>
                  </a:lnTo>
                  <a:cubicBezTo>
                    <a:pt x="602" y="139"/>
                    <a:pt x="620" y="91"/>
                    <a:pt x="602" y="49"/>
                  </a:cubicBezTo>
                  <a:cubicBezTo>
                    <a:pt x="588" y="18"/>
                    <a:pt x="558" y="0"/>
                    <a:pt x="52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6902;p63">
              <a:extLst>
                <a:ext uri="{FF2B5EF4-FFF2-40B4-BE49-F238E27FC236}">
                  <a16:creationId xmlns:a16="http://schemas.microsoft.com/office/drawing/2014/main" id="{0AC76910-9129-4516-9350-06A7D5945054}"/>
                </a:ext>
              </a:extLst>
            </p:cNvPr>
            <p:cNvSpPr/>
            <p:nvPr/>
          </p:nvSpPr>
          <p:spPr>
            <a:xfrm>
              <a:off x="5315875" y="2553500"/>
              <a:ext cx="10750" cy="23175"/>
            </a:xfrm>
            <a:custGeom>
              <a:avLst/>
              <a:gdLst/>
              <a:ahLst/>
              <a:cxnLst/>
              <a:rect l="l" t="t" r="r" b="b"/>
              <a:pathLst>
                <a:path w="430" h="927" extrusionOk="0">
                  <a:moveTo>
                    <a:pt x="94" y="1"/>
                  </a:moveTo>
                  <a:cubicBezTo>
                    <a:pt x="78" y="1"/>
                    <a:pt x="62" y="5"/>
                    <a:pt x="48" y="15"/>
                  </a:cubicBezTo>
                  <a:cubicBezTo>
                    <a:pt x="10" y="41"/>
                    <a:pt x="0" y="93"/>
                    <a:pt x="26" y="130"/>
                  </a:cubicBezTo>
                  <a:cubicBezTo>
                    <a:pt x="155" y="323"/>
                    <a:pt x="239" y="579"/>
                    <a:pt x="262" y="851"/>
                  </a:cubicBezTo>
                  <a:cubicBezTo>
                    <a:pt x="266" y="894"/>
                    <a:pt x="302" y="927"/>
                    <a:pt x="345" y="927"/>
                  </a:cubicBezTo>
                  <a:cubicBezTo>
                    <a:pt x="346" y="927"/>
                    <a:pt x="349" y="927"/>
                    <a:pt x="350" y="925"/>
                  </a:cubicBezTo>
                  <a:cubicBezTo>
                    <a:pt x="396" y="920"/>
                    <a:pt x="430" y="882"/>
                    <a:pt x="426" y="836"/>
                  </a:cubicBezTo>
                  <a:cubicBezTo>
                    <a:pt x="401" y="536"/>
                    <a:pt x="307" y="252"/>
                    <a:pt x="163" y="37"/>
                  </a:cubicBezTo>
                  <a:cubicBezTo>
                    <a:pt x="146" y="14"/>
                    <a:pt x="121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6903;p63">
              <a:extLst>
                <a:ext uri="{FF2B5EF4-FFF2-40B4-BE49-F238E27FC236}">
                  <a16:creationId xmlns:a16="http://schemas.microsoft.com/office/drawing/2014/main" id="{FBDF4760-EF14-4F29-8C32-EE2048B2B122}"/>
                </a:ext>
              </a:extLst>
            </p:cNvPr>
            <p:cNvSpPr/>
            <p:nvPr/>
          </p:nvSpPr>
          <p:spPr>
            <a:xfrm>
              <a:off x="5259475" y="2533275"/>
              <a:ext cx="11600" cy="18100"/>
            </a:xfrm>
            <a:custGeom>
              <a:avLst/>
              <a:gdLst/>
              <a:ahLst/>
              <a:cxnLst/>
              <a:rect l="l" t="t" r="r" b="b"/>
              <a:pathLst>
                <a:path w="464" h="724" extrusionOk="0">
                  <a:moveTo>
                    <a:pt x="92" y="0"/>
                  </a:moveTo>
                  <a:cubicBezTo>
                    <a:pt x="86" y="0"/>
                    <a:pt x="80" y="1"/>
                    <a:pt x="73" y="3"/>
                  </a:cubicBezTo>
                  <a:cubicBezTo>
                    <a:pt x="29" y="12"/>
                    <a:pt x="1" y="56"/>
                    <a:pt x="10" y="101"/>
                  </a:cubicBezTo>
                  <a:cubicBezTo>
                    <a:pt x="63" y="339"/>
                    <a:pt x="171" y="551"/>
                    <a:pt x="313" y="699"/>
                  </a:cubicBezTo>
                  <a:cubicBezTo>
                    <a:pt x="329" y="715"/>
                    <a:pt x="350" y="724"/>
                    <a:pt x="371" y="724"/>
                  </a:cubicBezTo>
                  <a:cubicBezTo>
                    <a:pt x="391" y="724"/>
                    <a:pt x="412" y="715"/>
                    <a:pt x="430" y="700"/>
                  </a:cubicBezTo>
                  <a:cubicBezTo>
                    <a:pt x="464" y="668"/>
                    <a:pt x="464" y="616"/>
                    <a:pt x="432" y="583"/>
                  </a:cubicBezTo>
                  <a:cubicBezTo>
                    <a:pt x="309" y="458"/>
                    <a:pt x="218" y="274"/>
                    <a:pt x="172" y="65"/>
                  </a:cubicBezTo>
                  <a:cubicBezTo>
                    <a:pt x="163" y="27"/>
                    <a:pt x="130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6904;p63">
              <a:extLst>
                <a:ext uri="{FF2B5EF4-FFF2-40B4-BE49-F238E27FC236}">
                  <a16:creationId xmlns:a16="http://schemas.microsoft.com/office/drawing/2014/main" id="{20558953-189B-4AB5-BE1B-572F2A9F2416}"/>
                </a:ext>
              </a:extLst>
            </p:cNvPr>
            <p:cNvSpPr/>
            <p:nvPr/>
          </p:nvSpPr>
          <p:spPr>
            <a:xfrm>
              <a:off x="5207700" y="2522750"/>
              <a:ext cx="9000" cy="12550"/>
            </a:xfrm>
            <a:custGeom>
              <a:avLst/>
              <a:gdLst/>
              <a:ahLst/>
              <a:cxnLst/>
              <a:rect l="l" t="t" r="r" b="b"/>
              <a:pathLst>
                <a:path w="360" h="502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3" y="120"/>
                  </a:cubicBezTo>
                  <a:lnTo>
                    <a:pt x="191" y="455"/>
                  </a:lnTo>
                  <a:cubicBezTo>
                    <a:pt x="207" y="484"/>
                    <a:pt x="235" y="501"/>
                    <a:pt x="266" y="501"/>
                  </a:cubicBezTo>
                  <a:cubicBezTo>
                    <a:pt x="279" y="501"/>
                    <a:pt x="292" y="497"/>
                    <a:pt x="302" y="492"/>
                  </a:cubicBezTo>
                  <a:cubicBezTo>
                    <a:pt x="343" y="471"/>
                    <a:pt x="360" y="421"/>
                    <a:pt x="339" y="381"/>
                  </a:cubicBezTo>
                  <a:lnTo>
                    <a:pt x="170" y="46"/>
                  </a:lnTo>
                  <a:cubicBezTo>
                    <a:pt x="156" y="17"/>
                    <a:pt x="126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6905;p63">
              <a:extLst>
                <a:ext uri="{FF2B5EF4-FFF2-40B4-BE49-F238E27FC236}">
                  <a16:creationId xmlns:a16="http://schemas.microsoft.com/office/drawing/2014/main" id="{132D95DB-1FBB-4111-AA14-5968DD614803}"/>
                </a:ext>
              </a:extLst>
            </p:cNvPr>
            <p:cNvSpPr/>
            <p:nvPr/>
          </p:nvSpPr>
          <p:spPr>
            <a:xfrm>
              <a:off x="5016125" y="2519875"/>
              <a:ext cx="412725" cy="181450"/>
            </a:xfrm>
            <a:custGeom>
              <a:avLst/>
              <a:gdLst/>
              <a:ahLst/>
              <a:cxnLst/>
              <a:rect l="l" t="t" r="r" b="b"/>
              <a:pathLst>
                <a:path w="16509" h="7258" extrusionOk="0">
                  <a:moveTo>
                    <a:pt x="6147" y="0"/>
                  </a:moveTo>
                  <a:cubicBezTo>
                    <a:pt x="2888" y="0"/>
                    <a:pt x="185" y="796"/>
                    <a:pt x="127" y="814"/>
                  </a:cubicBezTo>
                  <a:cubicBezTo>
                    <a:pt x="75" y="830"/>
                    <a:pt x="35" y="869"/>
                    <a:pt x="17" y="921"/>
                  </a:cubicBezTo>
                  <a:cubicBezTo>
                    <a:pt x="1" y="972"/>
                    <a:pt x="11" y="1029"/>
                    <a:pt x="43" y="1072"/>
                  </a:cubicBezTo>
                  <a:cubicBezTo>
                    <a:pt x="3820" y="5997"/>
                    <a:pt x="7804" y="7258"/>
                    <a:pt x="10897" y="7258"/>
                  </a:cubicBezTo>
                  <a:cubicBezTo>
                    <a:pt x="14115" y="7258"/>
                    <a:pt x="16368" y="5892"/>
                    <a:pt x="16411" y="5865"/>
                  </a:cubicBezTo>
                  <a:cubicBezTo>
                    <a:pt x="16480" y="5822"/>
                    <a:pt x="16509" y="5733"/>
                    <a:pt x="16475" y="5658"/>
                  </a:cubicBezTo>
                  <a:cubicBezTo>
                    <a:pt x="14451" y="1069"/>
                    <a:pt x="9925" y="0"/>
                    <a:pt x="614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6906;p63">
              <a:extLst>
                <a:ext uri="{FF2B5EF4-FFF2-40B4-BE49-F238E27FC236}">
                  <a16:creationId xmlns:a16="http://schemas.microsoft.com/office/drawing/2014/main" id="{78BD2198-7F9F-4332-A53A-334175CF571D}"/>
                </a:ext>
              </a:extLst>
            </p:cNvPr>
            <p:cNvSpPr/>
            <p:nvPr/>
          </p:nvSpPr>
          <p:spPr>
            <a:xfrm>
              <a:off x="5035575" y="2492575"/>
              <a:ext cx="385900" cy="136800"/>
            </a:xfrm>
            <a:custGeom>
              <a:avLst/>
              <a:gdLst/>
              <a:ahLst/>
              <a:cxnLst/>
              <a:rect l="l" t="t" r="r" b="b"/>
              <a:pathLst>
                <a:path w="15436" h="5472" extrusionOk="0">
                  <a:moveTo>
                    <a:pt x="6990" y="1281"/>
                  </a:moveTo>
                  <a:lnTo>
                    <a:pt x="7144" y="1633"/>
                  </a:lnTo>
                  <a:lnTo>
                    <a:pt x="6976" y="1300"/>
                  </a:lnTo>
                  <a:cubicBezTo>
                    <a:pt x="6974" y="1295"/>
                    <a:pt x="6973" y="1291"/>
                    <a:pt x="6973" y="1289"/>
                  </a:cubicBezTo>
                  <a:lnTo>
                    <a:pt x="6990" y="1281"/>
                  </a:lnTo>
                  <a:close/>
                  <a:moveTo>
                    <a:pt x="9055" y="1707"/>
                  </a:moveTo>
                  <a:cubicBezTo>
                    <a:pt x="9106" y="1927"/>
                    <a:pt x="9203" y="2121"/>
                    <a:pt x="9321" y="2279"/>
                  </a:cubicBezTo>
                  <a:cubicBezTo>
                    <a:pt x="9187" y="2139"/>
                    <a:pt x="9087" y="1942"/>
                    <a:pt x="9038" y="1714"/>
                  </a:cubicBezTo>
                  <a:cubicBezTo>
                    <a:pt x="9038" y="1714"/>
                    <a:pt x="9038" y="1712"/>
                    <a:pt x="9039" y="1709"/>
                  </a:cubicBezTo>
                  <a:lnTo>
                    <a:pt x="9055" y="1707"/>
                  </a:lnTo>
                  <a:close/>
                  <a:moveTo>
                    <a:pt x="11315" y="2512"/>
                  </a:moveTo>
                  <a:cubicBezTo>
                    <a:pt x="11451" y="2719"/>
                    <a:pt x="11541" y="2988"/>
                    <a:pt x="11546" y="3283"/>
                  </a:cubicBezTo>
                  <a:cubicBezTo>
                    <a:pt x="11523" y="3000"/>
                    <a:pt x="11435" y="2733"/>
                    <a:pt x="11299" y="2531"/>
                  </a:cubicBezTo>
                  <a:cubicBezTo>
                    <a:pt x="11298" y="2529"/>
                    <a:pt x="11296" y="2522"/>
                    <a:pt x="11296" y="2520"/>
                  </a:cubicBezTo>
                  <a:lnTo>
                    <a:pt x="11315" y="2512"/>
                  </a:lnTo>
                  <a:close/>
                  <a:moveTo>
                    <a:pt x="5398" y="0"/>
                  </a:moveTo>
                  <a:cubicBezTo>
                    <a:pt x="4231" y="0"/>
                    <a:pt x="3131" y="104"/>
                    <a:pt x="2193" y="240"/>
                  </a:cubicBezTo>
                  <a:cubicBezTo>
                    <a:pt x="2191" y="242"/>
                    <a:pt x="2190" y="242"/>
                    <a:pt x="2188" y="242"/>
                  </a:cubicBezTo>
                  <a:cubicBezTo>
                    <a:pt x="2187" y="242"/>
                    <a:pt x="2187" y="242"/>
                    <a:pt x="2185" y="242"/>
                  </a:cubicBezTo>
                  <a:cubicBezTo>
                    <a:pt x="1296" y="368"/>
                    <a:pt x="552" y="526"/>
                    <a:pt x="35" y="651"/>
                  </a:cubicBezTo>
                  <a:cubicBezTo>
                    <a:pt x="19" y="653"/>
                    <a:pt x="5" y="673"/>
                    <a:pt x="2" y="697"/>
                  </a:cubicBezTo>
                  <a:cubicBezTo>
                    <a:pt x="2" y="699"/>
                    <a:pt x="2" y="699"/>
                    <a:pt x="1" y="702"/>
                  </a:cubicBezTo>
                  <a:cubicBezTo>
                    <a:pt x="0" y="725"/>
                    <a:pt x="9" y="747"/>
                    <a:pt x="27" y="752"/>
                  </a:cubicBezTo>
                  <a:lnTo>
                    <a:pt x="15385" y="5471"/>
                  </a:lnTo>
                  <a:cubicBezTo>
                    <a:pt x="15388" y="5471"/>
                    <a:pt x="15390" y="5472"/>
                    <a:pt x="15393" y="5472"/>
                  </a:cubicBezTo>
                  <a:cubicBezTo>
                    <a:pt x="15405" y="5472"/>
                    <a:pt x="15417" y="5462"/>
                    <a:pt x="15425" y="5449"/>
                  </a:cubicBezTo>
                  <a:cubicBezTo>
                    <a:pt x="15428" y="5440"/>
                    <a:pt x="15432" y="5434"/>
                    <a:pt x="15433" y="5426"/>
                  </a:cubicBezTo>
                  <a:cubicBezTo>
                    <a:pt x="15435" y="5413"/>
                    <a:pt x="15433" y="5399"/>
                    <a:pt x="15429" y="5388"/>
                  </a:cubicBezTo>
                  <a:cubicBezTo>
                    <a:pt x="15305" y="5117"/>
                    <a:pt x="15171" y="4858"/>
                    <a:pt x="15027" y="4614"/>
                  </a:cubicBezTo>
                  <a:cubicBezTo>
                    <a:pt x="15027" y="4614"/>
                    <a:pt x="15027" y="4614"/>
                    <a:pt x="15027" y="4614"/>
                  </a:cubicBezTo>
                  <a:cubicBezTo>
                    <a:pt x="15027" y="4614"/>
                    <a:pt x="15027" y="4614"/>
                    <a:pt x="15026" y="4614"/>
                  </a:cubicBezTo>
                  <a:cubicBezTo>
                    <a:pt x="12883" y="912"/>
                    <a:pt x="8850" y="0"/>
                    <a:pt x="5398" y="0"/>
                  </a:cubicBezTo>
                  <a:close/>
                </a:path>
              </a:pathLst>
            </a:custGeom>
            <a:solidFill>
              <a:srgbClr val="D2D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6907;p63">
              <a:extLst>
                <a:ext uri="{FF2B5EF4-FFF2-40B4-BE49-F238E27FC236}">
                  <a16:creationId xmlns:a16="http://schemas.microsoft.com/office/drawing/2014/main" id="{B4619989-03C7-4D26-8B1E-12876716A0C6}"/>
                </a:ext>
              </a:extLst>
            </p:cNvPr>
            <p:cNvSpPr/>
            <p:nvPr/>
          </p:nvSpPr>
          <p:spPr>
            <a:xfrm>
              <a:off x="5024525" y="2510350"/>
              <a:ext cx="393600" cy="151825"/>
            </a:xfrm>
            <a:custGeom>
              <a:avLst/>
              <a:gdLst/>
              <a:ahLst/>
              <a:cxnLst/>
              <a:rect l="l" t="t" r="r" b="b"/>
              <a:pathLst>
                <a:path w="15744" h="6073" extrusionOk="0">
                  <a:moveTo>
                    <a:pt x="5981" y="2840"/>
                  </a:moveTo>
                  <a:lnTo>
                    <a:pt x="5535" y="3023"/>
                  </a:lnTo>
                  <a:cubicBezTo>
                    <a:pt x="5535" y="3021"/>
                    <a:pt x="5535" y="3021"/>
                    <a:pt x="5536" y="3018"/>
                  </a:cubicBezTo>
                  <a:lnTo>
                    <a:pt x="5544" y="3007"/>
                  </a:lnTo>
                  <a:lnTo>
                    <a:pt x="5981" y="2840"/>
                  </a:lnTo>
                  <a:close/>
                  <a:moveTo>
                    <a:pt x="8229" y="3687"/>
                  </a:moveTo>
                  <a:lnTo>
                    <a:pt x="8239" y="3707"/>
                  </a:lnTo>
                  <a:lnTo>
                    <a:pt x="7931" y="4034"/>
                  </a:lnTo>
                  <a:lnTo>
                    <a:pt x="7562" y="4425"/>
                  </a:lnTo>
                  <a:cubicBezTo>
                    <a:pt x="7559" y="4422"/>
                    <a:pt x="7560" y="4416"/>
                    <a:pt x="7560" y="4414"/>
                  </a:cubicBezTo>
                  <a:lnTo>
                    <a:pt x="7565" y="4408"/>
                  </a:lnTo>
                  <a:lnTo>
                    <a:pt x="7913" y="4029"/>
                  </a:lnTo>
                  <a:lnTo>
                    <a:pt x="8229" y="3687"/>
                  </a:lnTo>
                  <a:close/>
                  <a:moveTo>
                    <a:pt x="10335" y="4385"/>
                  </a:moveTo>
                  <a:lnTo>
                    <a:pt x="10335" y="4385"/>
                  </a:lnTo>
                  <a:cubicBezTo>
                    <a:pt x="10273" y="4469"/>
                    <a:pt x="10209" y="4546"/>
                    <a:pt x="10141" y="4618"/>
                  </a:cubicBezTo>
                  <a:cubicBezTo>
                    <a:pt x="9954" y="4817"/>
                    <a:pt x="9739" y="4974"/>
                    <a:pt x="9512" y="5074"/>
                  </a:cubicBezTo>
                  <a:cubicBezTo>
                    <a:pt x="9512" y="5074"/>
                    <a:pt x="9512" y="5070"/>
                    <a:pt x="9513" y="5068"/>
                  </a:cubicBezTo>
                  <a:lnTo>
                    <a:pt x="9519" y="5059"/>
                  </a:lnTo>
                  <a:cubicBezTo>
                    <a:pt x="9733" y="4957"/>
                    <a:pt x="9938" y="4801"/>
                    <a:pt x="10126" y="4613"/>
                  </a:cubicBezTo>
                  <a:cubicBezTo>
                    <a:pt x="10200" y="4542"/>
                    <a:pt x="10268" y="4465"/>
                    <a:pt x="10335" y="4385"/>
                  </a:cubicBezTo>
                  <a:close/>
                  <a:moveTo>
                    <a:pt x="234" y="1"/>
                  </a:moveTo>
                  <a:cubicBezTo>
                    <a:pt x="156" y="21"/>
                    <a:pt x="92" y="38"/>
                    <a:pt x="39" y="52"/>
                  </a:cubicBezTo>
                  <a:cubicBezTo>
                    <a:pt x="23" y="55"/>
                    <a:pt x="11" y="70"/>
                    <a:pt x="6" y="91"/>
                  </a:cubicBezTo>
                  <a:cubicBezTo>
                    <a:pt x="6" y="93"/>
                    <a:pt x="4" y="96"/>
                    <a:pt x="4" y="98"/>
                  </a:cubicBezTo>
                  <a:cubicBezTo>
                    <a:pt x="0" y="114"/>
                    <a:pt x="6" y="134"/>
                    <a:pt x="14" y="143"/>
                  </a:cubicBezTo>
                  <a:cubicBezTo>
                    <a:pt x="3700" y="4861"/>
                    <a:pt x="7572" y="6072"/>
                    <a:pt x="10577" y="6072"/>
                  </a:cubicBezTo>
                  <a:cubicBezTo>
                    <a:pt x="12475" y="6072"/>
                    <a:pt x="14027" y="5589"/>
                    <a:pt x="14968" y="5200"/>
                  </a:cubicBezTo>
                  <a:cubicBezTo>
                    <a:pt x="15296" y="5063"/>
                    <a:pt x="15548" y="4940"/>
                    <a:pt x="15715" y="4853"/>
                  </a:cubicBezTo>
                  <a:cubicBezTo>
                    <a:pt x="15727" y="4845"/>
                    <a:pt x="15738" y="4829"/>
                    <a:pt x="15741" y="4809"/>
                  </a:cubicBezTo>
                  <a:lnTo>
                    <a:pt x="15744" y="4801"/>
                  </a:lnTo>
                  <a:cubicBezTo>
                    <a:pt x="15744" y="4777"/>
                    <a:pt x="15733" y="4756"/>
                    <a:pt x="15717" y="4754"/>
                  </a:cubicBezTo>
                  <a:lnTo>
                    <a:pt x="234" y="1"/>
                  </a:lnTo>
                  <a:close/>
                </a:path>
              </a:pathLst>
            </a:custGeom>
            <a:solidFill>
              <a:srgbClr val="D2D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6908;p63">
              <a:extLst>
                <a:ext uri="{FF2B5EF4-FFF2-40B4-BE49-F238E27FC236}">
                  <a16:creationId xmlns:a16="http://schemas.microsoft.com/office/drawing/2014/main" id="{F0F0389D-CA3F-4381-86B3-4D877ACDA027}"/>
                </a:ext>
              </a:extLst>
            </p:cNvPr>
            <p:cNvSpPr/>
            <p:nvPr/>
          </p:nvSpPr>
          <p:spPr>
            <a:xfrm>
              <a:off x="5024525" y="2512600"/>
              <a:ext cx="374250" cy="149550"/>
            </a:xfrm>
            <a:custGeom>
              <a:avLst/>
              <a:gdLst/>
              <a:ahLst/>
              <a:cxnLst/>
              <a:rect l="l" t="t" r="r" b="b"/>
              <a:pathLst>
                <a:path w="14970" h="5982" extrusionOk="0">
                  <a:moveTo>
                    <a:pt x="6" y="1"/>
                  </a:moveTo>
                  <a:cubicBezTo>
                    <a:pt x="6" y="3"/>
                    <a:pt x="4" y="6"/>
                    <a:pt x="4" y="8"/>
                  </a:cubicBezTo>
                  <a:cubicBezTo>
                    <a:pt x="0" y="24"/>
                    <a:pt x="6" y="44"/>
                    <a:pt x="14" y="52"/>
                  </a:cubicBezTo>
                  <a:cubicBezTo>
                    <a:pt x="3701" y="4770"/>
                    <a:pt x="7574" y="5982"/>
                    <a:pt x="10579" y="5982"/>
                  </a:cubicBezTo>
                  <a:cubicBezTo>
                    <a:pt x="12476" y="5982"/>
                    <a:pt x="14028" y="5499"/>
                    <a:pt x="14969" y="5110"/>
                  </a:cubicBezTo>
                  <a:cubicBezTo>
                    <a:pt x="13248" y="5069"/>
                    <a:pt x="11632" y="4853"/>
                    <a:pt x="10141" y="4528"/>
                  </a:cubicBezTo>
                  <a:cubicBezTo>
                    <a:pt x="10136" y="4527"/>
                    <a:pt x="10131" y="4523"/>
                    <a:pt x="10126" y="4523"/>
                  </a:cubicBezTo>
                  <a:cubicBezTo>
                    <a:pt x="9361" y="4356"/>
                    <a:pt x="8629" y="4161"/>
                    <a:pt x="7931" y="3944"/>
                  </a:cubicBezTo>
                  <a:cubicBezTo>
                    <a:pt x="7925" y="3941"/>
                    <a:pt x="7920" y="3941"/>
                    <a:pt x="7915" y="3939"/>
                  </a:cubicBezTo>
                  <a:cubicBezTo>
                    <a:pt x="3940" y="2701"/>
                    <a:pt x="1125" y="825"/>
                    <a:pt x="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6909;p63">
              <a:extLst>
                <a:ext uri="{FF2B5EF4-FFF2-40B4-BE49-F238E27FC236}">
                  <a16:creationId xmlns:a16="http://schemas.microsoft.com/office/drawing/2014/main" id="{CDD378E4-2619-4B70-87C2-66FC8DB7AD2B}"/>
                </a:ext>
              </a:extLst>
            </p:cNvPr>
            <p:cNvSpPr/>
            <p:nvPr/>
          </p:nvSpPr>
          <p:spPr>
            <a:xfrm>
              <a:off x="5090375" y="2492575"/>
              <a:ext cx="320900" cy="115375"/>
            </a:xfrm>
            <a:custGeom>
              <a:avLst/>
              <a:gdLst/>
              <a:ahLst/>
              <a:cxnLst/>
              <a:rect l="l" t="t" r="r" b="b"/>
              <a:pathLst>
                <a:path w="12836" h="4615" extrusionOk="0">
                  <a:moveTo>
                    <a:pt x="3206" y="0"/>
                  </a:moveTo>
                  <a:cubicBezTo>
                    <a:pt x="2039" y="0"/>
                    <a:pt x="939" y="104"/>
                    <a:pt x="1" y="240"/>
                  </a:cubicBezTo>
                  <a:cubicBezTo>
                    <a:pt x="3225" y="396"/>
                    <a:pt x="9371" y="1155"/>
                    <a:pt x="12835" y="4614"/>
                  </a:cubicBezTo>
                  <a:cubicBezTo>
                    <a:pt x="10691" y="912"/>
                    <a:pt x="6658" y="0"/>
                    <a:pt x="320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6910;p63">
              <a:extLst>
                <a:ext uri="{FF2B5EF4-FFF2-40B4-BE49-F238E27FC236}">
                  <a16:creationId xmlns:a16="http://schemas.microsoft.com/office/drawing/2014/main" id="{E7A661C0-1EDB-45F8-A7F2-4C75DC15F383}"/>
                </a:ext>
              </a:extLst>
            </p:cNvPr>
            <p:cNvSpPr/>
            <p:nvPr/>
          </p:nvSpPr>
          <p:spPr>
            <a:xfrm>
              <a:off x="5016125" y="2486775"/>
              <a:ext cx="412675" cy="181450"/>
            </a:xfrm>
            <a:custGeom>
              <a:avLst/>
              <a:gdLst/>
              <a:ahLst/>
              <a:cxnLst/>
              <a:rect l="l" t="t" r="r" b="b"/>
              <a:pathLst>
                <a:path w="16507" h="7258" extrusionOk="0">
                  <a:moveTo>
                    <a:pt x="6152" y="329"/>
                  </a:moveTo>
                  <a:cubicBezTo>
                    <a:pt x="9794" y="329"/>
                    <a:pt x="14130" y="1343"/>
                    <a:pt x="16112" y="5655"/>
                  </a:cubicBezTo>
                  <a:cubicBezTo>
                    <a:pt x="15620" y="5929"/>
                    <a:pt x="13714" y="6893"/>
                    <a:pt x="11134" y="6949"/>
                  </a:cubicBezTo>
                  <a:cubicBezTo>
                    <a:pt x="11057" y="6951"/>
                    <a:pt x="10980" y="6952"/>
                    <a:pt x="10903" y="6952"/>
                  </a:cubicBezTo>
                  <a:cubicBezTo>
                    <a:pt x="6125" y="6952"/>
                    <a:pt x="2612" y="3812"/>
                    <a:pt x="457" y="1066"/>
                  </a:cubicBezTo>
                  <a:cubicBezTo>
                    <a:pt x="1178" y="875"/>
                    <a:pt x="3478" y="329"/>
                    <a:pt x="6152" y="329"/>
                  </a:cubicBezTo>
                  <a:close/>
                  <a:moveTo>
                    <a:pt x="6146" y="1"/>
                  </a:moveTo>
                  <a:cubicBezTo>
                    <a:pt x="2887" y="1"/>
                    <a:pt x="184" y="796"/>
                    <a:pt x="126" y="814"/>
                  </a:cubicBezTo>
                  <a:cubicBezTo>
                    <a:pt x="75" y="830"/>
                    <a:pt x="35" y="869"/>
                    <a:pt x="17" y="921"/>
                  </a:cubicBezTo>
                  <a:cubicBezTo>
                    <a:pt x="1" y="973"/>
                    <a:pt x="11" y="1029"/>
                    <a:pt x="43" y="1072"/>
                  </a:cubicBezTo>
                  <a:cubicBezTo>
                    <a:pt x="3820" y="5997"/>
                    <a:pt x="7804" y="7258"/>
                    <a:pt x="10897" y="7258"/>
                  </a:cubicBezTo>
                  <a:cubicBezTo>
                    <a:pt x="14115" y="7258"/>
                    <a:pt x="16368" y="5892"/>
                    <a:pt x="16411" y="5864"/>
                  </a:cubicBezTo>
                  <a:cubicBezTo>
                    <a:pt x="16480" y="5820"/>
                    <a:pt x="16507" y="5731"/>
                    <a:pt x="16474" y="5657"/>
                  </a:cubicBezTo>
                  <a:cubicBezTo>
                    <a:pt x="14450" y="1069"/>
                    <a:pt x="9924" y="1"/>
                    <a:pt x="61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6911;p63">
              <a:extLst>
                <a:ext uri="{FF2B5EF4-FFF2-40B4-BE49-F238E27FC236}">
                  <a16:creationId xmlns:a16="http://schemas.microsoft.com/office/drawing/2014/main" id="{DC983FD5-2A7C-4FBE-B350-DC7926839E30}"/>
                </a:ext>
              </a:extLst>
            </p:cNvPr>
            <p:cNvSpPr/>
            <p:nvPr/>
          </p:nvSpPr>
          <p:spPr>
            <a:xfrm>
              <a:off x="5022275" y="2506100"/>
              <a:ext cx="402475" cy="126375"/>
            </a:xfrm>
            <a:custGeom>
              <a:avLst/>
              <a:gdLst/>
              <a:ahLst/>
              <a:cxnLst/>
              <a:rect l="l" t="t" r="r" b="b"/>
              <a:pathLst>
                <a:path w="16099" h="5055" extrusionOk="0">
                  <a:moveTo>
                    <a:pt x="93" y="1"/>
                  </a:moveTo>
                  <a:cubicBezTo>
                    <a:pt x="57" y="1"/>
                    <a:pt x="24" y="24"/>
                    <a:pt x="14" y="59"/>
                  </a:cubicBezTo>
                  <a:cubicBezTo>
                    <a:pt x="0" y="102"/>
                    <a:pt x="26" y="149"/>
                    <a:pt x="68" y="162"/>
                  </a:cubicBezTo>
                  <a:lnTo>
                    <a:pt x="15982" y="5050"/>
                  </a:lnTo>
                  <a:cubicBezTo>
                    <a:pt x="15992" y="5052"/>
                    <a:pt x="15999" y="5054"/>
                    <a:pt x="16007" y="5054"/>
                  </a:cubicBezTo>
                  <a:cubicBezTo>
                    <a:pt x="16043" y="5054"/>
                    <a:pt x="16075" y="5030"/>
                    <a:pt x="16086" y="4994"/>
                  </a:cubicBezTo>
                  <a:cubicBezTo>
                    <a:pt x="16098" y="4952"/>
                    <a:pt x="16074" y="4904"/>
                    <a:pt x="16030" y="4892"/>
                  </a:cubicBezTo>
                  <a:lnTo>
                    <a:pt x="117" y="4"/>
                  </a:lnTo>
                  <a:cubicBezTo>
                    <a:pt x="109" y="2"/>
                    <a:pt x="101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6912;p63">
              <a:extLst>
                <a:ext uri="{FF2B5EF4-FFF2-40B4-BE49-F238E27FC236}">
                  <a16:creationId xmlns:a16="http://schemas.microsoft.com/office/drawing/2014/main" id="{EA143811-4B30-43ED-A20C-2F569E6D4E5E}"/>
                </a:ext>
              </a:extLst>
            </p:cNvPr>
            <p:cNvSpPr/>
            <p:nvPr/>
          </p:nvSpPr>
          <p:spPr>
            <a:xfrm>
              <a:off x="5260200" y="2617725"/>
              <a:ext cx="24925" cy="21475"/>
            </a:xfrm>
            <a:custGeom>
              <a:avLst/>
              <a:gdLst/>
              <a:ahLst/>
              <a:cxnLst/>
              <a:rect l="l" t="t" r="r" b="b"/>
              <a:pathLst>
                <a:path w="997" h="859" extrusionOk="0">
                  <a:moveTo>
                    <a:pt x="904" y="1"/>
                  </a:moveTo>
                  <a:cubicBezTo>
                    <a:pt x="879" y="1"/>
                    <a:pt x="854" y="12"/>
                    <a:pt x="838" y="34"/>
                  </a:cubicBezTo>
                  <a:cubicBezTo>
                    <a:pt x="614" y="333"/>
                    <a:pt x="346" y="564"/>
                    <a:pt x="59" y="701"/>
                  </a:cubicBezTo>
                  <a:cubicBezTo>
                    <a:pt x="17" y="721"/>
                    <a:pt x="0" y="770"/>
                    <a:pt x="19" y="811"/>
                  </a:cubicBezTo>
                  <a:cubicBezTo>
                    <a:pt x="34" y="841"/>
                    <a:pt x="64" y="858"/>
                    <a:pt x="94" y="858"/>
                  </a:cubicBezTo>
                  <a:cubicBezTo>
                    <a:pt x="106" y="858"/>
                    <a:pt x="119" y="856"/>
                    <a:pt x="129" y="851"/>
                  </a:cubicBezTo>
                  <a:cubicBezTo>
                    <a:pt x="439" y="700"/>
                    <a:pt x="730" y="453"/>
                    <a:pt x="969" y="132"/>
                  </a:cubicBezTo>
                  <a:cubicBezTo>
                    <a:pt x="997" y="95"/>
                    <a:pt x="988" y="45"/>
                    <a:pt x="953" y="17"/>
                  </a:cubicBezTo>
                  <a:cubicBezTo>
                    <a:pt x="938" y="6"/>
                    <a:pt x="921" y="1"/>
                    <a:pt x="90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6913;p63">
              <a:extLst>
                <a:ext uri="{FF2B5EF4-FFF2-40B4-BE49-F238E27FC236}">
                  <a16:creationId xmlns:a16="http://schemas.microsoft.com/office/drawing/2014/main" id="{93C39D3F-A0E8-478C-B27B-33CD2D1AA471}"/>
                </a:ext>
              </a:extLst>
            </p:cNvPr>
            <p:cNvSpPr/>
            <p:nvPr/>
          </p:nvSpPr>
          <p:spPr>
            <a:xfrm>
              <a:off x="5211475" y="2600700"/>
              <a:ext cx="21200" cy="22125"/>
            </a:xfrm>
            <a:custGeom>
              <a:avLst/>
              <a:gdLst/>
              <a:ahLst/>
              <a:cxnLst/>
              <a:rect l="l" t="t" r="r" b="b"/>
              <a:pathLst>
                <a:path w="848" h="885" extrusionOk="0">
                  <a:moveTo>
                    <a:pt x="756" y="0"/>
                  </a:moveTo>
                  <a:cubicBezTo>
                    <a:pt x="734" y="0"/>
                    <a:pt x="711" y="9"/>
                    <a:pt x="695" y="27"/>
                  </a:cubicBezTo>
                  <a:lnTo>
                    <a:pt x="32" y="747"/>
                  </a:lnTo>
                  <a:cubicBezTo>
                    <a:pt x="0" y="779"/>
                    <a:pt x="4" y="832"/>
                    <a:pt x="36" y="863"/>
                  </a:cubicBezTo>
                  <a:cubicBezTo>
                    <a:pt x="52" y="878"/>
                    <a:pt x="73" y="885"/>
                    <a:pt x="93" y="885"/>
                  </a:cubicBezTo>
                  <a:cubicBezTo>
                    <a:pt x="115" y="885"/>
                    <a:pt x="137" y="876"/>
                    <a:pt x="152" y="858"/>
                  </a:cubicBezTo>
                  <a:lnTo>
                    <a:pt x="816" y="138"/>
                  </a:lnTo>
                  <a:cubicBezTo>
                    <a:pt x="847" y="105"/>
                    <a:pt x="845" y="53"/>
                    <a:pt x="812" y="22"/>
                  </a:cubicBezTo>
                  <a:cubicBezTo>
                    <a:pt x="796" y="7"/>
                    <a:pt x="776" y="0"/>
                    <a:pt x="75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6914;p63">
              <a:extLst>
                <a:ext uri="{FF2B5EF4-FFF2-40B4-BE49-F238E27FC236}">
                  <a16:creationId xmlns:a16="http://schemas.microsoft.com/office/drawing/2014/main" id="{3272A609-F513-4D0E-BA82-9B2466D44546}"/>
                </a:ext>
              </a:extLst>
            </p:cNvPr>
            <p:cNvSpPr/>
            <p:nvPr/>
          </p:nvSpPr>
          <p:spPr>
            <a:xfrm>
              <a:off x="5160775" y="2578975"/>
              <a:ext cx="15500" cy="8925"/>
            </a:xfrm>
            <a:custGeom>
              <a:avLst/>
              <a:gdLst/>
              <a:ahLst/>
              <a:cxnLst/>
              <a:rect l="l" t="t" r="r" b="b"/>
              <a:pathLst>
                <a:path w="620" h="357" extrusionOk="0">
                  <a:moveTo>
                    <a:pt x="526" y="0"/>
                  </a:moveTo>
                  <a:cubicBezTo>
                    <a:pt x="515" y="0"/>
                    <a:pt x="504" y="3"/>
                    <a:pt x="493" y="7"/>
                  </a:cubicBezTo>
                  <a:lnTo>
                    <a:pt x="60" y="199"/>
                  </a:lnTo>
                  <a:cubicBezTo>
                    <a:pt x="18" y="216"/>
                    <a:pt x="0" y="266"/>
                    <a:pt x="18" y="308"/>
                  </a:cubicBezTo>
                  <a:cubicBezTo>
                    <a:pt x="33" y="339"/>
                    <a:pt x="63" y="357"/>
                    <a:pt x="94" y="357"/>
                  </a:cubicBezTo>
                  <a:cubicBezTo>
                    <a:pt x="106" y="357"/>
                    <a:pt x="117" y="355"/>
                    <a:pt x="127" y="348"/>
                  </a:cubicBezTo>
                  <a:lnTo>
                    <a:pt x="560" y="158"/>
                  </a:lnTo>
                  <a:cubicBezTo>
                    <a:pt x="602" y="139"/>
                    <a:pt x="620" y="91"/>
                    <a:pt x="602" y="49"/>
                  </a:cubicBezTo>
                  <a:cubicBezTo>
                    <a:pt x="588" y="18"/>
                    <a:pt x="558" y="0"/>
                    <a:pt x="52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6915;p63">
              <a:extLst>
                <a:ext uri="{FF2B5EF4-FFF2-40B4-BE49-F238E27FC236}">
                  <a16:creationId xmlns:a16="http://schemas.microsoft.com/office/drawing/2014/main" id="{E8B4937B-FE9F-4435-923B-18B1E37EA04B}"/>
                </a:ext>
              </a:extLst>
            </p:cNvPr>
            <p:cNvSpPr/>
            <p:nvPr/>
          </p:nvSpPr>
          <p:spPr>
            <a:xfrm>
              <a:off x="5315875" y="2553500"/>
              <a:ext cx="10750" cy="23175"/>
            </a:xfrm>
            <a:custGeom>
              <a:avLst/>
              <a:gdLst/>
              <a:ahLst/>
              <a:cxnLst/>
              <a:rect l="l" t="t" r="r" b="b"/>
              <a:pathLst>
                <a:path w="430" h="927" extrusionOk="0">
                  <a:moveTo>
                    <a:pt x="94" y="1"/>
                  </a:moveTo>
                  <a:cubicBezTo>
                    <a:pt x="78" y="1"/>
                    <a:pt x="62" y="5"/>
                    <a:pt x="48" y="15"/>
                  </a:cubicBezTo>
                  <a:cubicBezTo>
                    <a:pt x="10" y="41"/>
                    <a:pt x="0" y="93"/>
                    <a:pt x="26" y="130"/>
                  </a:cubicBezTo>
                  <a:cubicBezTo>
                    <a:pt x="155" y="323"/>
                    <a:pt x="239" y="579"/>
                    <a:pt x="262" y="851"/>
                  </a:cubicBezTo>
                  <a:cubicBezTo>
                    <a:pt x="266" y="894"/>
                    <a:pt x="302" y="927"/>
                    <a:pt x="345" y="927"/>
                  </a:cubicBezTo>
                  <a:cubicBezTo>
                    <a:pt x="346" y="927"/>
                    <a:pt x="349" y="927"/>
                    <a:pt x="350" y="925"/>
                  </a:cubicBezTo>
                  <a:cubicBezTo>
                    <a:pt x="396" y="920"/>
                    <a:pt x="430" y="882"/>
                    <a:pt x="426" y="836"/>
                  </a:cubicBezTo>
                  <a:cubicBezTo>
                    <a:pt x="401" y="536"/>
                    <a:pt x="307" y="252"/>
                    <a:pt x="163" y="37"/>
                  </a:cubicBezTo>
                  <a:cubicBezTo>
                    <a:pt x="146" y="14"/>
                    <a:pt x="121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6916;p63">
              <a:extLst>
                <a:ext uri="{FF2B5EF4-FFF2-40B4-BE49-F238E27FC236}">
                  <a16:creationId xmlns:a16="http://schemas.microsoft.com/office/drawing/2014/main" id="{F2415FA2-C013-4210-AAD1-813D6C43313E}"/>
                </a:ext>
              </a:extLst>
            </p:cNvPr>
            <p:cNvSpPr/>
            <p:nvPr/>
          </p:nvSpPr>
          <p:spPr>
            <a:xfrm>
              <a:off x="5259475" y="2533275"/>
              <a:ext cx="11600" cy="18100"/>
            </a:xfrm>
            <a:custGeom>
              <a:avLst/>
              <a:gdLst/>
              <a:ahLst/>
              <a:cxnLst/>
              <a:rect l="l" t="t" r="r" b="b"/>
              <a:pathLst>
                <a:path w="464" h="724" extrusionOk="0">
                  <a:moveTo>
                    <a:pt x="92" y="0"/>
                  </a:moveTo>
                  <a:cubicBezTo>
                    <a:pt x="86" y="0"/>
                    <a:pt x="80" y="1"/>
                    <a:pt x="73" y="3"/>
                  </a:cubicBezTo>
                  <a:cubicBezTo>
                    <a:pt x="29" y="12"/>
                    <a:pt x="1" y="56"/>
                    <a:pt x="10" y="101"/>
                  </a:cubicBezTo>
                  <a:cubicBezTo>
                    <a:pt x="63" y="339"/>
                    <a:pt x="171" y="551"/>
                    <a:pt x="313" y="699"/>
                  </a:cubicBezTo>
                  <a:cubicBezTo>
                    <a:pt x="329" y="715"/>
                    <a:pt x="350" y="724"/>
                    <a:pt x="371" y="724"/>
                  </a:cubicBezTo>
                  <a:cubicBezTo>
                    <a:pt x="391" y="724"/>
                    <a:pt x="412" y="715"/>
                    <a:pt x="430" y="700"/>
                  </a:cubicBezTo>
                  <a:cubicBezTo>
                    <a:pt x="464" y="668"/>
                    <a:pt x="464" y="616"/>
                    <a:pt x="432" y="583"/>
                  </a:cubicBezTo>
                  <a:cubicBezTo>
                    <a:pt x="309" y="458"/>
                    <a:pt x="218" y="274"/>
                    <a:pt x="172" y="65"/>
                  </a:cubicBezTo>
                  <a:cubicBezTo>
                    <a:pt x="163" y="27"/>
                    <a:pt x="130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6917;p63">
              <a:extLst>
                <a:ext uri="{FF2B5EF4-FFF2-40B4-BE49-F238E27FC236}">
                  <a16:creationId xmlns:a16="http://schemas.microsoft.com/office/drawing/2014/main" id="{DDF55E4F-B38B-4CB0-83D8-723B19217650}"/>
                </a:ext>
              </a:extLst>
            </p:cNvPr>
            <p:cNvSpPr/>
            <p:nvPr/>
          </p:nvSpPr>
          <p:spPr>
            <a:xfrm>
              <a:off x="5207700" y="2522750"/>
              <a:ext cx="9000" cy="12550"/>
            </a:xfrm>
            <a:custGeom>
              <a:avLst/>
              <a:gdLst/>
              <a:ahLst/>
              <a:cxnLst/>
              <a:rect l="l" t="t" r="r" b="b"/>
              <a:pathLst>
                <a:path w="360" h="502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3" y="120"/>
                  </a:cubicBezTo>
                  <a:lnTo>
                    <a:pt x="191" y="455"/>
                  </a:lnTo>
                  <a:cubicBezTo>
                    <a:pt x="207" y="484"/>
                    <a:pt x="235" y="501"/>
                    <a:pt x="266" y="501"/>
                  </a:cubicBezTo>
                  <a:cubicBezTo>
                    <a:pt x="279" y="501"/>
                    <a:pt x="292" y="497"/>
                    <a:pt x="302" y="492"/>
                  </a:cubicBezTo>
                  <a:cubicBezTo>
                    <a:pt x="343" y="471"/>
                    <a:pt x="360" y="421"/>
                    <a:pt x="339" y="381"/>
                  </a:cubicBezTo>
                  <a:lnTo>
                    <a:pt x="170" y="46"/>
                  </a:lnTo>
                  <a:cubicBezTo>
                    <a:pt x="156" y="17"/>
                    <a:pt x="126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2" name="Google Shape;6969;p63">
            <a:extLst>
              <a:ext uri="{FF2B5EF4-FFF2-40B4-BE49-F238E27FC236}">
                <a16:creationId xmlns:a16="http://schemas.microsoft.com/office/drawing/2014/main" id="{BDD227B3-F955-4E67-9FB6-4B23467F61F4}"/>
              </a:ext>
            </a:extLst>
          </p:cNvPr>
          <p:cNvGrpSpPr/>
          <p:nvPr/>
        </p:nvGrpSpPr>
        <p:grpSpPr>
          <a:xfrm>
            <a:off x="2417532" y="3932777"/>
            <a:ext cx="1530275" cy="390625"/>
            <a:chOff x="1209650" y="2828100"/>
            <a:chExt cx="1530275" cy="390625"/>
          </a:xfrm>
        </p:grpSpPr>
        <p:sp>
          <p:nvSpPr>
            <p:cNvPr id="153" name="Google Shape;6970;p63">
              <a:extLst>
                <a:ext uri="{FF2B5EF4-FFF2-40B4-BE49-F238E27FC236}">
                  <a16:creationId xmlns:a16="http://schemas.microsoft.com/office/drawing/2014/main" id="{B1A8458A-DB59-4055-93D3-F4BE0C02E0C4}"/>
                </a:ext>
              </a:extLst>
            </p:cNvPr>
            <p:cNvSpPr/>
            <p:nvPr/>
          </p:nvSpPr>
          <p:spPr>
            <a:xfrm>
              <a:off x="2316800" y="2840625"/>
              <a:ext cx="305950" cy="124150"/>
            </a:xfrm>
            <a:custGeom>
              <a:avLst/>
              <a:gdLst/>
              <a:ahLst/>
              <a:cxnLst/>
              <a:rect l="l" t="t" r="r" b="b"/>
              <a:pathLst>
                <a:path w="12238" h="4966" extrusionOk="0">
                  <a:moveTo>
                    <a:pt x="11544" y="351"/>
                  </a:moveTo>
                  <a:lnTo>
                    <a:pt x="11873" y="1877"/>
                  </a:lnTo>
                  <a:cubicBezTo>
                    <a:pt x="11653" y="1940"/>
                    <a:pt x="11182" y="2068"/>
                    <a:pt x="10691" y="2168"/>
                  </a:cubicBezTo>
                  <a:cubicBezTo>
                    <a:pt x="10571" y="2192"/>
                    <a:pt x="10122" y="2202"/>
                    <a:pt x="9688" y="2213"/>
                  </a:cubicBezTo>
                  <a:cubicBezTo>
                    <a:pt x="9080" y="2225"/>
                    <a:pt x="8452" y="2240"/>
                    <a:pt x="8205" y="2294"/>
                  </a:cubicBezTo>
                  <a:cubicBezTo>
                    <a:pt x="7068" y="2539"/>
                    <a:pt x="1922" y="4358"/>
                    <a:pt x="1198" y="4616"/>
                  </a:cubicBezTo>
                  <a:cubicBezTo>
                    <a:pt x="1051" y="4511"/>
                    <a:pt x="674" y="4185"/>
                    <a:pt x="532" y="3524"/>
                  </a:cubicBezTo>
                  <a:cubicBezTo>
                    <a:pt x="389" y="2863"/>
                    <a:pt x="598" y="2411"/>
                    <a:pt x="689" y="2254"/>
                  </a:cubicBezTo>
                  <a:cubicBezTo>
                    <a:pt x="1455" y="2190"/>
                    <a:pt x="6892" y="1727"/>
                    <a:pt x="8030" y="1481"/>
                  </a:cubicBezTo>
                  <a:cubicBezTo>
                    <a:pt x="8279" y="1428"/>
                    <a:pt x="8857" y="1182"/>
                    <a:pt x="9417" y="943"/>
                  </a:cubicBezTo>
                  <a:cubicBezTo>
                    <a:pt x="9817" y="774"/>
                    <a:pt x="10230" y="598"/>
                    <a:pt x="10348" y="571"/>
                  </a:cubicBezTo>
                  <a:cubicBezTo>
                    <a:pt x="10828" y="461"/>
                    <a:pt x="11309" y="385"/>
                    <a:pt x="11544" y="351"/>
                  </a:cubicBezTo>
                  <a:close/>
                  <a:moveTo>
                    <a:pt x="11675" y="1"/>
                  </a:moveTo>
                  <a:cubicBezTo>
                    <a:pt x="11667" y="1"/>
                    <a:pt x="11659" y="1"/>
                    <a:pt x="11651" y="2"/>
                  </a:cubicBezTo>
                  <a:cubicBezTo>
                    <a:pt x="11645" y="3"/>
                    <a:pt x="10960" y="91"/>
                    <a:pt x="10273" y="249"/>
                  </a:cubicBezTo>
                  <a:cubicBezTo>
                    <a:pt x="10132" y="282"/>
                    <a:pt x="9807" y="419"/>
                    <a:pt x="9286" y="641"/>
                  </a:cubicBezTo>
                  <a:cubicBezTo>
                    <a:pt x="8792" y="850"/>
                    <a:pt x="8177" y="1112"/>
                    <a:pt x="7960" y="1159"/>
                  </a:cubicBezTo>
                  <a:cubicBezTo>
                    <a:pt x="6783" y="1412"/>
                    <a:pt x="642" y="1925"/>
                    <a:pt x="580" y="1930"/>
                  </a:cubicBezTo>
                  <a:cubicBezTo>
                    <a:pt x="533" y="1934"/>
                    <a:pt x="490" y="1959"/>
                    <a:pt x="461" y="1997"/>
                  </a:cubicBezTo>
                  <a:cubicBezTo>
                    <a:pt x="441" y="2022"/>
                    <a:pt x="0" y="2629"/>
                    <a:pt x="209" y="3593"/>
                  </a:cubicBezTo>
                  <a:cubicBezTo>
                    <a:pt x="417" y="4557"/>
                    <a:pt x="1069" y="4929"/>
                    <a:pt x="1097" y="4944"/>
                  </a:cubicBezTo>
                  <a:cubicBezTo>
                    <a:pt x="1121" y="4959"/>
                    <a:pt x="1149" y="4965"/>
                    <a:pt x="1177" y="4965"/>
                  </a:cubicBezTo>
                  <a:cubicBezTo>
                    <a:pt x="1194" y="4965"/>
                    <a:pt x="1214" y="4961"/>
                    <a:pt x="1234" y="4956"/>
                  </a:cubicBezTo>
                  <a:cubicBezTo>
                    <a:pt x="1292" y="4935"/>
                    <a:pt x="7098" y="2872"/>
                    <a:pt x="8276" y="2619"/>
                  </a:cubicBezTo>
                  <a:cubicBezTo>
                    <a:pt x="8492" y="2572"/>
                    <a:pt x="9160" y="2556"/>
                    <a:pt x="9697" y="2543"/>
                  </a:cubicBezTo>
                  <a:cubicBezTo>
                    <a:pt x="10263" y="2531"/>
                    <a:pt x="10617" y="2521"/>
                    <a:pt x="10758" y="2493"/>
                  </a:cubicBezTo>
                  <a:cubicBezTo>
                    <a:pt x="11299" y="2383"/>
                    <a:pt x="11816" y="2238"/>
                    <a:pt x="12012" y="2180"/>
                  </a:cubicBezTo>
                  <a:cubicBezTo>
                    <a:pt x="12152" y="2139"/>
                    <a:pt x="12237" y="1996"/>
                    <a:pt x="12206" y="1853"/>
                  </a:cubicBezTo>
                  <a:lnTo>
                    <a:pt x="11834" y="131"/>
                  </a:lnTo>
                  <a:cubicBezTo>
                    <a:pt x="11818" y="55"/>
                    <a:pt x="11752" y="1"/>
                    <a:pt x="1167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6971;p63">
              <a:extLst>
                <a:ext uri="{FF2B5EF4-FFF2-40B4-BE49-F238E27FC236}">
                  <a16:creationId xmlns:a16="http://schemas.microsoft.com/office/drawing/2014/main" id="{EAE8F6EA-C5B0-4F47-A558-5B5A9CC457D5}"/>
                </a:ext>
              </a:extLst>
            </p:cNvPr>
            <p:cNvSpPr/>
            <p:nvPr/>
          </p:nvSpPr>
          <p:spPr>
            <a:xfrm>
              <a:off x="1209650" y="2892150"/>
              <a:ext cx="1138800" cy="293525"/>
            </a:xfrm>
            <a:custGeom>
              <a:avLst/>
              <a:gdLst/>
              <a:ahLst/>
              <a:cxnLst/>
              <a:rect l="l" t="t" r="r" b="b"/>
              <a:pathLst>
                <a:path w="45552" h="11741" extrusionOk="0">
                  <a:moveTo>
                    <a:pt x="44832" y="0"/>
                  </a:moveTo>
                  <a:cubicBezTo>
                    <a:pt x="44825" y="0"/>
                    <a:pt x="44817" y="1"/>
                    <a:pt x="44810" y="2"/>
                  </a:cubicBezTo>
                  <a:cubicBezTo>
                    <a:pt x="44730" y="12"/>
                    <a:pt x="36745" y="1151"/>
                    <a:pt x="27343" y="2969"/>
                  </a:cubicBezTo>
                  <a:cubicBezTo>
                    <a:pt x="18660" y="4648"/>
                    <a:pt x="6957" y="7270"/>
                    <a:pt x="512" y="10220"/>
                  </a:cubicBezTo>
                  <a:cubicBezTo>
                    <a:pt x="112" y="10403"/>
                    <a:pt x="0" y="10800"/>
                    <a:pt x="67" y="11111"/>
                  </a:cubicBezTo>
                  <a:cubicBezTo>
                    <a:pt x="134" y="11423"/>
                    <a:pt x="398" y="11738"/>
                    <a:pt x="839" y="11741"/>
                  </a:cubicBezTo>
                  <a:lnTo>
                    <a:pt x="979" y="11741"/>
                  </a:lnTo>
                  <a:cubicBezTo>
                    <a:pt x="8082" y="11741"/>
                    <a:pt x="19728" y="9325"/>
                    <a:pt x="28276" y="7291"/>
                  </a:cubicBezTo>
                  <a:cubicBezTo>
                    <a:pt x="37592" y="5074"/>
                    <a:pt x="45336" y="2820"/>
                    <a:pt x="45412" y="2798"/>
                  </a:cubicBezTo>
                  <a:cubicBezTo>
                    <a:pt x="45500" y="2771"/>
                    <a:pt x="45552" y="2679"/>
                    <a:pt x="45525" y="2591"/>
                  </a:cubicBezTo>
                  <a:cubicBezTo>
                    <a:pt x="45504" y="2519"/>
                    <a:pt x="45438" y="2472"/>
                    <a:pt x="45367" y="2472"/>
                  </a:cubicBezTo>
                  <a:cubicBezTo>
                    <a:pt x="45352" y="2472"/>
                    <a:pt x="45336" y="2475"/>
                    <a:pt x="45320" y="2479"/>
                  </a:cubicBezTo>
                  <a:cubicBezTo>
                    <a:pt x="45013" y="2568"/>
                    <a:pt x="14560" y="11409"/>
                    <a:pt x="982" y="11409"/>
                  </a:cubicBezTo>
                  <a:lnTo>
                    <a:pt x="842" y="11409"/>
                  </a:lnTo>
                  <a:cubicBezTo>
                    <a:pt x="568" y="11409"/>
                    <a:pt x="428" y="11210"/>
                    <a:pt x="392" y="11042"/>
                  </a:cubicBezTo>
                  <a:cubicBezTo>
                    <a:pt x="355" y="10873"/>
                    <a:pt x="401" y="10635"/>
                    <a:pt x="651" y="10520"/>
                  </a:cubicBezTo>
                  <a:cubicBezTo>
                    <a:pt x="12933" y="4898"/>
                    <a:pt x="44538" y="374"/>
                    <a:pt x="44857" y="330"/>
                  </a:cubicBezTo>
                  <a:cubicBezTo>
                    <a:pt x="44947" y="316"/>
                    <a:pt x="45009" y="233"/>
                    <a:pt x="44997" y="142"/>
                  </a:cubicBezTo>
                  <a:cubicBezTo>
                    <a:pt x="44984" y="60"/>
                    <a:pt x="44913" y="0"/>
                    <a:pt x="4483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6972;p63">
              <a:extLst>
                <a:ext uri="{FF2B5EF4-FFF2-40B4-BE49-F238E27FC236}">
                  <a16:creationId xmlns:a16="http://schemas.microsoft.com/office/drawing/2014/main" id="{164CE585-A969-4656-BAFD-8D6EE8D97B08}"/>
                </a:ext>
              </a:extLst>
            </p:cNvPr>
            <p:cNvSpPr/>
            <p:nvPr/>
          </p:nvSpPr>
          <p:spPr>
            <a:xfrm>
              <a:off x="2605650" y="2828100"/>
              <a:ext cx="134275" cy="28850"/>
            </a:xfrm>
            <a:custGeom>
              <a:avLst/>
              <a:gdLst/>
              <a:ahLst/>
              <a:cxnLst/>
              <a:rect l="l" t="t" r="r" b="b"/>
              <a:pathLst>
                <a:path w="5371" h="1154" extrusionOk="0">
                  <a:moveTo>
                    <a:pt x="3009" y="1"/>
                  </a:moveTo>
                  <a:cubicBezTo>
                    <a:pt x="1177" y="1"/>
                    <a:pt x="141" y="814"/>
                    <a:pt x="83" y="860"/>
                  </a:cubicBezTo>
                  <a:cubicBezTo>
                    <a:pt x="12" y="916"/>
                    <a:pt x="1" y="1020"/>
                    <a:pt x="58" y="1091"/>
                  </a:cubicBezTo>
                  <a:cubicBezTo>
                    <a:pt x="91" y="1132"/>
                    <a:pt x="140" y="1153"/>
                    <a:pt x="188" y="1153"/>
                  </a:cubicBezTo>
                  <a:cubicBezTo>
                    <a:pt x="224" y="1153"/>
                    <a:pt x="260" y="1142"/>
                    <a:pt x="292" y="1117"/>
                  </a:cubicBezTo>
                  <a:cubicBezTo>
                    <a:pt x="304" y="1106"/>
                    <a:pt x="1292" y="338"/>
                    <a:pt x="3033" y="338"/>
                  </a:cubicBezTo>
                  <a:cubicBezTo>
                    <a:pt x="3644" y="338"/>
                    <a:pt x="4348" y="432"/>
                    <a:pt x="5134" y="687"/>
                  </a:cubicBezTo>
                  <a:cubicBezTo>
                    <a:pt x="5151" y="693"/>
                    <a:pt x="5168" y="696"/>
                    <a:pt x="5185" y="696"/>
                  </a:cubicBezTo>
                  <a:cubicBezTo>
                    <a:pt x="5255" y="696"/>
                    <a:pt x="5321" y="651"/>
                    <a:pt x="5343" y="581"/>
                  </a:cubicBezTo>
                  <a:cubicBezTo>
                    <a:pt x="5371" y="495"/>
                    <a:pt x="5323" y="401"/>
                    <a:pt x="5237" y="373"/>
                  </a:cubicBezTo>
                  <a:cubicBezTo>
                    <a:pt x="4401" y="102"/>
                    <a:pt x="3655" y="1"/>
                    <a:pt x="30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6973;p63">
              <a:extLst>
                <a:ext uri="{FF2B5EF4-FFF2-40B4-BE49-F238E27FC236}">
                  <a16:creationId xmlns:a16="http://schemas.microsoft.com/office/drawing/2014/main" id="{92FD2530-CE1D-4A27-8B62-C3A1F75D6303}"/>
                </a:ext>
              </a:extLst>
            </p:cNvPr>
            <p:cNvSpPr/>
            <p:nvPr/>
          </p:nvSpPr>
          <p:spPr>
            <a:xfrm>
              <a:off x="2612125" y="2837200"/>
              <a:ext cx="127775" cy="51250"/>
            </a:xfrm>
            <a:custGeom>
              <a:avLst/>
              <a:gdLst/>
              <a:ahLst/>
              <a:cxnLst/>
              <a:rect l="l" t="t" r="r" b="b"/>
              <a:pathLst>
                <a:path w="5111" h="2050" extrusionOk="0">
                  <a:moveTo>
                    <a:pt x="4926" y="0"/>
                  </a:moveTo>
                  <a:cubicBezTo>
                    <a:pt x="4886" y="0"/>
                    <a:pt x="4846" y="14"/>
                    <a:pt x="4815" y="43"/>
                  </a:cubicBezTo>
                  <a:cubicBezTo>
                    <a:pt x="3248" y="1470"/>
                    <a:pt x="1743" y="1712"/>
                    <a:pt x="905" y="1712"/>
                  </a:cubicBezTo>
                  <a:cubicBezTo>
                    <a:pt x="484" y="1712"/>
                    <a:pt x="232" y="1651"/>
                    <a:pt x="224" y="1648"/>
                  </a:cubicBezTo>
                  <a:cubicBezTo>
                    <a:pt x="211" y="1645"/>
                    <a:pt x="197" y="1644"/>
                    <a:pt x="184" y="1644"/>
                  </a:cubicBezTo>
                  <a:cubicBezTo>
                    <a:pt x="110" y="1644"/>
                    <a:pt x="42" y="1693"/>
                    <a:pt x="23" y="1768"/>
                  </a:cubicBezTo>
                  <a:cubicBezTo>
                    <a:pt x="0" y="1857"/>
                    <a:pt x="53" y="1946"/>
                    <a:pt x="142" y="1969"/>
                  </a:cubicBezTo>
                  <a:cubicBezTo>
                    <a:pt x="175" y="1977"/>
                    <a:pt x="465" y="2049"/>
                    <a:pt x="934" y="2049"/>
                  </a:cubicBezTo>
                  <a:cubicBezTo>
                    <a:pt x="1836" y="2049"/>
                    <a:pt x="3395" y="1781"/>
                    <a:pt x="5039" y="288"/>
                  </a:cubicBezTo>
                  <a:cubicBezTo>
                    <a:pt x="5106" y="226"/>
                    <a:pt x="5111" y="121"/>
                    <a:pt x="5049" y="53"/>
                  </a:cubicBezTo>
                  <a:cubicBezTo>
                    <a:pt x="5016" y="18"/>
                    <a:pt x="4971" y="0"/>
                    <a:pt x="4926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6974;p63">
              <a:extLst>
                <a:ext uri="{FF2B5EF4-FFF2-40B4-BE49-F238E27FC236}">
                  <a16:creationId xmlns:a16="http://schemas.microsoft.com/office/drawing/2014/main" id="{6D4A4A7D-6051-4DEA-A314-3E8936186E06}"/>
                </a:ext>
              </a:extLst>
            </p:cNvPr>
            <p:cNvSpPr/>
            <p:nvPr/>
          </p:nvSpPr>
          <p:spPr>
            <a:xfrm>
              <a:off x="1529050" y="3015900"/>
              <a:ext cx="303750" cy="64800"/>
            </a:xfrm>
            <a:custGeom>
              <a:avLst/>
              <a:gdLst/>
              <a:ahLst/>
              <a:cxnLst/>
              <a:rect l="l" t="t" r="r" b="b"/>
              <a:pathLst>
                <a:path w="12150" h="2592" extrusionOk="0">
                  <a:moveTo>
                    <a:pt x="12059" y="1"/>
                  </a:moveTo>
                  <a:cubicBezTo>
                    <a:pt x="12056" y="1"/>
                    <a:pt x="12053" y="1"/>
                    <a:pt x="12050" y="1"/>
                  </a:cubicBezTo>
                  <a:cubicBezTo>
                    <a:pt x="8024" y="565"/>
                    <a:pt x="3994" y="1381"/>
                    <a:pt x="70" y="2430"/>
                  </a:cubicBezTo>
                  <a:cubicBezTo>
                    <a:pt x="26" y="2442"/>
                    <a:pt x="0" y="2486"/>
                    <a:pt x="12" y="2531"/>
                  </a:cubicBezTo>
                  <a:cubicBezTo>
                    <a:pt x="22" y="2568"/>
                    <a:pt x="54" y="2592"/>
                    <a:pt x="91" y="2592"/>
                  </a:cubicBezTo>
                  <a:cubicBezTo>
                    <a:pt x="98" y="2592"/>
                    <a:pt x="106" y="2591"/>
                    <a:pt x="112" y="2590"/>
                  </a:cubicBezTo>
                  <a:cubicBezTo>
                    <a:pt x="4029" y="1543"/>
                    <a:pt x="8054" y="727"/>
                    <a:pt x="12073" y="165"/>
                  </a:cubicBezTo>
                  <a:cubicBezTo>
                    <a:pt x="12118" y="158"/>
                    <a:pt x="12149" y="118"/>
                    <a:pt x="12143" y="73"/>
                  </a:cubicBezTo>
                  <a:cubicBezTo>
                    <a:pt x="12137" y="31"/>
                    <a:pt x="12100" y="1"/>
                    <a:pt x="1205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6975;p63">
              <a:extLst>
                <a:ext uri="{FF2B5EF4-FFF2-40B4-BE49-F238E27FC236}">
                  <a16:creationId xmlns:a16="http://schemas.microsoft.com/office/drawing/2014/main" id="{D1573D2D-1E64-40EC-99DA-9F3659D33E60}"/>
                </a:ext>
              </a:extLst>
            </p:cNvPr>
            <p:cNvSpPr/>
            <p:nvPr/>
          </p:nvSpPr>
          <p:spPr>
            <a:xfrm>
              <a:off x="1684150" y="3057725"/>
              <a:ext cx="47550" cy="13425"/>
            </a:xfrm>
            <a:custGeom>
              <a:avLst/>
              <a:gdLst/>
              <a:ahLst/>
              <a:cxnLst/>
              <a:rect l="l" t="t" r="r" b="b"/>
              <a:pathLst>
                <a:path w="1902" h="537" extrusionOk="0">
                  <a:moveTo>
                    <a:pt x="1812" y="0"/>
                  </a:moveTo>
                  <a:cubicBezTo>
                    <a:pt x="1806" y="0"/>
                    <a:pt x="1800" y="1"/>
                    <a:pt x="1794" y="2"/>
                  </a:cubicBezTo>
                  <a:lnTo>
                    <a:pt x="73" y="374"/>
                  </a:lnTo>
                  <a:cubicBezTo>
                    <a:pt x="29" y="383"/>
                    <a:pt x="0" y="427"/>
                    <a:pt x="10" y="472"/>
                  </a:cubicBezTo>
                  <a:cubicBezTo>
                    <a:pt x="19" y="511"/>
                    <a:pt x="53" y="537"/>
                    <a:pt x="91" y="537"/>
                  </a:cubicBezTo>
                  <a:cubicBezTo>
                    <a:pt x="97" y="537"/>
                    <a:pt x="103" y="537"/>
                    <a:pt x="108" y="535"/>
                  </a:cubicBezTo>
                  <a:lnTo>
                    <a:pt x="1830" y="163"/>
                  </a:lnTo>
                  <a:cubicBezTo>
                    <a:pt x="1874" y="154"/>
                    <a:pt x="1902" y="109"/>
                    <a:pt x="1893" y="65"/>
                  </a:cubicBezTo>
                  <a:cubicBezTo>
                    <a:pt x="1884" y="27"/>
                    <a:pt x="1850" y="0"/>
                    <a:pt x="181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6976;p63">
              <a:extLst>
                <a:ext uri="{FF2B5EF4-FFF2-40B4-BE49-F238E27FC236}">
                  <a16:creationId xmlns:a16="http://schemas.microsoft.com/office/drawing/2014/main" id="{8EB5C102-AE3C-40AF-BC6D-BB87845D0649}"/>
                </a:ext>
              </a:extLst>
            </p:cNvPr>
            <p:cNvSpPr/>
            <p:nvPr/>
          </p:nvSpPr>
          <p:spPr>
            <a:xfrm>
              <a:off x="1884175" y="2991500"/>
              <a:ext cx="70850" cy="16425"/>
            </a:xfrm>
            <a:custGeom>
              <a:avLst/>
              <a:gdLst/>
              <a:ahLst/>
              <a:cxnLst/>
              <a:rect l="l" t="t" r="r" b="b"/>
              <a:pathLst>
                <a:path w="2834" h="657" extrusionOk="0">
                  <a:moveTo>
                    <a:pt x="2745" y="0"/>
                  </a:moveTo>
                  <a:cubicBezTo>
                    <a:pt x="2740" y="0"/>
                    <a:pt x="2735" y="1"/>
                    <a:pt x="2729" y="2"/>
                  </a:cubicBezTo>
                  <a:lnTo>
                    <a:pt x="76" y="491"/>
                  </a:lnTo>
                  <a:cubicBezTo>
                    <a:pt x="30" y="500"/>
                    <a:pt x="1" y="543"/>
                    <a:pt x="9" y="588"/>
                  </a:cubicBezTo>
                  <a:cubicBezTo>
                    <a:pt x="16" y="629"/>
                    <a:pt x="51" y="656"/>
                    <a:pt x="90" y="656"/>
                  </a:cubicBezTo>
                  <a:cubicBezTo>
                    <a:pt x="95" y="656"/>
                    <a:pt x="100" y="655"/>
                    <a:pt x="105" y="655"/>
                  </a:cubicBezTo>
                  <a:lnTo>
                    <a:pt x="2758" y="165"/>
                  </a:lnTo>
                  <a:cubicBezTo>
                    <a:pt x="2804" y="156"/>
                    <a:pt x="2834" y="113"/>
                    <a:pt x="2825" y="69"/>
                  </a:cubicBezTo>
                  <a:cubicBezTo>
                    <a:pt x="2817" y="29"/>
                    <a:pt x="2783" y="0"/>
                    <a:pt x="2745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6977;p63">
              <a:extLst>
                <a:ext uri="{FF2B5EF4-FFF2-40B4-BE49-F238E27FC236}">
                  <a16:creationId xmlns:a16="http://schemas.microsoft.com/office/drawing/2014/main" id="{ECDC74A6-A4BA-48D7-9A4C-8EB176F19828}"/>
                </a:ext>
              </a:extLst>
            </p:cNvPr>
            <p:cNvSpPr/>
            <p:nvPr/>
          </p:nvSpPr>
          <p:spPr>
            <a:xfrm>
              <a:off x="2005575" y="2977675"/>
              <a:ext cx="17375" cy="6950"/>
            </a:xfrm>
            <a:custGeom>
              <a:avLst/>
              <a:gdLst/>
              <a:ahLst/>
              <a:cxnLst/>
              <a:rect l="l" t="t" r="r" b="b"/>
              <a:pathLst>
                <a:path w="695" h="278" extrusionOk="0">
                  <a:moveTo>
                    <a:pt x="604" y="1"/>
                  </a:moveTo>
                  <a:cubicBezTo>
                    <a:pt x="599" y="1"/>
                    <a:pt x="593" y="1"/>
                    <a:pt x="587" y="2"/>
                  </a:cubicBezTo>
                  <a:lnTo>
                    <a:pt x="74" y="113"/>
                  </a:lnTo>
                  <a:cubicBezTo>
                    <a:pt x="29" y="123"/>
                    <a:pt x="1" y="168"/>
                    <a:pt x="10" y="212"/>
                  </a:cubicBezTo>
                  <a:cubicBezTo>
                    <a:pt x="20" y="251"/>
                    <a:pt x="53" y="278"/>
                    <a:pt x="92" y="278"/>
                  </a:cubicBezTo>
                  <a:cubicBezTo>
                    <a:pt x="98" y="278"/>
                    <a:pt x="103" y="277"/>
                    <a:pt x="110" y="275"/>
                  </a:cubicBezTo>
                  <a:lnTo>
                    <a:pt x="623" y="164"/>
                  </a:lnTo>
                  <a:cubicBezTo>
                    <a:pt x="668" y="154"/>
                    <a:pt x="695" y="110"/>
                    <a:pt x="685" y="65"/>
                  </a:cubicBezTo>
                  <a:cubicBezTo>
                    <a:pt x="677" y="27"/>
                    <a:pt x="643" y="1"/>
                    <a:pt x="60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6978;p63">
              <a:extLst>
                <a:ext uri="{FF2B5EF4-FFF2-40B4-BE49-F238E27FC236}">
                  <a16:creationId xmlns:a16="http://schemas.microsoft.com/office/drawing/2014/main" id="{E89207B2-9192-4D8B-AE59-116A154ED56A}"/>
                </a:ext>
              </a:extLst>
            </p:cNvPr>
            <p:cNvSpPr/>
            <p:nvPr/>
          </p:nvSpPr>
          <p:spPr>
            <a:xfrm>
              <a:off x="2344775" y="2903900"/>
              <a:ext cx="51225" cy="5625"/>
            </a:xfrm>
            <a:custGeom>
              <a:avLst/>
              <a:gdLst/>
              <a:ahLst/>
              <a:cxnLst/>
              <a:rect l="l" t="t" r="r" b="b"/>
              <a:pathLst>
                <a:path w="2049" h="225" extrusionOk="0">
                  <a:moveTo>
                    <a:pt x="1967" y="0"/>
                  </a:moveTo>
                  <a:cubicBezTo>
                    <a:pt x="1962" y="0"/>
                    <a:pt x="1957" y="1"/>
                    <a:pt x="1952" y="2"/>
                  </a:cubicBezTo>
                  <a:cubicBezTo>
                    <a:pt x="1608" y="40"/>
                    <a:pt x="1262" y="59"/>
                    <a:pt x="916" y="59"/>
                  </a:cubicBezTo>
                  <a:cubicBezTo>
                    <a:pt x="641" y="59"/>
                    <a:pt x="367" y="47"/>
                    <a:pt x="94" y="23"/>
                  </a:cubicBezTo>
                  <a:cubicBezTo>
                    <a:pt x="91" y="23"/>
                    <a:pt x="88" y="22"/>
                    <a:pt x="85" y="22"/>
                  </a:cubicBezTo>
                  <a:cubicBezTo>
                    <a:pt x="41" y="22"/>
                    <a:pt x="7" y="56"/>
                    <a:pt x="4" y="99"/>
                  </a:cubicBezTo>
                  <a:cubicBezTo>
                    <a:pt x="0" y="143"/>
                    <a:pt x="32" y="184"/>
                    <a:pt x="79" y="188"/>
                  </a:cubicBezTo>
                  <a:cubicBezTo>
                    <a:pt x="357" y="213"/>
                    <a:pt x="637" y="225"/>
                    <a:pt x="917" y="225"/>
                  </a:cubicBezTo>
                  <a:cubicBezTo>
                    <a:pt x="1269" y="225"/>
                    <a:pt x="1621" y="205"/>
                    <a:pt x="1970" y="167"/>
                  </a:cubicBezTo>
                  <a:cubicBezTo>
                    <a:pt x="2016" y="162"/>
                    <a:pt x="2048" y="121"/>
                    <a:pt x="2043" y="75"/>
                  </a:cubicBezTo>
                  <a:cubicBezTo>
                    <a:pt x="2038" y="35"/>
                    <a:pt x="2005" y="0"/>
                    <a:pt x="1967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6979;p63">
              <a:extLst>
                <a:ext uri="{FF2B5EF4-FFF2-40B4-BE49-F238E27FC236}">
                  <a16:creationId xmlns:a16="http://schemas.microsoft.com/office/drawing/2014/main" id="{B94276C7-AC9F-4098-8F8C-09E0C9DEA82A}"/>
                </a:ext>
              </a:extLst>
            </p:cNvPr>
            <p:cNvSpPr/>
            <p:nvPr/>
          </p:nvSpPr>
          <p:spPr>
            <a:xfrm>
              <a:off x="2355150" y="2920650"/>
              <a:ext cx="16600" cy="4900"/>
            </a:xfrm>
            <a:custGeom>
              <a:avLst/>
              <a:gdLst/>
              <a:ahLst/>
              <a:cxnLst/>
              <a:rect l="l" t="t" r="r" b="b"/>
              <a:pathLst>
                <a:path w="664" h="196" extrusionOk="0">
                  <a:moveTo>
                    <a:pt x="575" y="1"/>
                  </a:moveTo>
                  <a:cubicBezTo>
                    <a:pt x="574" y="1"/>
                    <a:pt x="574" y="1"/>
                    <a:pt x="573" y="1"/>
                  </a:cubicBezTo>
                  <a:lnTo>
                    <a:pt x="81" y="30"/>
                  </a:lnTo>
                  <a:cubicBezTo>
                    <a:pt x="36" y="32"/>
                    <a:pt x="1" y="72"/>
                    <a:pt x="4" y="117"/>
                  </a:cubicBezTo>
                  <a:cubicBezTo>
                    <a:pt x="6" y="162"/>
                    <a:pt x="42" y="195"/>
                    <a:pt x="86" y="195"/>
                  </a:cubicBezTo>
                  <a:cubicBezTo>
                    <a:pt x="87" y="195"/>
                    <a:pt x="90" y="195"/>
                    <a:pt x="92" y="194"/>
                  </a:cubicBezTo>
                  <a:lnTo>
                    <a:pt x="582" y="166"/>
                  </a:lnTo>
                  <a:cubicBezTo>
                    <a:pt x="629" y="163"/>
                    <a:pt x="663" y="123"/>
                    <a:pt x="660" y="78"/>
                  </a:cubicBezTo>
                  <a:cubicBezTo>
                    <a:pt x="658" y="34"/>
                    <a:pt x="618" y="1"/>
                    <a:pt x="57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6980;p63">
              <a:extLst>
                <a:ext uri="{FF2B5EF4-FFF2-40B4-BE49-F238E27FC236}">
                  <a16:creationId xmlns:a16="http://schemas.microsoft.com/office/drawing/2014/main" id="{6C37358C-CAAF-461F-847C-8D71D1E9A5A7}"/>
                </a:ext>
              </a:extLst>
            </p:cNvPr>
            <p:cNvSpPr/>
            <p:nvPr/>
          </p:nvSpPr>
          <p:spPr>
            <a:xfrm>
              <a:off x="2613500" y="2850500"/>
              <a:ext cx="66000" cy="16550"/>
            </a:xfrm>
            <a:custGeom>
              <a:avLst/>
              <a:gdLst/>
              <a:ahLst/>
              <a:cxnLst/>
              <a:rect l="l" t="t" r="r" b="b"/>
              <a:pathLst>
                <a:path w="2640" h="662" extrusionOk="0">
                  <a:moveTo>
                    <a:pt x="2550" y="1"/>
                  </a:moveTo>
                  <a:cubicBezTo>
                    <a:pt x="1701" y="43"/>
                    <a:pt x="865" y="211"/>
                    <a:pt x="67" y="501"/>
                  </a:cubicBezTo>
                  <a:cubicBezTo>
                    <a:pt x="23" y="517"/>
                    <a:pt x="1" y="565"/>
                    <a:pt x="16" y="608"/>
                  </a:cubicBezTo>
                  <a:cubicBezTo>
                    <a:pt x="28" y="640"/>
                    <a:pt x="59" y="661"/>
                    <a:pt x="94" y="661"/>
                  </a:cubicBezTo>
                  <a:cubicBezTo>
                    <a:pt x="103" y="661"/>
                    <a:pt x="112" y="659"/>
                    <a:pt x="122" y="657"/>
                  </a:cubicBezTo>
                  <a:cubicBezTo>
                    <a:pt x="906" y="372"/>
                    <a:pt x="1726" y="206"/>
                    <a:pt x="2559" y="165"/>
                  </a:cubicBezTo>
                  <a:cubicBezTo>
                    <a:pt x="2605" y="164"/>
                    <a:pt x="2639" y="124"/>
                    <a:pt x="2637" y="79"/>
                  </a:cubicBezTo>
                  <a:cubicBezTo>
                    <a:pt x="2634" y="33"/>
                    <a:pt x="2605" y="1"/>
                    <a:pt x="2550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6981;p63">
              <a:extLst>
                <a:ext uri="{FF2B5EF4-FFF2-40B4-BE49-F238E27FC236}">
                  <a16:creationId xmlns:a16="http://schemas.microsoft.com/office/drawing/2014/main" id="{31EAB8B4-D08E-49D4-B72B-A65DC80C407F}"/>
                </a:ext>
              </a:extLst>
            </p:cNvPr>
            <p:cNvSpPr/>
            <p:nvPr/>
          </p:nvSpPr>
          <p:spPr>
            <a:xfrm>
              <a:off x="1209750" y="2861150"/>
              <a:ext cx="1529725" cy="357575"/>
            </a:xfrm>
            <a:custGeom>
              <a:avLst/>
              <a:gdLst/>
              <a:ahLst/>
              <a:cxnLst/>
              <a:rect l="l" t="t" r="r" b="b"/>
              <a:pathLst>
                <a:path w="61189" h="14303" extrusionOk="0">
                  <a:moveTo>
                    <a:pt x="29816" y="6603"/>
                  </a:moveTo>
                  <a:lnTo>
                    <a:pt x="29801" y="6609"/>
                  </a:lnTo>
                  <a:cubicBezTo>
                    <a:pt x="29801" y="6606"/>
                    <a:pt x="29802" y="6606"/>
                    <a:pt x="29802" y="6606"/>
                  </a:cubicBezTo>
                  <a:lnTo>
                    <a:pt x="29816" y="6603"/>
                  </a:lnTo>
                  <a:close/>
                  <a:moveTo>
                    <a:pt x="24921" y="7572"/>
                  </a:moveTo>
                  <a:lnTo>
                    <a:pt x="24911" y="7577"/>
                  </a:lnTo>
                  <a:cubicBezTo>
                    <a:pt x="24911" y="7576"/>
                    <a:pt x="24910" y="7576"/>
                    <a:pt x="24910" y="7574"/>
                  </a:cubicBezTo>
                  <a:lnTo>
                    <a:pt x="24921" y="7572"/>
                  </a:lnTo>
                  <a:close/>
                  <a:moveTo>
                    <a:pt x="58848" y="1"/>
                  </a:moveTo>
                  <a:cubicBezTo>
                    <a:pt x="57461" y="1"/>
                    <a:pt x="56531" y="467"/>
                    <a:pt x="56136" y="712"/>
                  </a:cubicBezTo>
                  <a:lnTo>
                    <a:pt x="56119" y="633"/>
                  </a:lnTo>
                  <a:cubicBezTo>
                    <a:pt x="56102" y="556"/>
                    <a:pt x="56035" y="502"/>
                    <a:pt x="55958" y="502"/>
                  </a:cubicBezTo>
                  <a:cubicBezTo>
                    <a:pt x="55951" y="502"/>
                    <a:pt x="55944" y="502"/>
                    <a:pt x="55936" y="503"/>
                  </a:cubicBezTo>
                  <a:cubicBezTo>
                    <a:pt x="55930" y="504"/>
                    <a:pt x="55245" y="592"/>
                    <a:pt x="54557" y="750"/>
                  </a:cubicBezTo>
                  <a:cubicBezTo>
                    <a:pt x="54415" y="784"/>
                    <a:pt x="54090" y="921"/>
                    <a:pt x="53568" y="1143"/>
                  </a:cubicBezTo>
                  <a:cubicBezTo>
                    <a:pt x="53075" y="1352"/>
                    <a:pt x="52461" y="1614"/>
                    <a:pt x="52246" y="1660"/>
                  </a:cubicBezTo>
                  <a:cubicBezTo>
                    <a:pt x="51068" y="1914"/>
                    <a:pt x="44927" y="2427"/>
                    <a:pt x="44865" y="2432"/>
                  </a:cubicBezTo>
                  <a:cubicBezTo>
                    <a:pt x="44818" y="2435"/>
                    <a:pt x="44775" y="2459"/>
                    <a:pt x="44747" y="2497"/>
                  </a:cubicBezTo>
                  <a:cubicBezTo>
                    <a:pt x="44743" y="2502"/>
                    <a:pt x="44722" y="2534"/>
                    <a:pt x="44696" y="2580"/>
                  </a:cubicBezTo>
                  <a:cubicBezTo>
                    <a:pt x="42599" y="2883"/>
                    <a:pt x="12466" y="7309"/>
                    <a:pt x="512" y="12781"/>
                  </a:cubicBezTo>
                  <a:cubicBezTo>
                    <a:pt x="111" y="12964"/>
                    <a:pt x="0" y="13361"/>
                    <a:pt x="67" y="13674"/>
                  </a:cubicBezTo>
                  <a:cubicBezTo>
                    <a:pt x="133" y="13985"/>
                    <a:pt x="399" y="14301"/>
                    <a:pt x="839" y="14303"/>
                  </a:cubicBezTo>
                  <a:lnTo>
                    <a:pt x="980" y="14303"/>
                  </a:lnTo>
                  <a:cubicBezTo>
                    <a:pt x="14194" y="14303"/>
                    <a:pt x="43272" y="5977"/>
                    <a:pt x="45302" y="5391"/>
                  </a:cubicBezTo>
                  <a:cubicBezTo>
                    <a:pt x="45339" y="5422"/>
                    <a:pt x="45374" y="5443"/>
                    <a:pt x="45379" y="5446"/>
                  </a:cubicBezTo>
                  <a:cubicBezTo>
                    <a:pt x="45403" y="5459"/>
                    <a:pt x="45431" y="5467"/>
                    <a:pt x="45459" y="5467"/>
                  </a:cubicBezTo>
                  <a:cubicBezTo>
                    <a:pt x="45476" y="5467"/>
                    <a:pt x="45496" y="5464"/>
                    <a:pt x="45513" y="5458"/>
                  </a:cubicBezTo>
                  <a:cubicBezTo>
                    <a:pt x="45573" y="5437"/>
                    <a:pt x="51379" y="3374"/>
                    <a:pt x="52556" y="3120"/>
                  </a:cubicBezTo>
                  <a:cubicBezTo>
                    <a:pt x="52773" y="3073"/>
                    <a:pt x="53440" y="3058"/>
                    <a:pt x="53977" y="3045"/>
                  </a:cubicBezTo>
                  <a:cubicBezTo>
                    <a:pt x="54543" y="3032"/>
                    <a:pt x="54896" y="3023"/>
                    <a:pt x="55037" y="2994"/>
                  </a:cubicBezTo>
                  <a:cubicBezTo>
                    <a:pt x="55553" y="2890"/>
                    <a:pt x="56045" y="2753"/>
                    <a:pt x="56293" y="2681"/>
                  </a:cubicBezTo>
                  <a:cubicBezTo>
                    <a:pt x="56427" y="2642"/>
                    <a:pt x="56505" y="2515"/>
                    <a:pt x="56487" y="2378"/>
                  </a:cubicBezTo>
                  <a:lnTo>
                    <a:pt x="56487" y="2378"/>
                  </a:lnTo>
                  <a:cubicBezTo>
                    <a:pt x="56622" y="2396"/>
                    <a:pt x="56804" y="2413"/>
                    <a:pt x="57029" y="2413"/>
                  </a:cubicBezTo>
                  <a:cubicBezTo>
                    <a:pt x="57930" y="2413"/>
                    <a:pt x="59490" y="2148"/>
                    <a:pt x="61133" y="654"/>
                  </a:cubicBezTo>
                  <a:cubicBezTo>
                    <a:pt x="61136" y="651"/>
                    <a:pt x="61137" y="649"/>
                    <a:pt x="61139" y="645"/>
                  </a:cubicBezTo>
                  <a:cubicBezTo>
                    <a:pt x="61147" y="638"/>
                    <a:pt x="61152" y="629"/>
                    <a:pt x="61159" y="619"/>
                  </a:cubicBezTo>
                  <a:cubicBezTo>
                    <a:pt x="61165" y="611"/>
                    <a:pt x="61170" y="602"/>
                    <a:pt x="61176" y="591"/>
                  </a:cubicBezTo>
                  <a:cubicBezTo>
                    <a:pt x="61178" y="588"/>
                    <a:pt x="61180" y="586"/>
                    <a:pt x="61181" y="583"/>
                  </a:cubicBezTo>
                  <a:cubicBezTo>
                    <a:pt x="61184" y="576"/>
                    <a:pt x="61183" y="570"/>
                    <a:pt x="61184" y="562"/>
                  </a:cubicBezTo>
                  <a:cubicBezTo>
                    <a:pt x="61186" y="550"/>
                    <a:pt x="61188" y="540"/>
                    <a:pt x="61188" y="528"/>
                  </a:cubicBezTo>
                  <a:cubicBezTo>
                    <a:pt x="61188" y="518"/>
                    <a:pt x="61185" y="507"/>
                    <a:pt x="61184" y="497"/>
                  </a:cubicBezTo>
                  <a:cubicBezTo>
                    <a:pt x="61181" y="486"/>
                    <a:pt x="61180" y="477"/>
                    <a:pt x="61174" y="466"/>
                  </a:cubicBezTo>
                  <a:cubicBezTo>
                    <a:pt x="61170" y="456"/>
                    <a:pt x="61164" y="447"/>
                    <a:pt x="61158" y="438"/>
                  </a:cubicBezTo>
                  <a:cubicBezTo>
                    <a:pt x="61154" y="433"/>
                    <a:pt x="61152" y="425"/>
                    <a:pt x="61147" y="419"/>
                  </a:cubicBezTo>
                  <a:cubicBezTo>
                    <a:pt x="61144" y="417"/>
                    <a:pt x="61142" y="415"/>
                    <a:pt x="61139" y="414"/>
                  </a:cubicBezTo>
                  <a:cubicBezTo>
                    <a:pt x="61132" y="407"/>
                    <a:pt x="61122" y="402"/>
                    <a:pt x="61113" y="394"/>
                  </a:cubicBezTo>
                  <a:cubicBezTo>
                    <a:pt x="61103" y="388"/>
                    <a:pt x="61095" y="383"/>
                    <a:pt x="61084" y="379"/>
                  </a:cubicBezTo>
                  <a:cubicBezTo>
                    <a:pt x="61081" y="378"/>
                    <a:pt x="61079" y="375"/>
                    <a:pt x="61076" y="373"/>
                  </a:cubicBezTo>
                  <a:cubicBezTo>
                    <a:pt x="60239" y="102"/>
                    <a:pt x="59494" y="1"/>
                    <a:pt x="5884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6982;p63">
              <a:extLst>
                <a:ext uri="{FF2B5EF4-FFF2-40B4-BE49-F238E27FC236}">
                  <a16:creationId xmlns:a16="http://schemas.microsoft.com/office/drawing/2014/main" id="{BCA45B31-A1A5-4CDB-A0F4-245129B0C9FB}"/>
                </a:ext>
              </a:extLst>
            </p:cNvPr>
            <p:cNvSpPr/>
            <p:nvPr/>
          </p:nvSpPr>
          <p:spPr>
            <a:xfrm>
              <a:off x="2613525" y="2835325"/>
              <a:ext cx="113750" cy="45975"/>
            </a:xfrm>
            <a:custGeom>
              <a:avLst/>
              <a:gdLst/>
              <a:ahLst/>
              <a:cxnLst/>
              <a:rect l="l" t="t" r="r" b="b"/>
              <a:pathLst>
                <a:path w="4550" h="1839" extrusionOk="0">
                  <a:moveTo>
                    <a:pt x="2697" y="1"/>
                  </a:moveTo>
                  <a:cubicBezTo>
                    <a:pt x="1269" y="1"/>
                    <a:pt x="348" y="513"/>
                    <a:pt x="41" y="716"/>
                  </a:cubicBezTo>
                  <a:cubicBezTo>
                    <a:pt x="12" y="733"/>
                    <a:pt x="1" y="767"/>
                    <a:pt x="7" y="797"/>
                  </a:cubicBezTo>
                  <a:lnTo>
                    <a:pt x="69" y="1084"/>
                  </a:lnTo>
                  <a:cubicBezTo>
                    <a:pt x="72" y="1096"/>
                    <a:pt x="77" y="1102"/>
                    <a:pt x="83" y="1112"/>
                  </a:cubicBezTo>
                  <a:cubicBezTo>
                    <a:pt x="90" y="1123"/>
                    <a:pt x="99" y="1130"/>
                    <a:pt x="109" y="1135"/>
                  </a:cubicBezTo>
                  <a:cubicBezTo>
                    <a:pt x="118" y="1140"/>
                    <a:pt x="130" y="1143"/>
                    <a:pt x="143" y="1143"/>
                  </a:cubicBezTo>
                  <a:cubicBezTo>
                    <a:pt x="153" y="1143"/>
                    <a:pt x="162" y="1141"/>
                    <a:pt x="171" y="1137"/>
                  </a:cubicBezTo>
                  <a:cubicBezTo>
                    <a:pt x="943" y="865"/>
                    <a:pt x="1747" y="708"/>
                    <a:pt x="2552" y="706"/>
                  </a:cubicBezTo>
                  <a:lnTo>
                    <a:pt x="2552" y="706"/>
                  </a:lnTo>
                  <a:cubicBezTo>
                    <a:pt x="1740" y="749"/>
                    <a:pt x="936" y="906"/>
                    <a:pt x="162" y="1182"/>
                  </a:cubicBezTo>
                  <a:cubicBezTo>
                    <a:pt x="125" y="1194"/>
                    <a:pt x="103" y="1235"/>
                    <a:pt x="111" y="1271"/>
                  </a:cubicBezTo>
                  <a:lnTo>
                    <a:pt x="212" y="1737"/>
                  </a:lnTo>
                  <a:cubicBezTo>
                    <a:pt x="218" y="1766"/>
                    <a:pt x="243" y="1791"/>
                    <a:pt x="276" y="1797"/>
                  </a:cubicBezTo>
                  <a:cubicBezTo>
                    <a:pt x="397" y="1816"/>
                    <a:pt x="594" y="1839"/>
                    <a:pt x="851" y="1839"/>
                  </a:cubicBezTo>
                  <a:cubicBezTo>
                    <a:pt x="1653" y="1839"/>
                    <a:pt x="3041" y="1618"/>
                    <a:pt x="4522" y="384"/>
                  </a:cubicBezTo>
                  <a:cubicBezTo>
                    <a:pt x="4541" y="364"/>
                    <a:pt x="4549" y="336"/>
                    <a:pt x="4545" y="310"/>
                  </a:cubicBezTo>
                  <a:cubicBezTo>
                    <a:pt x="4540" y="279"/>
                    <a:pt x="4520" y="260"/>
                    <a:pt x="4494" y="250"/>
                  </a:cubicBezTo>
                  <a:cubicBezTo>
                    <a:pt x="4394" y="226"/>
                    <a:pt x="4298" y="200"/>
                    <a:pt x="4202" y="181"/>
                  </a:cubicBezTo>
                  <a:cubicBezTo>
                    <a:pt x="3652" y="52"/>
                    <a:pt x="3149" y="1"/>
                    <a:pt x="26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6983;p63">
              <a:extLst>
                <a:ext uri="{FF2B5EF4-FFF2-40B4-BE49-F238E27FC236}">
                  <a16:creationId xmlns:a16="http://schemas.microsoft.com/office/drawing/2014/main" id="{85E93C99-9DAC-4643-AED4-68C9717CA738}"/>
                </a:ext>
              </a:extLst>
            </p:cNvPr>
            <p:cNvSpPr/>
            <p:nvPr/>
          </p:nvSpPr>
          <p:spPr>
            <a:xfrm>
              <a:off x="1217625" y="2900375"/>
              <a:ext cx="1118200" cy="278300"/>
            </a:xfrm>
            <a:custGeom>
              <a:avLst/>
              <a:gdLst/>
              <a:ahLst/>
              <a:cxnLst/>
              <a:rect l="l" t="t" r="r" b="b"/>
              <a:pathLst>
                <a:path w="44728" h="11132" extrusionOk="0">
                  <a:moveTo>
                    <a:pt x="32122" y="3156"/>
                  </a:moveTo>
                  <a:cubicBezTo>
                    <a:pt x="32130" y="3156"/>
                    <a:pt x="32140" y="3161"/>
                    <a:pt x="32142" y="3171"/>
                  </a:cubicBezTo>
                  <a:lnTo>
                    <a:pt x="32128" y="3193"/>
                  </a:lnTo>
                  <a:lnTo>
                    <a:pt x="31606" y="3267"/>
                  </a:lnTo>
                  <a:lnTo>
                    <a:pt x="32120" y="3156"/>
                  </a:lnTo>
                  <a:cubicBezTo>
                    <a:pt x="32120" y="3156"/>
                    <a:pt x="32121" y="3156"/>
                    <a:pt x="32122" y="3156"/>
                  </a:cubicBezTo>
                  <a:close/>
                  <a:moveTo>
                    <a:pt x="29501" y="3710"/>
                  </a:moveTo>
                  <a:lnTo>
                    <a:pt x="29408" y="3749"/>
                  </a:lnTo>
                  <a:lnTo>
                    <a:pt x="26755" y="4235"/>
                  </a:lnTo>
                  <a:lnTo>
                    <a:pt x="26746" y="4199"/>
                  </a:lnTo>
                  <a:lnTo>
                    <a:pt x="29404" y="3712"/>
                  </a:lnTo>
                  <a:cubicBezTo>
                    <a:pt x="29404" y="3712"/>
                    <a:pt x="29405" y="3712"/>
                    <a:pt x="29406" y="3712"/>
                  </a:cubicBezTo>
                  <a:cubicBezTo>
                    <a:pt x="29419" y="3712"/>
                    <a:pt x="29423" y="3728"/>
                    <a:pt x="29429" y="3735"/>
                  </a:cubicBezTo>
                  <a:lnTo>
                    <a:pt x="29501" y="3710"/>
                  </a:lnTo>
                  <a:close/>
                  <a:moveTo>
                    <a:pt x="20474" y="6358"/>
                  </a:moveTo>
                  <a:cubicBezTo>
                    <a:pt x="20483" y="6358"/>
                    <a:pt x="20490" y="6364"/>
                    <a:pt x="20492" y="6373"/>
                  </a:cubicBezTo>
                  <a:lnTo>
                    <a:pt x="20477" y="6395"/>
                  </a:lnTo>
                  <a:lnTo>
                    <a:pt x="18749" y="6729"/>
                  </a:lnTo>
                  <a:lnTo>
                    <a:pt x="20470" y="6359"/>
                  </a:lnTo>
                  <a:cubicBezTo>
                    <a:pt x="20471" y="6359"/>
                    <a:pt x="20473" y="6358"/>
                    <a:pt x="20474" y="6358"/>
                  </a:cubicBezTo>
                  <a:close/>
                  <a:moveTo>
                    <a:pt x="24606" y="4678"/>
                  </a:moveTo>
                  <a:lnTo>
                    <a:pt x="24522" y="4723"/>
                  </a:lnTo>
                  <a:cubicBezTo>
                    <a:pt x="23448" y="4873"/>
                    <a:pt x="22375" y="5042"/>
                    <a:pt x="21304" y="5227"/>
                  </a:cubicBezTo>
                  <a:lnTo>
                    <a:pt x="21282" y="5233"/>
                  </a:lnTo>
                  <a:cubicBezTo>
                    <a:pt x="18717" y="5672"/>
                    <a:pt x="16157" y="6212"/>
                    <a:pt x="13631" y="6839"/>
                  </a:cubicBezTo>
                  <a:lnTo>
                    <a:pt x="13609" y="6844"/>
                  </a:lnTo>
                  <a:cubicBezTo>
                    <a:pt x="13255" y="6931"/>
                    <a:pt x="12899" y="7020"/>
                    <a:pt x="12546" y="7112"/>
                  </a:cubicBezTo>
                  <a:cubicBezTo>
                    <a:pt x="12821" y="7038"/>
                    <a:pt x="13099" y="6966"/>
                    <a:pt x="13379" y="6894"/>
                  </a:cubicBezTo>
                  <a:cubicBezTo>
                    <a:pt x="16341" y="6130"/>
                    <a:pt x="19356" y="5495"/>
                    <a:pt x="22382" y="5007"/>
                  </a:cubicBezTo>
                  <a:cubicBezTo>
                    <a:pt x="23093" y="4888"/>
                    <a:pt x="23805" y="4780"/>
                    <a:pt x="24517" y="4682"/>
                  </a:cubicBezTo>
                  <a:cubicBezTo>
                    <a:pt x="24525" y="4684"/>
                    <a:pt x="24535" y="4689"/>
                    <a:pt x="24536" y="4694"/>
                  </a:cubicBezTo>
                  <a:lnTo>
                    <a:pt x="24606" y="4678"/>
                  </a:lnTo>
                  <a:close/>
                  <a:moveTo>
                    <a:pt x="44184" y="0"/>
                  </a:moveTo>
                  <a:cubicBezTo>
                    <a:pt x="44181" y="0"/>
                    <a:pt x="44178" y="0"/>
                    <a:pt x="44174" y="1"/>
                  </a:cubicBezTo>
                  <a:cubicBezTo>
                    <a:pt x="40907" y="479"/>
                    <a:pt x="11931" y="4825"/>
                    <a:pt x="308" y="10144"/>
                  </a:cubicBezTo>
                  <a:cubicBezTo>
                    <a:pt x="167" y="10210"/>
                    <a:pt x="83" y="10314"/>
                    <a:pt x="45" y="10424"/>
                  </a:cubicBezTo>
                  <a:cubicBezTo>
                    <a:pt x="4" y="10525"/>
                    <a:pt x="0" y="10635"/>
                    <a:pt x="20" y="10724"/>
                  </a:cubicBezTo>
                  <a:cubicBezTo>
                    <a:pt x="61" y="10910"/>
                    <a:pt x="217" y="11130"/>
                    <a:pt x="521" y="11131"/>
                  </a:cubicBezTo>
                  <a:cubicBezTo>
                    <a:pt x="570" y="11132"/>
                    <a:pt x="619" y="11132"/>
                    <a:pt x="667" y="11132"/>
                  </a:cubicBezTo>
                  <a:cubicBezTo>
                    <a:pt x="13516" y="11132"/>
                    <a:pt x="41508" y="3208"/>
                    <a:pt x="44670" y="2301"/>
                  </a:cubicBezTo>
                  <a:cubicBezTo>
                    <a:pt x="44695" y="2292"/>
                    <a:pt x="44715" y="2272"/>
                    <a:pt x="44721" y="2247"/>
                  </a:cubicBezTo>
                  <a:cubicBezTo>
                    <a:pt x="44726" y="2234"/>
                    <a:pt x="44727" y="2223"/>
                    <a:pt x="44725" y="2211"/>
                  </a:cubicBezTo>
                  <a:cubicBezTo>
                    <a:pt x="44722" y="2197"/>
                    <a:pt x="44716" y="2187"/>
                    <a:pt x="44705" y="2177"/>
                  </a:cubicBezTo>
                  <a:cubicBezTo>
                    <a:pt x="44468" y="1904"/>
                    <a:pt x="44306" y="1573"/>
                    <a:pt x="44225" y="1193"/>
                  </a:cubicBezTo>
                  <a:cubicBezTo>
                    <a:pt x="44182" y="995"/>
                    <a:pt x="44164" y="800"/>
                    <a:pt x="44174" y="612"/>
                  </a:cubicBezTo>
                  <a:cubicBezTo>
                    <a:pt x="44180" y="439"/>
                    <a:pt x="44208" y="264"/>
                    <a:pt x="44258" y="99"/>
                  </a:cubicBezTo>
                  <a:cubicBezTo>
                    <a:pt x="44263" y="85"/>
                    <a:pt x="44263" y="70"/>
                    <a:pt x="44260" y="59"/>
                  </a:cubicBezTo>
                  <a:cubicBezTo>
                    <a:pt x="44258" y="48"/>
                    <a:pt x="44251" y="38"/>
                    <a:pt x="44242" y="28"/>
                  </a:cubicBezTo>
                  <a:cubicBezTo>
                    <a:pt x="44229" y="10"/>
                    <a:pt x="44207" y="0"/>
                    <a:pt x="44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6984;p63">
              <a:extLst>
                <a:ext uri="{FF2B5EF4-FFF2-40B4-BE49-F238E27FC236}">
                  <a16:creationId xmlns:a16="http://schemas.microsoft.com/office/drawing/2014/main" id="{9E867809-7646-45BC-803F-60AF64ECA5D4}"/>
                </a:ext>
              </a:extLst>
            </p:cNvPr>
            <p:cNvSpPr/>
            <p:nvPr/>
          </p:nvSpPr>
          <p:spPr>
            <a:xfrm>
              <a:off x="2327425" y="2848175"/>
              <a:ext cx="287500" cy="108850"/>
            </a:xfrm>
            <a:custGeom>
              <a:avLst/>
              <a:gdLst/>
              <a:ahLst/>
              <a:cxnLst/>
              <a:rect l="l" t="t" r="r" b="b"/>
              <a:pathLst>
                <a:path w="11500" h="4354" extrusionOk="0">
                  <a:moveTo>
                    <a:pt x="2655" y="2296"/>
                  </a:moveTo>
                  <a:cubicBezTo>
                    <a:pt x="2664" y="2296"/>
                    <a:pt x="2671" y="2304"/>
                    <a:pt x="2672" y="2311"/>
                  </a:cubicBezTo>
                  <a:lnTo>
                    <a:pt x="2653" y="2335"/>
                  </a:lnTo>
                  <a:cubicBezTo>
                    <a:pt x="2365" y="2365"/>
                    <a:pt x="2070" y="2386"/>
                    <a:pt x="1776" y="2391"/>
                  </a:cubicBezTo>
                  <a:cubicBezTo>
                    <a:pt x="1729" y="2392"/>
                    <a:pt x="1682" y="2392"/>
                    <a:pt x="1635" y="2392"/>
                  </a:cubicBezTo>
                  <a:cubicBezTo>
                    <a:pt x="1348" y="2392"/>
                    <a:pt x="1061" y="2379"/>
                    <a:pt x="778" y="2353"/>
                  </a:cubicBezTo>
                  <a:lnTo>
                    <a:pt x="782" y="2318"/>
                  </a:lnTo>
                  <a:cubicBezTo>
                    <a:pt x="1047" y="2341"/>
                    <a:pt x="1315" y="2352"/>
                    <a:pt x="1583" y="2352"/>
                  </a:cubicBezTo>
                  <a:cubicBezTo>
                    <a:pt x="1769" y="2352"/>
                    <a:pt x="1955" y="2347"/>
                    <a:pt x="2140" y="2336"/>
                  </a:cubicBezTo>
                  <a:cubicBezTo>
                    <a:pt x="2311" y="2330"/>
                    <a:pt x="2483" y="2313"/>
                    <a:pt x="2650" y="2297"/>
                  </a:cubicBezTo>
                  <a:cubicBezTo>
                    <a:pt x="2652" y="2296"/>
                    <a:pt x="2653" y="2296"/>
                    <a:pt x="2655" y="2296"/>
                  </a:cubicBezTo>
                  <a:close/>
                  <a:moveTo>
                    <a:pt x="1688" y="2962"/>
                  </a:moveTo>
                  <a:cubicBezTo>
                    <a:pt x="1697" y="2962"/>
                    <a:pt x="1701" y="2971"/>
                    <a:pt x="1703" y="2978"/>
                  </a:cubicBezTo>
                  <a:lnTo>
                    <a:pt x="1688" y="3000"/>
                  </a:lnTo>
                  <a:lnTo>
                    <a:pt x="1192" y="2991"/>
                  </a:lnTo>
                  <a:lnTo>
                    <a:pt x="1684" y="2963"/>
                  </a:lnTo>
                  <a:cubicBezTo>
                    <a:pt x="1686" y="2962"/>
                    <a:pt x="1687" y="2962"/>
                    <a:pt x="1688" y="2962"/>
                  </a:cubicBezTo>
                  <a:close/>
                  <a:moveTo>
                    <a:pt x="11097" y="0"/>
                  </a:moveTo>
                  <a:cubicBezTo>
                    <a:pt x="11094" y="0"/>
                    <a:pt x="11092" y="0"/>
                    <a:pt x="11089" y="1"/>
                  </a:cubicBezTo>
                  <a:cubicBezTo>
                    <a:pt x="10847" y="37"/>
                    <a:pt x="10376" y="112"/>
                    <a:pt x="9909" y="220"/>
                  </a:cubicBezTo>
                  <a:cubicBezTo>
                    <a:pt x="9786" y="247"/>
                    <a:pt x="9391" y="418"/>
                    <a:pt x="8970" y="595"/>
                  </a:cubicBezTo>
                  <a:cubicBezTo>
                    <a:pt x="8414" y="832"/>
                    <a:pt x="7838" y="1077"/>
                    <a:pt x="7593" y="1130"/>
                  </a:cubicBezTo>
                  <a:cubicBezTo>
                    <a:pt x="6484" y="1369"/>
                    <a:pt x="1324" y="1811"/>
                    <a:pt x="298" y="1896"/>
                  </a:cubicBezTo>
                  <a:cubicBezTo>
                    <a:pt x="269" y="1899"/>
                    <a:pt x="243" y="1924"/>
                    <a:pt x="234" y="1954"/>
                  </a:cubicBezTo>
                  <a:cubicBezTo>
                    <a:pt x="227" y="1979"/>
                    <a:pt x="208" y="2003"/>
                    <a:pt x="185" y="2020"/>
                  </a:cubicBezTo>
                  <a:cubicBezTo>
                    <a:pt x="176" y="2030"/>
                    <a:pt x="166" y="2039"/>
                    <a:pt x="157" y="2052"/>
                  </a:cubicBezTo>
                  <a:cubicBezTo>
                    <a:pt x="92" y="2199"/>
                    <a:pt x="29" y="2398"/>
                    <a:pt x="11" y="2657"/>
                  </a:cubicBezTo>
                  <a:cubicBezTo>
                    <a:pt x="0" y="2826"/>
                    <a:pt x="11" y="3019"/>
                    <a:pt x="58" y="3235"/>
                  </a:cubicBezTo>
                  <a:cubicBezTo>
                    <a:pt x="173" y="3772"/>
                    <a:pt x="438" y="4092"/>
                    <a:pt x="641" y="4270"/>
                  </a:cubicBezTo>
                  <a:cubicBezTo>
                    <a:pt x="651" y="4279"/>
                    <a:pt x="663" y="4284"/>
                    <a:pt x="675" y="4290"/>
                  </a:cubicBezTo>
                  <a:cubicBezTo>
                    <a:pt x="705" y="4295"/>
                    <a:pt x="730" y="4305"/>
                    <a:pt x="746" y="4324"/>
                  </a:cubicBezTo>
                  <a:cubicBezTo>
                    <a:pt x="762" y="4343"/>
                    <a:pt x="784" y="4353"/>
                    <a:pt x="806" y="4353"/>
                  </a:cubicBezTo>
                  <a:cubicBezTo>
                    <a:pt x="814" y="4353"/>
                    <a:pt x="822" y="4352"/>
                    <a:pt x="830" y="4349"/>
                  </a:cubicBezTo>
                  <a:cubicBezTo>
                    <a:pt x="1797" y="4007"/>
                    <a:pt x="6680" y="2280"/>
                    <a:pt x="7789" y="2040"/>
                  </a:cubicBezTo>
                  <a:cubicBezTo>
                    <a:pt x="8035" y="1988"/>
                    <a:pt x="8659" y="1973"/>
                    <a:pt x="9263" y="1961"/>
                  </a:cubicBezTo>
                  <a:cubicBezTo>
                    <a:pt x="9783" y="1950"/>
                    <a:pt x="10157" y="1938"/>
                    <a:pt x="10275" y="1917"/>
                  </a:cubicBezTo>
                  <a:cubicBezTo>
                    <a:pt x="10752" y="1818"/>
                    <a:pt x="11208" y="1696"/>
                    <a:pt x="11440" y="1631"/>
                  </a:cubicBezTo>
                  <a:cubicBezTo>
                    <a:pt x="11476" y="1619"/>
                    <a:pt x="11499" y="1579"/>
                    <a:pt x="11491" y="1542"/>
                  </a:cubicBezTo>
                  <a:lnTo>
                    <a:pt x="11172" y="61"/>
                  </a:lnTo>
                  <a:cubicBezTo>
                    <a:pt x="11165" y="27"/>
                    <a:pt x="11132" y="0"/>
                    <a:pt x="11097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6985;p63">
              <a:extLst>
                <a:ext uri="{FF2B5EF4-FFF2-40B4-BE49-F238E27FC236}">
                  <a16:creationId xmlns:a16="http://schemas.microsoft.com/office/drawing/2014/main" id="{B1318E98-39CD-4DC6-8090-0FF926279C63}"/>
                </a:ext>
              </a:extLst>
            </p:cNvPr>
            <p:cNvSpPr/>
            <p:nvPr/>
          </p:nvSpPr>
          <p:spPr>
            <a:xfrm>
              <a:off x="1218700" y="2900350"/>
              <a:ext cx="1105475" cy="260600"/>
            </a:xfrm>
            <a:custGeom>
              <a:avLst/>
              <a:gdLst/>
              <a:ahLst/>
              <a:cxnLst/>
              <a:rect l="l" t="t" r="r" b="b"/>
              <a:pathLst>
                <a:path w="44219" h="10424" extrusionOk="0">
                  <a:moveTo>
                    <a:pt x="44134" y="0"/>
                  </a:moveTo>
                  <a:cubicBezTo>
                    <a:pt x="44132" y="0"/>
                    <a:pt x="44131" y="1"/>
                    <a:pt x="44129" y="1"/>
                  </a:cubicBezTo>
                  <a:cubicBezTo>
                    <a:pt x="40864" y="479"/>
                    <a:pt x="11887" y="4826"/>
                    <a:pt x="264" y="10144"/>
                  </a:cubicBezTo>
                  <a:cubicBezTo>
                    <a:pt x="123" y="10210"/>
                    <a:pt x="40" y="10314"/>
                    <a:pt x="0" y="10424"/>
                  </a:cubicBezTo>
                  <a:cubicBezTo>
                    <a:pt x="1575" y="9508"/>
                    <a:pt x="3788" y="9217"/>
                    <a:pt x="7479" y="8230"/>
                  </a:cubicBezTo>
                  <a:cubicBezTo>
                    <a:pt x="8539" y="7949"/>
                    <a:pt x="10643" y="7474"/>
                    <a:pt x="13336" y="6894"/>
                  </a:cubicBezTo>
                  <a:lnTo>
                    <a:pt x="13588" y="6839"/>
                  </a:lnTo>
                  <a:cubicBezTo>
                    <a:pt x="15837" y="6358"/>
                    <a:pt x="18472" y="5805"/>
                    <a:pt x="21239" y="5233"/>
                  </a:cubicBezTo>
                  <a:lnTo>
                    <a:pt x="21261" y="5227"/>
                  </a:lnTo>
                  <a:cubicBezTo>
                    <a:pt x="21620" y="5154"/>
                    <a:pt x="21977" y="5081"/>
                    <a:pt x="22339" y="5005"/>
                  </a:cubicBezTo>
                  <a:cubicBezTo>
                    <a:pt x="31836" y="3051"/>
                    <a:pt x="42453" y="947"/>
                    <a:pt x="44129" y="612"/>
                  </a:cubicBezTo>
                  <a:cubicBezTo>
                    <a:pt x="44135" y="439"/>
                    <a:pt x="44164" y="264"/>
                    <a:pt x="44213" y="99"/>
                  </a:cubicBezTo>
                  <a:cubicBezTo>
                    <a:pt x="44217" y="86"/>
                    <a:pt x="44218" y="71"/>
                    <a:pt x="44216" y="59"/>
                  </a:cubicBezTo>
                  <a:cubicBezTo>
                    <a:pt x="44213" y="48"/>
                    <a:pt x="44208" y="37"/>
                    <a:pt x="44197" y="28"/>
                  </a:cubicBezTo>
                  <a:cubicBezTo>
                    <a:pt x="44183" y="9"/>
                    <a:pt x="44159" y="0"/>
                    <a:pt x="4413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6986;p63">
              <a:extLst>
                <a:ext uri="{FF2B5EF4-FFF2-40B4-BE49-F238E27FC236}">
                  <a16:creationId xmlns:a16="http://schemas.microsoft.com/office/drawing/2014/main" id="{1E4446D4-B426-406A-B2F7-0E5130783E0F}"/>
                </a:ext>
              </a:extLst>
            </p:cNvPr>
            <p:cNvSpPr/>
            <p:nvPr/>
          </p:nvSpPr>
          <p:spPr>
            <a:xfrm>
              <a:off x="2613600" y="2835375"/>
              <a:ext cx="105075" cy="27825"/>
            </a:xfrm>
            <a:custGeom>
              <a:avLst/>
              <a:gdLst/>
              <a:ahLst/>
              <a:cxnLst/>
              <a:rect l="l" t="t" r="r" b="b"/>
              <a:pathLst>
                <a:path w="4203" h="1113" extrusionOk="0">
                  <a:moveTo>
                    <a:pt x="2696" y="1"/>
                  </a:moveTo>
                  <a:cubicBezTo>
                    <a:pt x="1269" y="1"/>
                    <a:pt x="348" y="513"/>
                    <a:pt x="40" y="716"/>
                  </a:cubicBezTo>
                  <a:cubicBezTo>
                    <a:pt x="12" y="732"/>
                    <a:pt x="1" y="767"/>
                    <a:pt x="6" y="796"/>
                  </a:cubicBezTo>
                  <a:lnTo>
                    <a:pt x="68" y="1083"/>
                  </a:lnTo>
                  <a:cubicBezTo>
                    <a:pt x="70" y="1095"/>
                    <a:pt x="75" y="1102"/>
                    <a:pt x="82" y="1112"/>
                  </a:cubicBezTo>
                  <a:cubicBezTo>
                    <a:pt x="905" y="571"/>
                    <a:pt x="2853" y="303"/>
                    <a:pt x="4202" y="181"/>
                  </a:cubicBezTo>
                  <a:cubicBezTo>
                    <a:pt x="3652" y="52"/>
                    <a:pt x="3149" y="1"/>
                    <a:pt x="269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6987;p63">
              <a:extLst>
                <a:ext uri="{FF2B5EF4-FFF2-40B4-BE49-F238E27FC236}">
                  <a16:creationId xmlns:a16="http://schemas.microsoft.com/office/drawing/2014/main" id="{6B7EEA11-2256-4D5F-98D5-282062FDDCBE}"/>
                </a:ext>
              </a:extLst>
            </p:cNvPr>
            <p:cNvSpPr/>
            <p:nvPr/>
          </p:nvSpPr>
          <p:spPr>
            <a:xfrm>
              <a:off x="2327625" y="2848150"/>
              <a:ext cx="282250" cy="66400"/>
            </a:xfrm>
            <a:custGeom>
              <a:avLst/>
              <a:gdLst/>
              <a:ahLst/>
              <a:cxnLst/>
              <a:rect l="l" t="t" r="r" b="b"/>
              <a:pathLst>
                <a:path w="11290" h="2656" extrusionOk="0">
                  <a:moveTo>
                    <a:pt x="11087" y="0"/>
                  </a:moveTo>
                  <a:cubicBezTo>
                    <a:pt x="11084" y="0"/>
                    <a:pt x="11082" y="0"/>
                    <a:pt x="11079" y="1"/>
                  </a:cubicBezTo>
                  <a:cubicBezTo>
                    <a:pt x="10836" y="37"/>
                    <a:pt x="10365" y="112"/>
                    <a:pt x="9898" y="220"/>
                  </a:cubicBezTo>
                  <a:cubicBezTo>
                    <a:pt x="9777" y="247"/>
                    <a:pt x="9380" y="418"/>
                    <a:pt x="8959" y="594"/>
                  </a:cubicBezTo>
                  <a:cubicBezTo>
                    <a:pt x="8403" y="833"/>
                    <a:pt x="7829" y="1078"/>
                    <a:pt x="7583" y="1130"/>
                  </a:cubicBezTo>
                  <a:cubicBezTo>
                    <a:pt x="6474" y="1369"/>
                    <a:pt x="1314" y="1811"/>
                    <a:pt x="288" y="1896"/>
                  </a:cubicBezTo>
                  <a:cubicBezTo>
                    <a:pt x="258" y="1899"/>
                    <a:pt x="232" y="1925"/>
                    <a:pt x="222" y="1954"/>
                  </a:cubicBezTo>
                  <a:cubicBezTo>
                    <a:pt x="216" y="1979"/>
                    <a:pt x="198" y="2002"/>
                    <a:pt x="174" y="2019"/>
                  </a:cubicBezTo>
                  <a:cubicBezTo>
                    <a:pt x="165" y="2028"/>
                    <a:pt x="155" y="2038"/>
                    <a:pt x="147" y="2052"/>
                  </a:cubicBezTo>
                  <a:cubicBezTo>
                    <a:pt x="81" y="2198"/>
                    <a:pt x="18" y="2398"/>
                    <a:pt x="1" y="2656"/>
                  </a:cubicBezTo>
                  <a:lnTo>
                    <a:pt x="667" y="2551"/>
                  </a:lnTo>
                  <a:lnTo>
                    <a:pt x="1766" y="2392"/>
                  </a:lnTo>
                  <a:lnTo>
                    <a:pt x="2132" y="2337"/>
                  </a:lnTo>
                  <a:lnTo>
                    <a:pt x="6967" y="1629"/>
                  </a:lnTo>
                  <a:cubicBezTo>
                    <a:pt x="7805" y="1507"/>
                    <a:pt x="8634" y="1316"/>
                    <a:pt x="9418" y="1013"/>
                  </a:cubicBezTo>
                  <a:cubicBezTo>
                    <a:pt x="10217" y="707"/>
                    <a:pt x="10790" y="649"/>
                    <a:pt x="11111" y="649"/>
                  </a:cubicBezTo>
                  <a:cubicBezTo>
                    <a:pt x="11183" y="649"/>
                    <a:pt x="11243" y="652"/>
                    <a:pt x="11289" y="656"/>
                  </a:cubicBezTo>
                  <a:lnTo>
                    <a:pt x="11160" y="60"/>
                  </a:lnTo>
                  <a:cubicBezTo>
                    <a:pt x="11154" y="25"/>
                    <a:pt x="11122" y="0"/>
                    <a:pt x="1108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6988;p63">
              <a:extLst>
                <a:ext uri="{FF2B5EF4-FFF2-40B4-BE49-F238E27FC236}">
                  <a16:creationId xmlns:a16="http://schemas.microsoft.com/office/drawing/2014/main" id="{90020882-A4A2-4366-9B68-6D015E59881B}"/>
                </a:ext>
              </a:extLst>
            </p:cNvPr>
            <p:cNvSpPr/>
            <p:nvPr/>
          </p:nvSpPr>
          <p:spPr>
            <a:xfrm>
              <a:off x="2316800" y="2840625"/>
              <a:ext cx="305950" cy="124150"/>
            </a:xfrm>
            <a:custGeom>
              <a:avLst/>
              <a:gdLst/>
              <a:ahLst/>
              <a:cxnLst/>
              <a:rect l="l" t="t" r="r" b="b"/>
              <a:pathLst>
                <a:path w="12238" h="4966" extrusionOk="0">
                  <a:moveTo>
                    <a:pt x="11544" y="351"/>
                  </a:moveTo>
                  <a:lnTo>
                    <a:pt x="11873" y="1877"/>
                  </a:lnTo>
                  <a:cubicBezTo>
                    <a:pt x="11653" y="1940"/>
                    <a:pt x="11182" y="2068"/>
                    <a:pt x="10691" y="2168"/>
                  </a:cubicBezTo>
                  <a:cubicBezTo>
                    <a:pt x="10571" y="2192"/>
                    <a:pt x="10122" y="2202"/>
                    <a:pt x="9688" y="2213"/>
                  </a:cubicBezTo>
                  <a:cubicBezTo>
                    <a:pt x="9080" y="2225"/>
                    <a:pt x="8452" y="2240"/>
                    <a:pt x="8205" y="2294"/>
                  </a:cubicBezTo>
                  <a:cubicBezTo>
                    <a:pt x="7068" y="2539"/>
                    <a:pt x="1922" y="4358"/>
                    <a:pt x="1198" y="4616"/>
                  </a:cubicBezTo>
                  <a:cubicBezTo>
                    <a:pt x="1051" y="4511"/>
                    <a:pt x="674" y="4185"/>
                    <a:pt x="532" y="3524"/>
                  </a:cubicBezTo>
                  <a:cubicBezTo>
                    <a:pt x="389" y="2863"/>
                    <a:pt x="598" y="2411"/>
                    <a:pt x="689" y="2254"/>
                  </a:cubicBezTo>
                  <a:cubicBezTo>
                    <a:pt x="1455" y="2190"/>
                    <a:pt x="6892" y="1727"/>
                    <a:pt x="8030" y="1481"/>
                  </a:cubicBezTo>
                  <a:cubicBezTo>
                    <a:pt x="8279" y="1428"/>
                    <a:pt x="8857" y="1182"/>
                    <a:pt x="9417" y="943"/>
                  </a:cubicBezTo>
                  <a:cubicBezTo>
                    <a:pt x="9817" y="774"/>
                    <a:pt x="10230" y="598"/>
                    <a:pt x="10348" y="571"/>
                  </a:cubicBezTo>
                  <a:cubicBezTo>
                    <a:pt x="10828" y="461"/>
                    <a:pt x="11309" y="385"/>
                    <a:pt x="11544" y="351"/>
                  </a:cubicBezTo>
                  <a:close/>
                  <a:moveTo>
                    <a:pt x="11675" y="1"/>
                  </a:moveTo>
                  <a:cubicBezTo>
                    <a:pt x="11667" y="1"/>
                    <a:pt x="11659" y="1"/>
                    <a:pt x="11651" y="2"/>
                  </a:cubicBezTo>
                  <a:cubicBezTo>
                    <a:pt x="11645" y="3"/>
                    <a:pt x="10960" y="91"/>
                    <a:pt x="10273" y="249"/>
                  </a:cubicBezTo>
                  <a:cubicBezTo>
                    <a:pt x="10132" y="282"/>
                    <a:pt x="9807" y="419"/>
                    <a:pt x="9286" y="641"/>
                  </a:cubicBezTo>
                  <a:cubicBezTo>
                    <a:pt x="8792" y="850"/>
                    <a:pt x="8177" y="1112"/>
                    <a:pt x="7960" y="1159"/>
                  </a:cubicBezTo>
                  <a:cubicBezTo>
                    <a:pt x="6783" y="1412"/>
                    <a:pt x="642" y="1925"/>
                    <a:pt x="580" y="1930"/>
                  </a:cubicBezTo>
                  <a:cubicBezTo>
                    <a:pt x="533" y="1934"/>
                    <a:pt x="490" y="1959"/>
                    <a:pt x="461" y="1997"/>
                  </a:cubicBezTo>
                  <a:cubicBezTo>
                    <a:pt x="441" y="2022"/>
                    <a:pt x="0" y="2629"/>
                    <a:pt x="209" y="3593"/>
                  </a:cubicBezTo>
                  <a:cubicBezTo>
                    <a:pt x="417" y="4557"/>
                    <a:pt x="1069" y="4929"/>
                    <a:pt x="1097" y="4944"/>
                  </a:cubicBezTo>
                  <a:cubicBezTo>
                    <a:pt x="1121" y="4959"/>
                    <a:pt x="1149" y="4965"/>
                    <a:pt x="1177" y="4965"/>
                  </a:cubicBezTo>
                  <a:cubicBezTo>
                    <a:pt x="1194" y="4965"/>
                    <a:pt x="1214" y="4961"/>
                    <a:pt x="1234" y="4956"/>
                  </a:cubicBezTo>
                  <a:cubicBezTo>
                    <a:pt x="1292" y="4935"/>
                    <a:pt x="7098" y="2872"/>
                    <a:pt x="8276" y="2619"/>
                  </a:cubicBezTo>
                  <a:cubicBezTo>
                    <a:pt x="8492" y="2572"/>
                    <a:pt x="9160" y="2556"/>
                    <a:pt x="9697" y="2543"/>
                  </a:cubicBezTo>
                  <a:cubicBezTo>
                    <a:pt x="10263" y="2531"/>
                    <a:pt x="10617" y="2521"/>
                    <a:pt x="10758" y="2493"/>
                  </a:cubicBezTo>
                  <a:cubicBezTo>
                    <a:pt x="11299" y="2383"/>
                    <a:pt x="11816" y="2238"/>
                    <a:pt x="12012" y="2180"/>
                  </a:cubicBezTo>
                  <a:cubicBezTo>
                    <a:pt x="12152" y="2139"/>
                    <a:pt x="12237" y="1996"/>
                    <a:pt x="12206" y="1853"/>
                  </a:cubicBezTo>
                  <a:lnTo>
                    <a:pt x="11834" y="131"/>
                  </a:lnTo>
                  <a:cubicBezTo>
                    <a:pt x="11818" y="55"/>
                    <a:pt x="11752" y="1"/>
                    <a:pt x="1167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6989;p63">
              <a:extLst>
                <a:ext uri="{FF2B5EF4-FFF2-40B4-BE49-F238E27FC236}">
                  <a16:creationId xmlns:a16="http://schemas.microsoft.com/office/drawing/2014/main" id="{BA8CD083-608D-4D6A-A16E-865C60DDFC92}"/>
                </a:ext>
              </a:extLst>
            </p:cNvPr>
            <p:cNvSpPr/>
            <p:nvPr/>
          </p:nvSpPr>
          <p:spPr>
            <a:xfrm>
              <a:off x="1209650" y="2892150"/>
              <a:ext cx="1138800" cy="293525"/>
            </a:xfrm>
            <a:custGeom>
              <a:avLst/>
              <a:gdLst/>
              <a:ahLst/>
              <a:cxnLst/>
              <a:rect l="l" t="t" r="r" b="b"/>
              <a:pathLst>
                <a:path w="45552" h="11741" extrusionOk="0">
                  <a:moveTo>
                    <a:pt x="44832" y="0"/>
                  </a:moveTo>
                  <a:cubicBezTo>
                    <a:pt x="44825" y="0"/>
                    <a:pt x="44817" y="1"/>
                    <a:pt x="44810" y="2"/>
                  </a:cubicBezTo>
                  <a:cubicBezTo>
                    <a:pt x="44730" y="12"/>
                    <a:pt x="36745" y="1151"/>
                    <a:pt x="27343" y="2969"/>
                  </a:cubicBezTo>
                  <a:cubicBezTo>
                    <a:pt x="18660" y="4648"/>
                    <a:pt x="6957" y="7270"/>
                    <a:pt x="512" y="10220"/>
                  </a:cubicBezTo>
                  <a:cubicBezTo>
                    <a:pt x="112" y="10403"/>
                    <a:pt x="0" y="10800"/>
                    <a:pt x="67" y="11111"/>
                  </a:cubicBezTo>
                  <a:cubicBezTo>
                    <a:pt x="134" y="11423"/>
                    <a:pt x="398" y="11738"/>
                    <a:pt x="839" y="11741"/>
                  </a:cubicBezTo>
                  <a:lnTo>
                    <a:pt x="979" y="11741"/>
                  </a:lnTo>
                  <a:cubicBezTo>
                    <a:pt x="8082" y="11741"/>
                    <a:pt x="19728" y="9325"/>
                    <a:pt x="28276" y="7291"/>
                  </a:cubicBezTo>
                  <a:cubicBezTo>
                    <a:pt x="37592" y="5074"/>
                    <a:pt x="45336" y="2820"/>
                    <a:pt x="45412" y="2798"/>
                  </a:cubicBezTo>
                  <a:cubicBezTo>
                    <a:pt x="45500" y="2771"/>
                    <a:pt x="45552" y="2679"/>
                    <a:pt x="45525" y="2591"/>
                  </a:cubicBezTo>
                  <a:cubicBezTo>
                    <a:pt x="45504" y="2519"/>
                    <a:pt x="45438" y="2472"/>
                    <a:pt x="45367" y="2472"/>
                  </a:cubicBezTo>
                  <a:cubicBezTo>
                    <a:pt x="45352" y="2472"/>
                    <a:pt x="45336" y="2475"/>
                    <a:pt x="45320" y="2479"/>
                  </a:cubicBezTo>
                  <a:cubicBezTo>
                    <a:pt x="45013" y="2568"/>
                    <a:pt x="14560" y="11409"/>
                    <a:pt x="982" y="11409"/>
                  </a:cubicBezTo>
                  <a:lnTo>
                    <a:pt x="842" y="11409"/>
                  </a:lnTo>
                  <a:cubicBezTo>
                    <a:pt x="568" y="11409"/>
                    <a:pt x="428" y="11210"/>
                    <a:pt x="392" y="11042"/>
                  </a:cubicBezTo>
                  <a:cubicBezTo>
                    <a:pt x="355" y="10873"/>
                    <a:pt x="401" y="10635"/>
                    <a:pt x="651" y="10520"/>
                  </a:cubicBezTo>
                  <a:cubicBezTo>
                    <a:pt x="12933" y="4898"/>
                    <a:pt x="44538" y="374"/>
                    <a:pt x="44857" y="330"/>
                  </a:cubicBezTo>
                  <a:cubicBezTo>
                    <a:pt x="44947" y="316"/>
                    <a:pt x="45009" y="233"/>
                    <a:pt x="44997" y="142"/>
                  </a:cubicBezTo>
                  <a:cubicBezTo>
                    <a:pt x="44984" y="60"/>
                    <a:pt x="44913" y="0"/>
                    <a:pt x="4483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6990;p63">
              <a:extLst>
                <a:ext uri="{FF2B5EF4-FFF2-40B4-BE49-F238E27FC236}">
                  <a16:creationId xmlns:a16="http://schemas.microsoft.com/office/drawing/2014/main" id="{C98AD388-D608-4E13-8543-AB1165550705}"/>
                </a:ext>
              </a:extLst>
            </p:cNvPr>
            <p:cNvSpPr/>
            <p:nvPr/>
          </p:nvSpPr>
          <p:spPr>
            <a:xfrm>
              <a:off x="2605650" y="2828100"/>
              <a:ext cx="134275" cy="28850"/>
            </a:xfrm>
            <a:custGeom>
              <a:avLst/>
              <a:gdLst/>
              <a:ahLst/>
              <a:cxnLst/>
              <a:rect l="l" t="t" r="r" b="b"/>
              <a:pathLst>
                <a:path w="5371" h="1154" extrusionOk="0">
                  <a:moveTo>
                    <a:pt x="3009" y="1"/>
                  </a:moveTo>
                  <a:cubicBezTo>
                    <a:pt x="1177" y="1"/>
                    <a:pt x="141" y="814"/>
                    <a:pt x="83" y="860"/>
                  </a:cubicBezTo>
                  <a:cubicBezTo>
                    <a:pt x="12" y="916"/>
                    <a:pt x="1" y="1020"/>
                    <a:pt x="58" y="1091"/>
                  </a:cubicBezTo>
                  <a:cubicBezTo>
                    <a:pt x="91" y="1132"/>
                    <a:pt x="140" y="1153"/>
                    <a:pt x="188" y="1153"/>
                  </a:cubicBezTo>
                  <a:cubicBezTo>
                    <a:pt x="224" y="1153"/>
                    <a:pt x="260" y="1142"/>
                    <a:pt x="292" y="1117"/>
                  </a:cubicBezTo>
                  <a:cubicBezTo>
                    <a:pt x="304" y="1106"/>
                    <a:pt x="1292" y="338"/>
                    <a:pt x="3033" y="338"/>
                  </a:cubicBezTo>
                  <a:cubicBezTo>
                    <a:pt x="3644" y="338"/>
                    <a:pt x="4348" y="432"/>
                    <a:pt x="5134" y="687"/>
                  </a:cubicBezTo>
                  <a:cubicBezTo>
                    <a:pt x="5151" y="693"/>
                    <a:pt x="5168" y="696"/>
                    <a:pt x="5185" y="696"/>
                  </a:cubicBezTo>
                  <a:cubicBezTo>
                    <a:pt x="5255" y="696"/>
                    <a:pt x="5321" y="651"/>
                    <a:pt x="5343" y="581"/>
                  </a:cubicBezTo>
                  <a:cubicBezTo>
                    <a:pt x="5371" y="495"/>
                    <a:pt x="5323" y="401"/>
                    <a:pt x="5237" y="373"/>
                  </a:cubicBezTo>
                  <a:cubicBezTo>
                    <a:pt x="4401" y="102"/>
                    <a:pt x="3655" y="1"/>
                    <a:pt x="30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6991;p63">
              <a:extLst>
                <a:ext uri="{FF2B5EF4-FFF2-40B4-BE49-F238E27FC236}">
                  <a16:creationId xmlns:a16="http://schemas.microsoft.com/office/drawing/2014/main" id="{59762986-1064-4A1F-99F5-8171913B48EE}"/>
                </a:ext>
              </a:extLst>
            </p:cNvPr>
            <p:cNvSpPr/>
            <p:nvPr/>
          </p:nvSpPr>
          <p:spPr>
            <a:xfrm>
              <a:off x="2612125" y="2837200"/>
              <a:ext cx="127775" cy="51250"/>
            </a:xfrm>
            <a:custGeom>
              <a:avLst/>
              <a:gdLst/>
              <a:ahLst/>
              <a:cxnLst/>
              <a:rect l="l" t="t" r="r" b="b"/>
              <a:pathLst>
                <a:path w="5111" h="2050" extrusionOk="0">
                  <a:moveTo>
                    <a:pt x="4926" y="0"/>
                  </a:moveTo>
                  <a:cubicBezTo>
                    <a:pt x="4886" y="0"/>
                    <a:pt x="4846" y="14"/>
                    <a:pt x="4815" y="43"/>
                  </a:cubicBezTo>
                  <a:cubicBezTo>
                    <a:pt x="3248" y="1470"/>
                    <a:pt x="1743" y="1712"/>
                    <a:pt x="905" y="1712"/>
                  </a:cubicBezTo>
                  <a:cubicBezTo>
                    <a:pt x="484" y="1712"/>
                    <a:pt x="232" y="1651"/>
                    <a:pt x="224" y="1648"/>
                  </a:cubicBezTo>
                  <a:cubicBezTo>
                    <a:pt x="211" y="1645"/>
                    <a:pt x="197" y="1644"/>
                    <a:pt x="184" y="1644"/>
                  </a:cubicBezTo>
                  <a:cubicBezTo>
                    <a:pt x="110" y="1644"/>
                    <a:pt x="42" y="1693"/>
                    <a:pt x="23" y="1768"/>
                  </a:cubicBezTo>
                  <a:cubicBezTo>
                    <a:pt x="0" y="1857"/>
                    <a:pt x="53" y="1946"/>
                    <a:pt x="142" y="1969"/>
                  </a:cubicBezTo>
                  <a:cubicBezTo>
                    <a:pt x="175" y="1977"/>
                    <a:pt x="465" y="2049"/>
                    <a:pt x="934" y="2049"/>
                  </a:cubicBezTo>
                  <a:cubicBezTo>
                    <a:pt x="1836" y="2049"/>
                    <a:pt x="3395" y="1781"/>
                    <a:pt x="5039" y="288"/>
                  </a:cubicBezTo>
                  <a:cubicBezTo>
                    <a:pt x="5106" y="226"/>
                    <a:pt x="5111" y="121"/>
                    <a:pt x="5049" y="53"/>
                  </a:cubicBezTo>
                  <a:cubicBezTo>
                    <a:pt x="5016" y="18"/>
                    <a:pt x="4971" y="0"/>
                    <a:pt x="4926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6992;p63">
              <a:extLst>
                <a:ext uri="{FF2B5EF4-FFF2-40B4-BE49-F238E27FC236}">
                  <a16:creationId xmlns:a16="http://schemas.microsoft.com/office/drawing/2014/main" id="{E75D21DB-BB7D-48EB-8A3B-86A66E89EE28}"/>
                </a:ext>
              </a:extLst>
            </p:cNvPr>
            <p:cNvSpPr/>
            <p:nvPr/>
          </p:nvSpPr>
          <p:spPr>
            <a:xfrm>
              <a:off x="1529050" y="3015900"/>
              <a:ext cx="303750" cy="64800"/>
            </a:xfrm>
            <a:custGeom>
              <a:avLst/>
              <a:gdLst/>
              <a:ahLst/>
              <a:cxnLst/>
              <a:rect l="l" t="t" r="r" b="b"/>
              <a:pathLst>
                <a:path w="12150" h="2592" extrusionOk="0">
                  <a:moveTo>
                    <a:pt x="12059" y="1"/>
                  </a:moveTo>
                  <a:cubicBezTo>
                    <a:pt x="12056" y="1"/>
                    <a:pt x="12053" y="1"/>
                    <a:pt x="12050" y="1"/>
                  </a:cubicBezTo>
                  <a:cubicBezTo>
                    <a:pt x="8024" y="565"/>
                    <a:pt x="3994" y="1381"/>
                    <a:pt x="70" y="2430"/>
                  </a:cubicBezTo>
                  <a:cubicBezTo>
                    <a:pt x="26" y="2442"/>
                    <a:pt x="0" y="2486"/>
                    <a:pt x="12" y="2531"/>
                  </a:cubicBezTo>
                  <a:cubicBezTo>
                    <a:pt x="22" y="2568"/>
                    <a:pt x="54" y="2592"/>
                    <a:pt x="91" y="2592"/>
                  </a:cubicBezTo>
                  <a:cubicBezTo>
                    <a:pt x="98" y="2592"/>
                    <a:pt x="106" y="2591"/>
                    <a:pt x="112" y="2590"/>
                  </a:cubicBezTo>
                  <a:cubicBezTo>
                    <a:pt x="4029" y="1543"/>
                    <a:pt x="8054" y="727"/>
                    <a:pt x="12073" y="165"/>
                  </a:cubicBezTo>
                  <a:cubicBezTo>
                    <a:pt x="12118" y="158"/>
                    <a:pt x="12149" y="118"/>
                    <a:pt x="12143" y="73"/>
                  </a:cubicBezTo>
                  <a:cubicBezTo>
                    <a:pt x="12137" y="31"/>
                    <a:pt x="12100" y="1"/>
                    <a:pt x="1205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6993;p63">
              <a:extLst>
                <a:ext uri="{FF2B5EF4-FFF2-40B4-BE49-F238E27FC236}">
                  <a16:creationId xmlns:a16="http://schemas.microsoft.com/office/drawing/2014/main" id="{5336AD93-61B8-433E-99B2-BA50792E8BEF}"/>
                </a:ext>
              </a:extLst>
            </p:cNvPr>
            <p:cNvSpPr/>
            <p:nvPr/>
          </p:nvSpPr>
          <p:spPr>
            <a:xfrm>
              <a:off x="1684150" y="3057725"/>
              <a:ext cx="47550" cy="13425"/>
            </a:xfrm>
            <a:custGeom>
              <a:avLst/>
              <a:gdLst/>
              <a:ahLst/>
              <a:cxnLst/>
              <a:rect l="l" t="t" r="r" b="b"/>
              <a:pathLst>
                <a:path w="1902" h="537" extrusionOk="0">
                  <a:moveTo>
                    <a:pt x="1812" y="0"/>
                  </a:moveTo>
                  <a:cubicBezTo>
                    <a:pt x="1806" y="0"/>
                    <a:pt x="1800" y="1"/>
                    <a:pt x="1794" y="2"/>
                  </a:cubicBezTo>
                  <a:lnTo>
                    <a:pt x="73" y="374"/>
                  </a:lnTo>
                  <a:cubicBezTo>
                    <a:pt x="29" y="383"/>
                    <a:pt x="0" y="427"/>
                    <a:pt x="10" y="472"/>
                  </a:cubicBezTo>
                  <a:cubicBezTo>
                    <a:pt x="19" y="511"/>
                    <a:pt x="53" y="537"/>
                    <a:pt x="91" y="537"/>
                  </a:cubicBezTo>
                  <a:cubicBezTo>
                    <a:pt x="97" y="537"/>
                    <a:pt x="103" y="537"/>
                    <a:pt x="108" y="535"/>
                  </a:cubicBezTo>
                  <a:lnTo>
                    <a:pt x="1830" y="163"/>
                  </a:lnTo>
                  <a:cubicBezTo>
                    <a:pt x="1874" y="154"/>
                    <a:pt x="1902" y="109"/>
                    <a:pt x="1893" y="65"/>
                  </a:cubicBezTo>
                  <a:cubicBezTo>
                    <a:pt x="1884" y="27"/>
                    <a:pt x="1850" y="0"/>
                    <a:pt x="181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6994;p63">
              <a:extLst>
                <a:ext uri="{FF2B5EF4-FFF2-40B4-BE49-F238E27FC236}">
                  <a16:creationId xmlns:a16="http://schemas.microsoft.com/office/drawing/2014/main" id="{78F155F0-A692-4278-AE5C-C7705B981852}"/>
                </a:ext>
              </a:extLst>
            </p:cNvPr>
            <p:cNvSpPr/>
            <p:nvPr/>
          </p:nvSpPr>
          <p:spPr>
            <a:xfrm>
              <a:off x="1884175" y="2991500"/>
              <a:ext cx="70850" cy="16425"/>
            </a:xfrm>
            <a:custGeom>
              <a:avLst/>
              <a:gdLst/>
              <a:ahLst/>
              <a:cxnLst/>
              <a:rect l="l" t="t" r="r" b="b"/>
              <a:pathLst>
                <a:path w="2834" h="657" extrusionOk="0">
                  <a:moveTo>
                    <a:pt x="2745" y="0"/>
                  </a:moveTo>
                  <a:cubicBezTo>
                    <a:pt x="2740" y="0"/>
                    <a:pt x="2735" y="1"/>
                    <a:pt x="2729" y="2"/>
                  </a:cubicBezTo>
                  <a:lnTo>
                    <a:pt x="76" y="491"/>
                  </a:lnTo>
                  <a:cubicBezTo>
                    <a:pt x="30" y="500"/>
                    <a:pt x="1" y="543"/>
                    <a:pt x="9" y="588"/>
                  </a:cubicBezTo>
                  <a:cubicBezTo>
                    <a:pt x="16" y="629"/>
                    <a:pt x="51" y="656"/>
                    <a:pt x="90" y="656"/>
                  </a:cubicBezTo>
                  <a:cubicBezTo>
                    <a:pt x="95" y="656"/>
                    <a:pt x="100" y="655"/>
                    <a:pt x="105" y="655"/>
                  </a:cubicBezTo>
                  <a:lnTo>
                    <a:pt x="2758" y="165"/>
                  </a:lnTo>
                  <a:cubicBezTo>
                    <a:pt x="2804" y="156"/>
                    <a:pt x="2834" y="113"/>
                    <a:pt x="2825" y="69"/>
                  </a:cubicBezTo>
                  <a:cubicBezTo>
                    <a:pt x="2817" y="29"/>
                    <a:pt x="2783" y="0"/>
                    <a:pt x="2745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6995;p63">
              <a:extLst>
                <a:ext uri="{FF2B5EF4-FFF2-40B4-BE49-F238E27FC236}">
                  <a16:creationId xmlns:a16="http://schemas.microsoft.com/office/drawing/2014/main" id="{A225F772-5738-4EFC-9E0B-94CF7163550F}"/>
                </a:ext>
              </a:extLst>
            </p:cNvPr>
            <p:cNvSpPr/>
            <p:nvPr/>
          </p:nvSpPr>
          <p:spPr>
            <a:xfrm>
              <a:off x="2005575" y="2977675"/>
              <a:ext cx="17375" cy="6950"/>
            </a:xfrm>
            <a:custGeom>
              <a:avLst/>
              <a:gdLst/>
              <a:ahLst/>
              <a:cxnLst/>
              <a:rect l="l" t="t" r="r" b="b"/>
              <a:pathLst>
                <a:path w="695" h="278" extrusionOk="0">
                  <a:moveTo>
                    <a:pt x="604" y="1"/>
                  </a:moveTo>
                  <a:cubicBezTo>
                    <a:pt x="599" y="1"/>
                    <a:pt x="593" y="1"/>
                    <a:pt x="587" y="2"/>
                  </a:cubicBezTo>
                  <a:lnTo>
                    <a:pt x="74" y="113"/>
                  </a:lnTo>
                  <a:cubicBezTo>
                    <a:pt x="29" y="123"/>
                    <a:pt x="1" y="168"/>
                    <a:pt x="10" y="212"/>
                  </a:cubicBezTo>
                  <a:cubicBezTo>
                    <a:pt x="20" y="251"/>
                    <a:pt x="53" y="278"/>
                    <a:pt x="92" y="278"/>
                  </a:cubicBezTo>
                  <a:cubicBezTo>
                    <a:pt x="98" y="278"/>
                    <a:pt x="103" y="277"/>
                    <a:pt x="110" y="275"/>
                  </a:cubicBezTo>
                  <a:lnTo>
                    <a:pt x="623" y="164"/>
                  </a:lnTo>
                  <a:cubicBezTo>
                    <a:pt x="668" y="154"/>
                    <a:pt x="695" y="110"/>
                    <a:pt x="685" y="65"/>
                  </a:cubicBezTo>
                  <a:cubicBezTo>
                    <a:pt x="677" y="27"/>
                    <a:pt x="643" y="1"/>
                    <a:pt x="60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6996;p63">
              <a:extLst>
                <a:ext uri="{FF2B5EF4-FFF2-40B4-BE49-F238E27FC236}">
                  <a16:creationId xmlns:a16="http://schemas.microsoft.com/office/drawing/2014/main" id="{9086AA96-206F-4C63-A063-8ADA67EA034C}"/>
                </a:ext>
              </a:extLst>
            </p:cNvPr>
            <p:cNvSpPr/>
            <p:nvPr/>
          </p:nvSpPr>
          <p:spPr>
            <a:xfrm>
              <a:off x="2344775" y="2903900"/>
              <a:ext cx="51225" cy="5625"/>
            </a:xfrm>
            <a:custGeom>
              <a:avLst/>
              <a:gdLst/>
              <a:ahLst/>
              <a:cxnLst/>
              <a:rect l="l" t="t" r="r" b="b"/>
              <a:pathLst>
                <a:path w="2049" h="225" extrusionOk="0">
                  <a:moveTo>
                    <a:pt x="1967" y="0"/>
                  </a:moveTo>
                  <a:cubicBezTo>
                    <a:pt x="1962" y="0"/>
                    <a:pt x="1957" y="1"/>
                    <a:pt x="1952" y="2"/>
                  </a:cubicBezTo>
                  <a:cubicBezTo>
                    <a:pt x="1608" y="40"/>
                    <a:pt x="1262" y="59"/>
                    <a:pt x="916" y="59"/>
                  </a:cubicBezTo>
                  <a:cubicBezTo>
                    <a:pt x="641" y="59"/>
                    <a:pt x="367" y="47"/>
                    <a:pt x="94" y="23"/>
                  </a:cubicBezTo>
                  <a:cubicBezTo>
                    <a:pt x="91" y="23"/>
                    <a:pt x="88" y="22"/>
                    <a:pt x="85" y="22"/>
                  </a:cubicBezTo>
                  <a:cubicBezTo>
                    <a:pt x="41" y="22"/>
                    <a:pt x="7" y="56"/>
                    <a:pt x="4" y="99"/>
                  </a:cubicBezTo>
                  <a:cubicBezTo>
                    <a:pt x="0" y="143"/>
                    <a:pt x="32" y="184"/>
                    <a:pt x="79" y="188"/>
                  </a:cubicBezTo>
                  <a:cubicBezTo>
                    <a:pt x="357" y="213"/>
                    <a:pt x="637" y="225"/>
                    <a:pt x="917" y="225"/>
                  </a:cubicBezTo>
                  <a:cubicBezTo>
                    <a:pt x="1269" y="225"/>
                    <a:pt x="1621" y="205"/>
                    <a:pt x="1970" y="167"/>
                  </a:cubicBezTo>
                  <a:cubicBezTo>
                    <a:pt x="2016" y="162"/>
                    <a:pt x="2048" y="121"/>
                    <a:pt x="2043" y="75"/>
                  </a:cubicBezTo>
                  <a:cubicBezTo>
                    <a:pt x="2038" y="35"/>
                    <a:pt x="2005" y="0"/>
                    <a:pt x="1967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6997;p63">
              <a:extLst>
                <a:ext uri="{FF2B5EF4-FFF2-40B4-BE49-F238E27FC236}">
                  <a16:creationId xmlns:a16="http://schemas.microsoft.com/office/drawing/2014/main" id="{992ED298-5651-47CE-892C-C7E1A296ED22}"/>
                </a:ext>
              </a:extLst>
            </p:cNvPr>
            <p:cNvSpPr/>
            <p:nvPr/>
          </p:nvSpPr>
          <p:spPr>
            <a:xfrm>
              <a:off x="2355150" y="2920650"/>
              <a:ext cx="16600" cy="4900"/>
            </a:xfrm>
            <a:custGeom>
              <a:avLst/>
              <a:gdLst/>
              <a:ahLst/>
              <a:cxnLst/>
              <a:rect l="l" t="t" r="r" b="b"/>
              <a:pathLst>
                <a:path w="664" h="196" extrusionOk="0">
                  <a:moveTo>
                    <a:pt x="575" y="1"/>
                  </a:moveTo>
                  <a:cubicBezTo>
                    <a:pt x="574" y="1"/>
                    <a:pt x="574" y="1"/>
                    <a:pt x="573" y="1"/>
                  </a:cubicBezTo>
                  <a:lnTo>
                    <a:pt x="81" y="30"/>
                  </a:lnTo>
                  <a:cubicBezTo>
                    <a:pt x="36" y="32"/>
                    <a:pt x="1" y="72"/>
                    <a:pt x="4" y="117"/>
                  </a:cubicBezTo>
                  <a:cubicBezTo>
                    <a:pt x="6" y="162"/>
                    <a:pt x="42" y="195"/>
                    <a:pt x="86" y="195"/>
                  </a:cubicBezTo>
                  <a:cubicBezTo>
                    <a:pt x="87" y="195"/>
                    <a:pt x="90" y="195"/>
                    <a:pt x="92" y="194"/>
                  </a:cubicBezTo>
                  <a:lnTo>
                    <a:pt x="582" y="166"/>
                  </a:lnTo>
                  <a:cubicBezTo>
                    <a:pt x="629" y="163"/>
                    <a:pt x="663" y="123"/>
                    <a:pt x="660" y="78"/>
                  </a:cubicBezTo>
                  <a:cubicBezTo>
                    <a:pt x="658" y="34"/>
                    <a:pt x="618" y="1"/>
                    <a:pt x="57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6998;p63">
              <a:extLst>
                <a:ext uri="{FF2B5EF4-FFF2-40B4-BE49-F238E27FC236}">
                  <a16:creationId xmlns:a16="http://schemas.microsoft.com/office/drawing/2014/main" id="{435628E1-C50F-448F-9D50-BADF8F06F8AA}"/>
                </a:ext>
              </a:extLst>
            </p:cNvPr>
            <p:cNvSpPr/>
            <p:nvPr/>
          </p:nvSpPr>
          <p:spPr>
            <a:xfrm>
              <a:off x="2613500" y="2850500"/>
              <a:ext cx="66000" cy="16550"/>
            </a:xfrm>
            <a:custGeom>
              <a:avLst/>
              <a:gdLst/>
              <a:ahLst/>
              <a:cxnLst/>
              <a:rect l="l" t="t" r="r" b="b"/>
              <a:pathLst>
                <a:path w="2640" h="662" extrusionOk="0">
                  <a:moveTo>
                    <a:pt x="2550" y="1"/>
                  </a:moveTo>
                  <a:cubicBezTo>
                    <a:pt x="1701" y="43"/>
                    <a:pt x="865" y="211"/>
                    <a:pt x="67" y="501"/>
                  </a:cubicBezTo>
                  <a:cubicBezTo>
                    <a:pt x="23" y="517"/>
                    <a:pt x="1" y="565"/>
                    <a:pt x="16" y="608"/>
                  </a:cubicBezTo>
                  <a:cubicBezTo>
                    <a:pt x="28" y="640"/>
                    <a:pt x="59" y="661"/>
                    <a:pt x="94" y="661"/>
                  </a:cubicBezTo>
                  <a:cubicBezTo>
                    <a:pt x="103" y="661"/>
                    <a:pt x="112" y="659"/>
                    <a:pt x="122" y="657"/>
                  </a:cubicBezTo>
                  <a:cubicBezTo>
                    <a:pt x="906" y="372"/>
                    <a:pt x="1726" y="206"/>
                    <a:pt x="2559" y="165"/>
                  </a:cubicBezTo>
                  <a:cubicBezTo>
                    <a:pt x="2605" y="164"/>
                    <a:pt x="2639" y="124"/>
                    <a:pt x="2637" y="79"/>
                  </a:cubicBezTo>
                  <a:cubicBezTo>
                    <a:pt x="2634" y="33"/>
                    <a:pt x="2605" y="1"/>
                    <a:pt x="2550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82" name="Google Shape;7125;p63">
            <a:extLst>
              <a:ext uri="{FF2B5EF4-FFF2-40B4-BE49-F238E27FC236}">
                <a16:creationId xmlns:a16="http://schemas.microsoft.com/office/drawing/2014/main" id="{CD8C0833-3E54-49C0-84FD-58E44945F5E4}"/>
              </a:ext>
            </a:extLst>
          </p:cNvPr>
          <p:cNvGrpSpPr/>
          <p:nvPr/>
        </p:nvGrpSpPr>
        <p:grpSpPr>
          <a:xfrm>
            <a:off x="1277029" y="5467476"/>
            <a:ext cx="614696" cy="933951"/>
            <a:chOff x="1723500" y="3432750"/>
            <a:chExt cx="1210875" cy="1364900"/>
          </a:xfrm>
        </p:grpSpPr>
        <p:grpSp>
          <p:nvGrpSpPr>
            <p:cNvPr id="183" name="Google Shape;7126;p63">
              <a:extLst>
                <a:ext uri="{FF2B5EF4-FFF2-40B4-BE49-F238E27FC236}">
                  <a16:creationId xmlns:a16="http://schemas.microsoft.com/office/drawing/2014/main" id="{FB06015F-6F56-4BFE-B57C-BF2A081CFEDC}"/>
                </a:ext>
              </a:extLst>
            </p:cNvPr>
            <p:cNvGrpSpPr/>
            <p:nvPr/>
          </p:nvGrpSpPr>
          <p:grpSpPr>
            <a:xfrm>
              <a:off x="1723500" y="3432750"/>
              <a:ext cx="1210875" cy="1364900"/>
              <a:chOff x="1723500" y="3280350"/>
              <a:chExt cx="1210875" cy="1364900"/>
            </a:xfrm>
          </p:grpSpPr>
          <p:sp>
            <p:nvSpPr>
              <p:cNvPr id="185" name="Google Shape;7127;p63">
                <a:extLst>
                  <a:ext uri="{FF2B5EF4-FFF2-40B4-BE49-F238E27FC236}">
                    <a16:creationId xmlns:a16="http://schemas.microsoft.com/office/drawing/2014/main" id="{713870D1-4A67-44BD-9AF9-A0525103FF7F}"/>
                  </a:ext>
                </a:extLst>
              </p:cNvPr>
              <p:cNvSpPr/>
              <p:nvPr/>
            </p:nvSpPr>
            <p:spPr>
              <a:xfrm>
                <a:off x="1734600" y="3602750"/>
                <a:ext cx="413475" cy="988750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50" extrusionOk="0">
                    <a:moveTo>
                      <a:pt x="2818" y="1"/>
                    </a:moveTo>
                    <a:cubicBezTo>
                      <a:pt x="2809" y="1"/>
                      <a:pt x="2799" y="2"/>
                      <a:pt x="2789" y="7"/>
                    </a:cubicBezTo>
                    <a:cubicBezTo>
                      <a:pt x="2785" y="8"/>
                      <a:pt x="2782" y="13"/>
                      <a:pt x="2776" y="16"/>
                    </a:cubicBezTo>
                    <a:cubicBezTo>
                      <a:pt x="0" y="1959"/>
                      <a:pt x="932" y="5863"/>
                      <a:pt x="945" y="5916"/>
                    </a:cubicBezTo>
                    <a:lnTo>
                      <a:pt x="15081" y="38889"/>
                    </a:lnTo>
                    <a:cubicBezTo>
                      <a:pt x="15311" y="39428"/>
                      <a:pt x="15746" y="39549"/>
                      <a:pt x="16095" y="39549"/>
                    </a:cubicBezTo>
                    <a:cubicBezTo>
                      <a:pt x="16248" y="39549"/>
                      <a:pt x="16384" y="39526"/>
                      <a:pt x="16479" y="39505"/>
                    </a:cubicBezTo>
                    <a:lnTo>
                      <a:pt x="16489" y="39500"/>
                    </a:lnTo>
                    <a:cubicBezTo>
                      <a:pt x="16506" y="39494"/>
                      <a:pt x="16518" y="39480"/>
                      <a:pt x="16527" y="39464"/>
                    </a:cubicBezTo>
                    <a:cubicBezTo>
                      <a:pt x="16539" y="39443"/>
                      <a:pt x="16539" y="39422"/>
                      <a:pt x="16530" y="39401"/>
                    </a:cubicBezTo>
                    <a:lnTo>
                      <a:pt x="1973" y="5423"/>
                    </a:lnTo>
                    <a:cubicBezTo>
                      <a:pt x="1967" y="5408"/>
                      <a:pt x="1552" y="3680"/>
                      <a:pt x="1983" y="1930"/>
                    </a:cubicBezTo>
                    <a:cubicBezTo>
                      <a:pt x="2005" y="1789"/>
                      <a:pt x="2052" y="1643"/>
                      <a:pt x="2123" y="1498"/>
                    </a:cubicBezTo>
                    <a:cubicBezTo>
                      <a:pt x="2306" y="977"/>
                      <a:pt x="2560" y="515"/>
                      <a:pt x="2878" y="127"/>
                    </a:cubicBezTo>
                    <a:cubicBezTo>
                      <a:pt x="2903" y="100"/>
                      <a:pt x="2904" y="53"/>
                      <a:pt x="2877" y="28"/>
                    </a:cubicBezTo>
                    <a:cubicBezTo>
                      <a:pt x="2861" y="11"/>
                      <a:pt x="2840" y="1"/>
                      <a:pt x="2818" y="1"/>
                    </a:cubicBez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128;p63">
                <a:extLst>
                  <a:ext uri="{FF2B5EF4-FFF2-40B4-BE49-F238E27FC236}">
                    <a16:creationId xmlns:a16="http://schemas.microsoft.com/office/drawing/2014/main" id="{6B87563C-C197-4682-B542-2A4085E7B688}"/>
                  </a:ext>
                </a:extLst>
              </p:cNvPr>
              <p:cNvSpPr/>
              <p:nvPr/>
            </p:nvSpPr>
            <p:spPr>
              <a:xfrm>
                <a:off x="1790725" y="3685800"/>
                <a:ext cx="494950" cy="917950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36718" extrusionOk="0">
                    <a:moveTo>
                      <a:pt x="4967" y="0"/>
                    </a:moveTo>
                    <a:lnTo>
                      <a:pt x="57" y="2105"/>
                    </a:lnTo>
                    <a:cubicBezTo>
                      <a:pt x="18" y="2122"/>
                      <a:pt x="0" y="2167"/>
                      <a:pt x="17" y="2204"/>
                    </a:cubicBezTo>
                    <a:lnTo>
                      <a:pt x="14788" y="36670"/>
                    </a:lnTo>
                    <a:cubicBezTo>
                      <a:pt x="14799" y="36700"/>
                      <a:pt x="14827" y="36717"/>
                      <a:pt x="14857" y="36717"/>
                    </a:cubicBezTo>
                    <a:cubicBezTo>
                      <a:pt x="14867" y="36717"/>
                      <a:pt x="14877" y="36715"/>
                      <a:pt x="14887" y="36711"/>
                    </a:cubicBezTo>
                    <a:lnTo>
                      <a:pt x="19798" y="34606"/>
                    </a:lnTo>
                    <a:lnTo>
                      <a:pt x="4967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129;p63">
                <a:extLst>
                  <a:ext uri="{FF2B5EF4-FFF2-40B4-BE49-F238E27FC236}">
                    <a16:creationId xmlns:a16="http://schemas.microsoft.com/office/drawing/2014/main" id="{A21A9774-2BAE-4312-8795-72B06C5A7485}"/>
                  </a:ext>
                </a:extLst>
              </p:cNvPr>
              <p:cNvSpPr/>
              <p:nvPr/>
            </p:nvSpPr>
            <p:spPr>
              <a:xfrm>
                <a:off x="1780575" y="3531450"/>
                <a:ext cx="24150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9660" h="8059" extrusionOk="0">
                    <a:moveTo>
                      <a:pt x="9659" y="0"/>
                    </a:moveTo>
                    <a:lnTo>
                      <a:pt x="1980" y="3292"/>
                    </a:lnTo>
                    <a:cubicBezTo>
                      <a:pt x="1966" y="3297"/>
                      <a:pt x="1904" y="3319"/>
                      <a:pt x="1816" y="3358"/>
                    </a:cubicBezTo>
                    <a:cubicBezTo>
                      <a:pt x="1451" y="3514"/>
                      <a:pt x="793" y="3862"/>
                      <a:pt x="496" y="4445"/>
                    </a:cubicBezTo>
                    <a:cubicBezTo>
                      <a:pt x="0" y="5881"/>
                      <a:pt x="199" y="7407"/>
                      <a:pt x="309" y="7993"/>
                    </a:cubicBezTo>
                    <a:cubicBezTo>
                      <a:pt x="310" y="8017"/>
                      <a:pt x="329" y="8039"/>
                      <a:pt x="349" y="8048"/>
                    </a:cubicBezTo>
                    <a:cubicBezTo>
                      <a:pt x="358" y="8055"/>
                      <a:pt x="371" y="8058"/>
                      <a:pt x="384" y="8058"/>
                    </a:cubicBezTo>
                    <a:cubicBezTo>
                      <a:pt x="394" y="8058"/>
                      <a:pt x="404" y="8056"/>
                      <a:pt x="412" y="8053"/>
                    </a:cubicBezTo>
                    <a:lnTo>
                      <a:pt x="5456" y="5891"/>
                    </a:lnTo>
                    <a:lnTo>
                      <a:pt x="9659" y="0"/>
                    </a:lnTo>
                    <a:close/>
                  </a:path>
                </a:pathLst>
              </a:custGeom>
              <a:solidFill>
                <a:srgbClr val="B2A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130;p63">
                <a:extLst>
                  <a:ext uri="{FF2B5EF4-FFF2-40B4-BE49-F238E27FC236}">
                    <a16:creationId xmlns:a16="http://schemas.microsoft.com/office/drawing/2014/main" id="{7ADF73E1-DF91-4A53-85A8-4774E77945A5}"/>
                  </a:ext>
                </a:extLst>
              </p:cNvPr>
              <p:cNvSpPr/>
              <p:nvPr/>
            </p:nvSpPr>
            <p:spPr>
              <a:xfrm>
                <a:off x="1806550" y="3509025"/>
                <a:ext cx="217550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8702" h="4349" extrusionOk="0">
                    <a:moveTo>
                      <a:pt x="8438" y="0"/>
                    </a:moveTo>
                    <a:lnTo>
                      <a:pt x="1728" y="2875"/>
                    </a:lnTo>
                    <a:cubicBezTo>
                      <a:pt x="1018" y="3180"/>
                      <a:pt x="445" y="3631"/>
                      <a:pt x="21" y="4228"/>
                    </a:cubicBezTo>
                    <a:cubicBezTo>
                      <a:pt x="0" y="4258"/>
                      <a:pt x="1" y="4299"/>
                      <a:pt x="25" y="4326"/>
                    </a:cubicBezTo>
                    <a:cubicBezTo>
                      <a:pt x="40" y="4341"/>
                      <a:pt x="61" y="4349"/>
                      <a:pt x="81" y="4349"/>
                    </a:cubicBezTo>
                    <a:cubicBezTo>
                      <a:pt x="92" y="4349"/>
                      <a:pt x="102" y="4347"/>
                      <a:pt x="111" y="4343"/>
                    </a:cubicBezTo>
                    <a:cubicBezTo>
                      <a:pt x="115" y="4342"/>
                      <a:pt x="118" y="4341"/>
                      <a:pt x="121" y="4335"/>
                    </a:cubicBezTo>
                    <a:cubicBezTo>
                      <a:pt x="336" y="4200"/>
                      <a:pt x="540" y="4105"/>
                      <a:pt x="670" y="4050"/>
                    </a:cubicBezTo>
                    <a:cubicBezTo>
                      <a:pt x="776" y="4006"/>
                      <a:pt x="844" y="3981"/>
                      <a:pt x="861" y="3972"/>
                    </a:cubicBezTo>
                    <a:lnTo>
                      <a:pt x="8702" y="613"/>
                    </a:lnTo>
                    <a:lnTo>
                      <a:pt x="8438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131;p63">
                <a:extLst>
                  <a:ext uri="{FF2B5EF4-FFF2-40B4-BE49-F238E27FC236}">
                    <a16:creationId xmlns:a16="http://schemas.microsoft.com/office/drawing/2014/main" id="{C9B5C2B1-4BBF-4D14-9A32-721D288D0E9A}"/>
                  </a:ext>
                </a:extLst>
              </p:cNvPr>
              <p:cNvSpPr/>
              <p:nvPr/>
            </p:nvSpPr>
            <p:spPr>
              <a:xfrm>
                <a:off x="2397100" y="3432675"/>
                <a:ext cx="493175" cy="911650"/>
              </a:xfrm>
              <a:custGeom>
                <a:avLst/>
                <a:gdLst/>
                <a:ahLst/>
                <a:cxnLst/>
                <a:rect l="l" t="t" r="r" b="b"/>
                <a:pathLst>
                  <a:path w="19727" h="36466" extrusionOk="0">
                    <a:moveTo>
                      <a:pt x="4553" y="1"/>
                    </a:moveTo>
                    <a:cubicBezTo>
                      <a:pt x="4414" y="1"/>
                      <a:pt x="4272" y="28"/>
                      <a:pt x="4136" y="86"/>
                    </a:cubicBezTo>
                    <a:lnTo>
                      <a:pt x="0" y="1859"/>
                    </a:lnTo>
                    <a:lnTo>
                      <a:pt x="14831" y="36465"/>
                    </a:lnTo>
                    <a:lnTo>
                      <a:pt x="18825" y="34754"/>
                    </a:lnTo>
                    <a:cubicBezTo>
                      <a:pt x="19441" y="34490"/>
                      <a:pt x="19727" y="33775"/>
                      <a:pt x="19463" y="33159"/>
                    </a:cubicBezTo>
                    <a:lnTo>
                      <a:pt x="5528" y="643"/>
                    </a:lnTo>
                    <a:cubicBezTo>
                      <a:pt x="5358" y="242"/>
                      <a:pt x="4965" y="1"/>
                      <a:pt x="4553" y="1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132;p63">
                <a:extLst>
                  <a:ext uri="{FF2B5EF4-FFF2-40B4-BE49-F238E27FC236}">
                    <a16:creationId xmlns:a16="http://schemas.microsoft.com/office/drawing/2014/main" id="{C98100EB-53C7-4217-9C3E-6DF4652A1F3E}"/>
                  </a:ext>
                </a:extLst>
              </p:cNvPr>
              <p:cNvSpPr/>
              <p:nvPr/>
            </p:nvSpPr>
            <p:spPr>
              <a:xfrm>
                <a:off x="2515725" y="3314450"/>
                <a:ext cx="3733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14932" h="35046" extrusionOk="0">
                    <a:moveTo>
                      <a:pt x="1385" y="1"/>
                    </a:moveTo>
                    <a:cubicBezTo>
                      <a:pt x="1376" y="1"/>
                      <a:pt x="1367" y="5"/>
                      <a:pt x="1361" y="8"/>
                    </a:cubicBezTo>
                    <a:cubicBezTo>
                      <a:pt x="1340" y="16"/>
                      <a:pt x="1327" y="35"/>
                      <a:pt x="1319" y="55"/>
                    </a:cubicBezTo>
                    <a:cubicBezTo>
                      <a:pt x="574" y="2677"/>
                      <a:pt x="153" y="3985"/>
                      <a:pt x="4" y="4430"/>
                    </a:cubicBezTo>
                    <a:cubicBezTo>
                      <a:pt x="1" y="4448"/>
                      <a:pt x="2" y="4473"/>
                      <a:pt x="9" y="4490"/>
                    </a:cubicBezTo>
                    <a:cubicBezTo>
                      <a:pt x="22" y="4510"/>
                      <a:pt x="39" y="4522"/>
                      <a:pt x="61" y="4525"/>
                    </a:cubicBezTo>
                    <a:cubicBezTo>
                      <a:pt x="479" y="4611"/>
                      <a:pt x="828" y="4893"/>
                      <a:pt x="995" y="5281"/>
                    </a:cubicBezTo>
                    <a:lnTo>
                      <a:pt x="13729" y="34998"/>
                    </a:lnTo>
                    <a:cubicBezTo>
                      <a:pt x="13742" y="35025"/>
                      <a:pt x="13769" y="35045"/>
                      <a:pt x="13801" y="35045"/>
                    </a:cubicBezTo>
                    <a:cubicBezTo>
                      <a:pt x="13802" y="35045"/>
                      <a:pt x="13802" y="35045"/>
                      <a:pt x="13803" y="35045"/>
                    </a:cubicBezTo>
                    <a:cubicBezTo>
                      <a:pt x="13804" y="35046"/>
                      <a:pt x="13805" y="35046"/>
                      <a:pt x="13806" y="35046"/>
                    </a:cubicBezTo>
                    <a:cubicBezTo>
                      <a:pt x="13815" y="35046"/>
                      <a:pt x="13824" y="35041"/>
                      <a:pt x="13829" y="35039"/>
                    </a:cubicBezTo>
                    <a:cubicBezTo>
                      <a:pt x="13850" y="35030"/>
                      <a:pt x="13865" y="35015"/>
                      <a:pt x="13871" y="34992"/>
                    </a:cubicBezTo>
                    <a:cubicBezTo>
                      <a:pt x="14068" y="34398"/>
                      <a:pt x="14410" y="33311"/>
                      <a:pt x="14926" y="31507"/>
                    </a:cubicBezTo>
                    <a:cubicBezTo>
                      <a:pt x="14931" y="31491"/>
                      <a:pt x="14927" y="31472"/>
                      <a:pt x="14922" y="31460"/>
                    </a:cubicBezTo>
                    <a:lnTo>
                      <a:pt x="1462" y="48"/>
                    </a:lnTo>
                    <a:cubicBezTo>
                      <a:pt x="1447" y="17"/>
                      <a:pt x="1421" y="1"/>
                      <a:pt x="1390" y="1"/>
                    </a:cubicBezTo>
                    <a:cubicBezTo>
                      <a:pt x="1389" y="1"/>
                      <a:pt x="1388" y="1"/>
                      <a:pt x="1387" y="1"/>
                    </a:cubicBezTo>
                    <a:cubicBezTo>
                      <a:pt x="1387" y="1"/>
                      <a:pt x="1386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133;p63">
                <a:extLst>
                  <a:ext uri="{FF2B5EF4-FFF2-40B4-BE49-F238E27FC236}">
                    <a16:creationId xmlns:a16="http://schemas.microsoft.com/office/drawing/2014/main" id="{366D49D0-7CDA-4ECE-B493-F7E6C201EF80}"/>
                  </a:ext>
                </a:extLst>
              </p:cNvPr>
              <p:cNvSpPr/>
              <p:nvPr/>
            </p:nvSpPr>
            <p:spPr>
              <a:xfrm>
                <a:off x="2428650" y="3287425"/>
                <a:ext cx="497975" cy="884500"/>
              </a:xfrm>
              <a:custGeom>
                <a:avLst/>
                <a:gdLst/>
                <a:ahLst/>
                <a:cxnLst/>
                <a:rect l="l" t="t" r="r" b="b"/>
                <a:pathLst>
                  <a:path w="19919" h="35380" extrusionOk="0">
                    <a:moveTo>
                      <a:pt x="4842" y="0"/>
                    </a:moveTo>
                    <a:cubicBezTo>
                      <a:pt x="4307" y="0"/>
                      <a:pt x="3707" y="229"/>
                      <a:pt x="3451" y="339"/>
                    </a:cubicBezTo>
                    <a:lnTo>
                      <a:pt x="0" y="1818"/>
                    </a:lnTo>
                    <a:lnTo>
                      <a:pt x="263" y="2430"/>
                    </a:lnTo>
                    <a:lnTo>
                      <a:pt x="4761" y="503"/>
                    </a:lnTo>
                    <a:cubicBezTo>
                      <a:pt x="4765" y="501"/>
                      <a:pt x="4791" y="485"/>
                      <a:pt x="4795" y="484"/>
                    </a:cubicBezTo>
                    <a:cubicBezTo>
                      <a:pt x="4806" y="479"/>
                      <a:pt x="4822" y="474"/>
                      <a:pt x="4840" y="474"/>
                    </a:cubicBezTo>
                    <a:cubicBezTo>
                      <a:pt x="4849" y="474"/>
                      <a:pt x="4858" y="475"/>
                      <a:pt x="4867" y="478"/>
                    </a:cubicBezTo>
                    <a:cubicBezTo>
                      <a:pt x="4882" y="484"/>
                      <a:pt x="4899" y="494"/>
                      <a:pt x="4921" y="517"/>
                    </a:cubicBezTo>
                    <a:lnTo>
                      <a:pt x="4977" y="463"/>
                    </a:lnTo>
                    <a:lnTo>
                      <a:pt x="4943" y="548"/>
                    </a:lnTo>
                    <a:lnTo>
                      <a:pt x="18640" y="32509"/>
                    </a:lnTo>
                    <a:cubicBezTo>
                      <a:pt x="18650" y="32534"/>
                      <a:pt x="18653" y="32562"/>
                      <a:pt x="18643" y="32587"/>
                    </a:cubicBezTo>
                    <a:cubicBezTo>
                      <a:pt x="18349" y="33620"/>
                      <a:pt x="18077" y="34528"/>
                      <a:pt x="17846" y="35282"/>
                    </a:cubicBezTo>
                    <a:cubicBezTo>
                      <a:pt x="17836" y="35306"/>
                      <a:pt x="17844" y="35332"/>
                      <a:pt x="17861" y="35353"/>
                    </a:cubicBezTo>
                    <a:cubicBezTo>
                      <a:pt x="17876" y="35370"/>
                      <a:pt x="17897" y="35380"/>
                      <a:pt x="17918" y="35380"/>
                    </a:cubicBezTo>
                    <a:cubicBezTo>
                      <a:pt x="17921" y="35380"/>
                      <a:pt x="17924" y="35380"/>
                      <a:pt x="17927" y="35379"/>
                    </a:cubicBezTo>
                    <a:cubicBezTo>
                      <a:pt x="18273" y="35347"/>
                      <a:pt x="18634" y="35262"/>
                      <a:pt x="18851" y="35169"/>
                    </a:cubicBezTo>
                    <a:cubicBezTo>
                      <a:pt x="18918" y="35141"/>
                      <a:pt x="18971" y="35112"/>
                      <a:pt x="19008" y="35081"/>
                    </a:cubicBezTo>
                    <a:cubicBezTo>
                      <a:pt x="19698" y="34542"/>
                      <a:pt x="19918" y="33560"/>
                      <a:pt x="19551" y="32703"/>
                    </a:cubicBezTo>
                    <a:lnTo>
                      <a:pt x="5753" y="504"/>
                    </a:lnTo>
                    <a:cubicBezTo>
                      <a:pt x="5590" y="123"/>
                      <a:pt x="5233" y="0"/>
                      <a:pt x="4842" y="0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134;p63">
                <a:extLst>
                  <a:ext uri="{FF2B5EF4-FFF2-40B4-BE49-F238E27FC236}">
                    <a16:creationId xmlns:a16="http://schemas.microsoft.com/office/drawing/2014/main" id="{6F9A5F9B-C946-4D80-B929-8EB5872C875D}"/>
                  </a:ext>
                </a:extLst>
              </p:cNvPr>
              <p:cNvSpPr/>
              <p:nvPr/>
            </p:nvSpPr>
            <p:spPr>
              <a:xfrm>
                <a:off x="1782375" y="3425650"/>
                <a:ext cx="1111800" cy="1186575"/>
              </a:xfrm>
              <a:custGeom>
                <a:avLst/>
                <a:gdLst/>
                <a:ahLst/>
                <a:cxnLst/>
                <a:rect l="l" t="t" r="r" b="b"/>
                <a:pathLst>
                  <a:path w="44472" h="47463" extrusionOk="0">
                    <a:moveTo>
                      <a:pt x="29145" y="332"/>
                    </a:moveTo>
                    <a:cubicBezTo>
                      <a:pt x="29272" y="332"/>
                      <a:pt x="29399" y="356"/>
                      <a:pt x="29520" y="404"/>
                    </a:cubicBezTo>
                    <a:cubicBezTo>
                      <a:pt x="29770" y="503"/>
                      <a:pt x="29966" y="696"/>
                      <a:pt x="30072" y="943"/>
                    </a:cubicBezTo>
                    <a:lnTo>
                      <a:pt x="44006" y="33459"/>
                    </a:lnTo>
                    <a:cubicBezTo>
                      <a:pt x="44128" y="33746"/>
                      <a:pt x="44132" y="34062"/>
                      <a:pt x="44016" y="34350"/>
                    </a:cubicBezTo>
                    <a:cubicBezTo>
                      <a:pt x="43901" y="34638"/>
                      <a:pt x="43680" y="34865"/>
                      <a:pt x="43396" y="34987"/>
                    </a:cubicBezTo>
                    <a:lnTo>
                      <a:pt x="15177" y="47079"/>
                    </a:lnTo>
                    <a:lnTo>
                      <a:pt x="388" y="12567"/>
                    </a:lnTo>
                    <a:lnTo>
                      <a:pt x="28748" y="413"/>
                    </a:lnTo>
                    <a:cubicBezTo>
                      <a:pt x="28876" y="359"/>
                      <a:pt x="29011" y="332"/>
                      <a:pt x="29145" y="332"/>
                    </a:cubicBezTo>
                    <a:close/>
                    <a:moveTo>
                      <a:pt x="29143" y="1"/>
                    </a:moveTo>
                    <a:cubicBezTo>
                      <a:pt x="28965" y="1"/>
                      <a:pt x="28786" y="37"/>
                      <a:pt x="28618" y="110"/>
                    </a:cubicBezTo>
                    <a:lnTo>
                      <a:pt x="106" y="12328"/>
                    </a:lnTo>
                    <a:cubicBezTo>
                      <a:pt x="66" y="12345"/>
                      <a:pt x="33" y="12377"/>
                      <a:pt x="17" y="12418"/>
                    </a:cubicBezTo>
                    <a:cubicBezTo>
                      <a:pt x="0" y="12459"/>
                      <a:pt x="1" y="12505"/>
                      <a:pt x="19" y="12544"/>
                    </a:cubicBezTo>
                    <a:lnTo>
                      <a:pt x="14940" y="47362"/>
                    </a:lnTo>
                    <a:cubicBezTo>
                      <a:pt x="14966" y="47425"/>
                      <a:pt x="15027" y="47462"/>
                      <a:pt x="15091" y="47462"/>
                    </a:cubicBezTo>
                    <a:cubicBezTo>
                      <a:pt x="15113" y="47462"/>
                      <a:pt x="15134" y="47457"/>
                      <a:pt x="15155" y="47448"/>
                    </a:cubicBezTo>
                    <a:lnTo>
                      <a:pt x="43524" y="35290"/>
                    </a:lnTo>
                    <a:cubicBezTo>
                      <a:pt x="43893" y="35133"/>
                      <a:pt x="44177" y="34842"/>
                      <a:pt x="44324" y="34473"/>
                    </a:cubicBezTo>
                    <a:cubicBezTo>
                      <a:pt x="44472" y="34103"/>
                      <a:pt x="44466" y="33695"/>
                      <a:pt x="44309" y="33329"/>
                    </a:cubicBezTo>
                    <a:lnTo>
                      <a:pt x="30376" y="814"/>
                    </a:lnTo>
                    <a:cubicBezTo>
                      <a:pt x="30235" y="485"/>
                      <a:pt x="29974" y="230"/>
                      <a:pt x="29641" y="98"/>
                    </a:cubicBezTo>
                    <a:cubicBezTo>
                      <a:pt x="29481" y="33"/>
                      <a:pt x="29312" y="1"/>
                      <a:pt x="2914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135;p63">
                <a:extLst>
                  <a:ext uri="{FF2B5EF4-FFF2-40B4-BE49-F238E27FC236}">
                    <a16:creationId xmlns:a16="http://schemas.microsoft.com/office/drawing/2014/main" id="{5FEF94C2-CF9F-4978-BDB7-2D2C11711353}"/>
                  </a:ext>
                </a:extLst>
              </p:cNvPr>
              <p:cNvSpPr/>
              <p:nvPr/>
            </p:nvSpPr>
            <p:spPr>
              <a:xfrm>
                <a:off x="1733025" y="3280350"/>
                <a:ext cx="1201350" cy="1318200"/>
              </a:xfrm>
              <a:custGeom>
                <a:avLst/>
                <a:gdLst/>
                <a:ahLst/>
                <a:cxnLst/>
                <a:rect l="l" t="t" r="r" b="b"/>
                <a:pathLst>
                  <a:path w="48054" h="52728" extrusionOk="0">
                    <a:moveTo>
                      <a:pt x="32674" y="1"/>
                    </a:moveTo>
                    <a:cubicBezTo>
                      <a:pt x="32624" y="1"/>
                      <a:pt x="32572" y="3"/>
                      <a:pt x="32517" y="6"/>
                    </a:cubicBezTo>
                    <a:cubicBezTo>
                      <a:pt x="31989" y="41"/>
                      <a:pt x="31446" y="244"/>
                      <a:pt x="31169" y="363"/>
                    </a:cubicBezTo>
                    <a:lnTo>
                      <a:pt x="3360" y="12281"/>
                    </a:lnTo>
                    <a:cubicBezTo>
                      <a:pt x="1810" y="13045"/>
                      <a:pt x="865" y="14430"/>
                      <a:pt x="627" y="16284"/>
                    </a:cubicBezTo>
                    <a:cubicBezTo>
                      <a:pt x="449" y="17674"/>
                      <a:pt x="724" y="18819"/>
                      <a:pt x="745" y="18893"/>
                    </a:cubicBezTo>
                    <a:lnTo>
                      <a:pt x="14888" y="51898"/>
                    </a:lnTo>
                    <a:cubicBezTo>
                      <a:pt x="15163" y="52542"/>
                      <a:pt x="15691" y="52727"/>
                      <a:pt x="16164" y="52727"/>
                    </a:cubicBezTo>
                    <a:cubicBezTo>
                      <a:pt x="16424" y="52727"/>
                      <a:pt x="16669" y="52670"/>
                      <a:pt x="16844" y="52600"/>
                    </a:cubicBezTo>
                    <a:cubicBezTo>
                      <a:pt x="16929" y="52566"/>
                      <a:pt x="16970" y="52471"/>
                      <a:pt x="16937" y="52386"/>
                    </a:cubicBezTo>
                    <a:cubicBezTo>
                      <a:pt x="16911" y="52320"/>
                      <a:pt x="16848" y="52281"/>
                      <a:pt x="16781" y="52281"/>
                    </a:cubicBezTo>
                    <a:cubicBezTo>
                      <a:pt x="16762" y="52281"/>
                      <a:pt x="16742" y="52285"/>
                      <a:pt x="16722" y="52292"/>
                    </a:cubicBezTo>
                    <a:cubicBezTo>
                      <a:pt x="16700" y="52300"/>
                      <a:pt x="16454" y="52393"/>
                      <a:pt x="16156" y="52393"/>
                    </a:cubicBezTo>
                    <a:cubicBezTo>
                      <a:pt x="15816" y="52393"/>
                      <a:pt x="15409" y="52272"/>
                      <a:pt x="15192" y="51765"/>
                    </a:cubicBezTo>
                    <a:lnTo>
                      <a:pt x="1056" y="18787"/>
                    </a:lnTo>
                    <a:cubicBezTo>
                      <a:pt x="1044" y="18743"/>
                      <a:pt x="0" y="14304"/>
                      <a:pt x="3496" y="12581"/>
                    </a:cubicBezTo>
                    <a:lnTo>
                      <a:pt x="31298" y="667"/>
                    </a:lnTo>
                    <a:cubicBezTo>
                      <a:pt x="31555" y="557"/>
                      <a:pt x="32058" y="366"/>
                      <a:pt x="32536" y="335"/>
                    </a:cubicBezTo>
                    <a:cubicBezTo>
                      <a:pt x="32583" y="332"/>
                      <a:pt x="32629" y="330"/>
                      <a:pt x="32672" y="330"/>
                    </a:cubicBezTo>
                    <a:cubicBezTo>
                      <a:pt x="33112" y="330"/>
                      <a:pt x="33394" y="488"/>
                      <a:pt x="33531" y="808"/>
                    </a:cubicBezTo>
                    <a:lnTo>
                      <a:pt x="47330" y="33006"/>
                    </a:lnTo>
                    <a:cubicBezTo>
                      <a:pt x="47689" y="33844"/>
                      <a:pt x="47473" y="34798"/>
                      <a:pt x="46805" y="35325"/>
                    </a:cubicBezTo>
                    <a:cubicBezTo>
                      <a:pt x="46575" y="35505"/>
                      <a:pt x="45868" y="35626"/>
                      <a:pt x="45481" y="35629"/>
                    </a:cubicBezTo>
                    <a:cubicBezTo>
                      <a:pt x="45391" y="35629"/>
                      <a:pt x="45315" y="35703"/>
                      <a:pt x="45316" y="35795"/>
                    </a:cubicBezTo>
                    <a:cubicBezTo>
                      <a:pt x="45316" y="35883"/>
                      <a:pt x="45387" y="35959"/>
                      <a:pt x="45474" y="35959"/>
                    </a:cubicBezTo>
                    <a:cubicBezTo>
                      <a:pt x="45477" y="35959"/>
                      <a:pt x="45480" y="35959"/>
                      <a:pt x="45483" y="35958"/>
                    </a:cubicBezTo>
                    <a:cubicBezTo>
                      <a:pt x="45853" y="35955"/>
                      <a:pt x="46681" y="35843"/>
                      <a:pt x="47010" y="35584"/>
                    </a:cubicBezTo>
                    <a:cubicBezTo>
                      <a:pt x="47796" y="34965"/>
                      <a:pt x="48053" y="33850"/>
                      <a:pt x="47635" y="32875"/>
                    </a:cubicBezTo>
                    <a:lnTo>
                      <a:pt x="33837" y="677"/>
                    </a:lnTo>
                    <a:cubicBezTo>
                      <a:pt x="33702" y="363"/>
                      <a:pt x="33391" y="1"/>
                      <a:pt x="32674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136;p63">
                <a:extLst>
                  <a:ext uri="{FF2B5EF4-FFF2-40B4-BE49-F238E27FC236}">
                    <a16:creationId xmlns:a16="http://schemas.microsoft.com/office/drawing/2014/main" id="{9FF31B81-F5FB-4603-91E6-F751FA2090F1}"/>
                  </a:ext>
                </a:extLst>
              </p:cNvPr>
              <p:cNvSpPr/>
              <p:nvPr/>
            </p:nvSpPr>
            <p:spPr>
              <a:xfrm>
                <a:off x="1752550" y="3574175"/>
                <a:ext cx="100800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6705" extrusionOk="0">
                    <a:moveTo>
                      <a:pt x="3843" y="0"/>
                    </a:moveTo>
                    <a:cubicBezTo>
                      <a:pt x="3821" y="0"/>
                      <a:pt x="3799" y="5"/>
                      <a:pt x="3778" y="14"/>
                    </a:cubicBezTo>
                    <a:cubicBezTo>
                      <a:pt x="0" y="1634"/>
                      <a:pt x="1191" y="6530"/>
                      <a:pt x="1204" y="6580"/>
                    </a:cubicBezTo>
                    <a:cubicBezTo>
                      <a:pt x="1223" y="6655"/>
                      <a:pt x="1291" y="6705"/>
                      <a:pt x="1364" y="6705"/>
                    </a:cubicBezTo>
                    <a:cubicBezTo>
                      <a:pt x="1376" y="6705"/>
                      <a:pt x="1391" y="6703"/>
                      <a:pt x="1405" y="6700"/>
                    </a:cubicBezTo>
                    <a:cubicBezTo>
                      <a:pt x="1494" y="6677"/>
                      <a:pt x="1548" y="6587"/>
                      <a:pt x="1525" y="6498"/>
                    </a:cubicBezTo>
                    <a:cubicBezTo>
                      <a:pt x="1514" y="6452"/>
                      <a:pt x="388" y="1826"/>
                      <a:pt x="3909" y="318"/>
                    </a:cubicBezTo>
                    <a:cubicBezTo>
                      <a:pt x="3993" y="282"/>
                      <a:pt x="4032" y="185"/>
                      <a:pt x="3995" y="101"/>
                    </a:cubicBezTo>
                    <a:cubicBezTo>
                      <a:pt x="3968" y="38"/>
                      <a:pt x="3906" y="0"/>
                      <a:pt x="384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137;p63">
                <a:extLst>
                  <a:ext uri="{FF2B5EF4-FFF2-40B4-BE49-F238E27FC236}">
                    <a16:creationId xmlns:a16="http://schemas.microsoft.com/office/drawing/2014/main" id="{D8549AED-E05A-4F39-B643-BDC61721F47C}"/>
                  </a:ext>
                </a:extLst>
              </p:cNvPr>
              <p:cNvSpPr/>
              <p:nvPr/>
            </p:nvSpPr>
            <p:spPr>
              <a:xfrm>
                <a:off x="1782500" y="3298150"/>
                <a:ext cx="1113775" cy="907975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36319" extrusionOk="0">
                    <a:moveTo>
                      <a:pt x="30684" y="0"/>
                    </a:moveTo>
                    <a:cubicBezTo>
                      <a:pt x="30663" y="0"/>
                      <a:pt x="30641" y="4"/>
                      <a:pt x="30620" y="13"/>
                    </a:cubicBezTo>
                    <a:lnTo>
                      <a:pt x="1802" y="12363"/>
                    </a:lnTo>
                    <a:cubicBezTo>
                      <a:pt x="1738" y="12384"/>
                      <a:pt x="212" y="12908"/>
                      <a:pt x="16" y="14105"/>
                    </a:cubicBezTo>
                    <a:cubicBezTo>
                      <a:pt x="1" y="14195"/>
                      <a:pt x="62" y="14280"/>
                      <a:pt x="152" y="14294"/>
                    </a:cubicBezTo>
                    <a:cubicBezTo>
                      <a:pt x="162" y="14296"/>
                      <a:pt x="171" y="14297"/>
                      <a:pt x="180" y="14297"/>
                    </a:cubicBezTo>
                    <a:cubicBezTo>
                      <a:pt x="259" y="14297"/>
                      <a:pt x="330" y="14239"/>
                      <a:pt x="342" y="14158"/>
                    </a:cubicBezTo>
                    <a:cubicBezTo>
                      <a:pt x="507" y="13159"/>
                      <a:pt x="1894" y="12681"/>
                      <a:pt x="1920" y="12672"/>
                    </a:cubicBezTo>
                    <a:lnTo>
                      <a:pt x="30599" y="383"/>
                    </a:lnTo>
                    <a:lnTo>
                      <a:pt x="44208" y="32138"/>
                    </a:lnTo>
                    <a:cubicBezTo>
                      <a:pt x="43371" y="35059"/>
                      <a:pt x="42999" y="36085"/>
                      <a:pt x="42995" y="36095"/>
                    </a:cubicBezTo>
                    <a:cubicBezTo>
                      <a:pt x="42964" y="36180"/>
                      <a:pt x="43007" y="36276"/>
                      <a:pt x="43094" y="36308"/>
                    </a:cubicBezTo>
                    <a:cubicBezTo>
                      <a:pt x="43111" y="36315"/>
                      <a:pt x="43131" y="36318"/>
                      <a:pt x="43150" y="36318"/>
                    </a:cubicBezTo>
                    <a:cubicBezTo>
                      <a:pt x="43217" y="36318"/>
                      <a:pt x="43281" y="36276"/>
                      <a:pt x="43304" y="36209"/>
                    </a:cubicBezTo>
                    <a:cubicBezTo>
                      <a:pt x="43308" y="36199"/>
                      <a:pt x="43687" y="35152"/>
                      <a:pt x="44540" y="32171"/>
                    </a:cubicBezTo>
                    <a:cubicBezTo>
                      <a:pt x="44550" y="32135"/>
                      <a:pt x="44548" y="32096"/>
                      <a:pt x="44534" y="32060"/>
                    </a:cubicBezTo>
                    <a:lnTo>
                      <a:pt x="30838" y="100"/>
                    </a:lnTo>
                    <a:cubicBezTo>
                      <a:pt x="30810" y="38"/>
                      <a:pt x="30748" y="0"/>
                      <a:pt x="3068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138;p63">
                <a:extLst>
                  <a:ext uri="{FF2B5EF4-FFF2-40B4-BE49-F238E27FC236}">
                    <a16:creationId xmlns:a16="http://schemas.microsoft.com/office/drawing/2014/main" id="{B61DD609-1B07-461F-9034-CA1D9D199519}"/>
                  </a:ext>
                </a:extLst>
              </p:cNvPr>
              <p:cNvSpPr/>
              <p:nvPr/>
            </p:nvSpPr>
            <p:spPr>
              <a:xfrm>
                <a:off x="2009825" y="4149125"/>
                <a:ext cx="155975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13035" extrusionOk="0">
                    <a:moveTo>
                      <a:pt x="95" y="0"/>
                    </a:moveTo>
                    <a:cubicBezTo>
                      <a:pt x="83" y="0"/>
                      <a:pt x="71" y="3"/>
                      <a:pt x="59" y="8"/>
                    </a:cubicBezTo>
                    <a:cubicBezTo>
                      <a:pt x="18" y="27"/>
                      <a:pt x="0" y="75"/>
                      <a:pt x="19" y="118"/>
                    </a:cubicBezTo>
                    <a:lnTo>
                      <a:pt x="6069" y="12987"/>
                    </a:lnTo>
                    <a:cubicBezTo>
                      <a:pt x="6083" y="13017"/>
                      <a:pt x="6113" y="13034"/>
                      <a:pt x="6144" y="13034"/>
                    </a:cubicBezTo>
                    <a:cubicBezTo>
                      <a:pt x="6156" y="13034"/>
                      <a:pt x="6168" y="13031"/>
                      <a:pt x="6179" y="13026"/>
                    </a:cubicBezTo>
                    <a:cubicBezTo>
                      <a:pt x="6219" y="13007"/>
                      <a:pt x="6238" y="12958"/>
                      <a:pt x="6218" y="12916"/>
                    </a:cubicBezTo>
                    <a:lnTo>
                      <a:pt x="169" y="47"/>
                    </a:lnTo>
                    <a:cubicBezTo>
                      <a:pt x="155" y="17"/>
                      <a:pt x="125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139;p63">
                <a:extLst>
                  <a:ext uri="{FF2B5EF4-FFF2-40B4-BE49-F238E27FC236}">
                    <a16:creationId xmlns:a16="http://schemas.microsoft.com/office/drawing/2014/main" id="{37A6F5AD-A96A-46C0-86AB-7E19B0F71600}"/>
                  </a:ext>
                </a:extLst>
              </p:cNvPr>
              <p:cNvSpPr/>
              <p:nvPr/>
            </p:nvSpPr>
            <p:spPr>
              <a:xfrm>
                <a:off x="2106025" y="4275825"/>
                <a:ext cx="400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461" extrusionOk="0">
                    <a:moveTo>
                      <a:pt x="95" y="1"/>
                    </a:moveTo>
                    <a:cubicBezTo>
                      <a:pt x="84" y="1"/>
                      <a:pt x="73" y="3"/>
                      <a:pt x="63" y="8"/>
                    </a:cubicBezTo>
                    <a:cubicBezTo>
                      <a:pt x="21" y="26"/>
                      <a:pt x="1" y="75"/>
                      <a:pt x="20" y="116"/>
                    </a:cubicBezTo>
                    <a:lnTo>
                      <a:pt x="1430" y="3410"/>
                    </a:lnTo>
                    <a:cubicBezTo>
                      <a:pt x="1444" y="3442"/>
                      <a:pt x="1475" y="3460"/>
                      <a:pt x="1507" y="3460"/>
                    </a:cubicBezTo>
                    <a:cubicBezTo>
                      <a:pt x="1518" y="3460"/>
                      <a:pt x="1529" y="3459"/>
                      <a:pt x="1539" y="3454"/>
                    </a:cubicBezTo>
                    <a:cubicBezTo>
                      <a:pt x="1581" y="3435"/>
                      <a:pt x="1601" y="3387"/>
                      <a:pt x="1582" y="3345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140;p63">
                <a:extLst>
                  <a:ext uri="{FF2B5EF4-FFF2-40B4-BE49-F238E27FC236}">
                    <a16:creationId xmlns:a16="http://schemas.microsoft.com/office/drawing/2014/main" id="{C74ECAC4-1064-4CE3-A6B5-56859DFDB19C}"/>
                  </a:ext>
                </a:extLst>
              </p:cNvPr>
              <p:cNvSpPr/>
              <p:nvPr/>
            </p:nvSpPr>
            <p:spPr>
              <a:xfrm>
                <a:off x="2230650" y="4346800"/>
                <a:ext cx="1275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239" extrusionOk="0">
                    <a:moveTo>
                      <a:pt x="93" y="1"/>
                    </a:moveTo>
                    <a:cubicBezTo>
                      <a:pt x="85" y="1"/>
                      <a:pt x="76" y="2"/>
                      <a:pt x="68" y="5"/>
                    </a:cubicBezTo>
                    <a:cubicBezTo>
                      <a:pt x="25" y="19"/>
                      <a:pt x="1" y="66"/>
                      <a:pt x="13" y="109"/>
                    </a:cubicBezTo>
                    <a:lnTo>
                      <a:pt x="338" y="1180"/>
                    </a:lnTo>
                    <a:cubicBezTo>
                      <a:pt x="348" y="1215"/>
                      <a:pt x="381" y="1239"/>
                      <a:pt x="416" y="1239"/>
                    </a:cubicBezTo>
                    <a:cubicBezTo>
                      <a:pt x="425" y="1239"/>
                      <a:pt x="433" y="1238"/>
                      <a:pt x="441" y="1235"/>
                    </a:cubicBezTo>
                    <a:cubicBezTo>
                      <a:pt x="484" y="1222"/>
                      <a:pt x="509" y="1175"/>
                      <a:pt x="496" y="1131"/>
                    </a:cubicBezTo>
                    <a:lnTo>
                      <a:pt x="171" y="60"/>
                    </a:lnTo>
                    <a:cubicBezTo>
                      <a:pt x="161" y="25"/>
                      <a:pt x="128" y="1"/>
                      <a:pt x="9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141;p63">
                <a:extLst>
                  <a:ext uri="{FF2B5EF4-FFF2-40B4-BE49-F238E27FC236}">
                    <a16:creationId xmlns:a16="http://schemas.microsoft.com/office/drawing/2014/main" id="{D75DCD03-CE82-49FC-AA3F-973E6A360948}"/>
                  </a:ext>
                </a:extLst>
              </p:cNvPr>
              <p:cNvSpPr/>
              <p:nvPr/>
            </p:nvSpPr>
            <p:spPr>
              <a:xfrm>
                <a:off x="2526050" y="3564725"/>
                <a:ext cx="92825" cy="225225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9009" extrusionOk="0">
                    <a:moveTo>
                      <a:pt x="94" y="0"/>
                    </a:moveTo>
                    <a:cubicBezTo>
                      <a:pt x="84" y="0"/>
                      <a:pt x="74" y="2"/>
                      <a:pt x="64" y="6"/>
                    </a:cubicBezTo>
                    <a:cubicBezTo>
                      <a:pt x="22" y="24"/>
                      <a:pt x="1" y="71"/>
                      <a:pt x="18" y="114"/>
                    </a:cubicBezTo>
                    <a:lnTo>
                      <a:pt x="3542" y="8956"/>
                    </a:lnTo>
                    <a:cubicBezTo>
                      <a:pt x="3555" y="8989"/>
                      <a:pt x="3587" y="9009"/>
                      <a:pt x="3619" y="9009"/>
                    </a:cubicBezTo>
                    <a:cubicBezTo>
                      <a:pt x="3630" y="9009"/>
                      <a:pt x="3640" y="9007"/>
                      <a:pt x="3649" y="9001"/>
                    </a:cubicBezTo>
                    <a:cubicBezTo>
                      <a:pt x="3691" y="8985"/>
                      <a:pt x="3712" y="8938"/>
                      <a:pt x="3696" y="8895"/>
                    </a:cubicBezTo>
                    <a:lnTo>
                      <a:pt x="171" y="52"/>
                    </a:lnTo>
                    <a:cubicBezTo>
                      <a:pt x="158" y="20"/>
                      <a:pt x="127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142;p63">
                <a:extLst>
                  <a:ext uri="{FF2B5EF4-FFF2-40B4-BE49-F238E27FC236}">
                    <a16:creationId xmlns:a16="http://schemas.microsoft.com/office/drawing/2014/main" id="{AEC6E465-C5C0-4D6A-968E-7FE25FD4DD34}"/>
                  </a:ext>
                </a:extLst>
              </p:cNvPr>
              <p:cNvSpPr/>
              <p:nvPr/>
            </p:nvSpPr>
            <p:spPr>
              <a:xfrm>
                <a:off x="2499975" y="3626350"/>
                <a:ext cx="30300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2552" extrusionOk="0">
                    <a:moveTo>
                      <a:pt x="95" y="1"/>
                    </a:moveTo>
                    <a:cubicBezTo>
                      <a:pt x="84" y="1"/>
                      <a:pt x="73" y="3"/>
                      <a:pt x="62" y="8"/>
                    </a:cubicBezTo>
                    <a:cubicBezTo>
                      <a:pt x="20" y="25"/>
                      <a:pt x="1" y="74"/>
                      <a:pt x="19" y="115"/>
                    </a:cubicBezTo>
                    <a:lnTo>
                      <a:pt x="1041" y="2502"/>
                    </a:lnTo>
                    <a:cubicBezTo>
                      <a:pt x="1054" y="2533"/>
                      <a:pt x="1086" y="2552"/>
                      <a:pt x="1117" y="2552"/>
                    </a:cubicBezTo>
                    <a:cubicBezTo>
                      <a:pt x="1129" y="2552"/>
                      <a:pt x="1139" y="2549"/>
                      <a:pt x="1150" y="2546"/>
                    </a:cubicBezTo>
                    <a:cubicBezTo>
                      <a:pt x="1192" y="2527"/>
                      <a:pt x="1211" y="2479"/>
                      <a:pt x="1193" y="2437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143;p63">
                <a:extLst>
                  <a:ext uri="{FF2B5EF4-FFF2-40B4-BE49-F238E27FC236}">
                    <a16:creationId xmlns:a16="http://schemas.microsoft.com/office/drawing/2014/main" id="{95973349-78CD-470A-9EB3-077270B6FCB8}"/>
                  </a:ext>
                </a:extLst>
              </p:cNvPr>
              <p:cNvSpPr/>
              <p:nvPr/>
            </p:nvSpPr>
            <p:spPr>
              <a:xfrm>
                <a:off x="2415175" y="3608925"/>
                <a:ext cx="31525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664" extrusionOk="0">
                    <a:moveTo>
                      <a:pt x="94" y="0"/>
                    </a:moveTo>
                    <a:cubicBezTo>
                      <a:pt x="83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5"/>
                    </a:cubicBezTo>
                    <a:lnTo>
                      <a:pt x="1090" y="2615"/>
                    </a:lnTo>
                    <a:cubicBezTo>
                      <a:pt x="1104" y="2646"/>
                      <a:pt x="1135" y="2664"/>
                      <a:pt x="1166" y="2664"/>
                    </a:cubicBezTo>
                    <a:cubicBezTo>
                      <a:pt x="1178" y="2664"/>
                      <a:pt x="1188" y="2662"/>
                      <a:pt x="1199" y="2658"/>
                    </a:cubicBezTo>
                    <a:cubicBezTo>
                      <a:pt x="1241" y="2639"/>
                      <a:pt x="1261" y="2591"/>
                      <a:pt x="1242" y="2549"/>
                    </a:cubicBezTo>
                    <a:lnTo>
                      <a:pt x="171" y="51"/>
                    </a:lnTo>
                    <a:cubicBezTo>
                      <a:pt x="157" y="19"/>
                      <a:pt x="126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144;p63">
                <a:extLst>
                  <a:ext uri="{FF2B5EF4-FFF2-40B4-BE49-F238E27FC236}">
                    <a16:creationId xmlns:a16="http://schemas.microsoft.com/office/drawing/2014/main" id="{C3659031-9335-441D-87D2-6E19DFF4AFE2}"/>
                  </a:ext>
                </a:extLst>
              </p:cNvPr>
              <p:cNvSpPr/>
              <p:nvPr/>
            </p:nvSpPr>
            <p:spPr>
              <a:xfrm>
                <a:off x="2781525" y="4157800"/>
                <a:ext cx="4122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3574" extrusionOk="0">
                    <a:moveTo>
                      <a:pt x="95" y="0"/>
                    </a:moveTo>
                    <a:cubicBezTo>
                      <a:pt x="84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6"/>
                    </a:cubicBezTo>
                    <a:lnTo>
                      <a:pt x="1479" y="3524"/>
                    </a:lnTo>
                    <a:cubicBezTo>
                      <a:pt x="1491" y="3555"/>
                      <a:pt x="1523" y="3573"/>
                      <a:pt x="1554" y="3573"/>
                    </a:cubicBezTo>
                    <a:cubicBezTo>
                      <a:pt x="1567" y="3573"/>
                      <a:pt x="1577" y="3571"/>
                      <a:pt x="1588" y="3567"/>
                    </a:cubicBezTo>
                    <a:cubicBezTo>
                      <a:pt x="1630" y="3549"/>
                      <a:pt x="1648" y="3500"/>
                      <a:pt x="1631" y="3458"/>
                    </a:cubicBezTo>
                    <a:lnTo>
                      <a:pt x="171" y="50"/>
                    </a:lnTo>
                    <a:cubicBezTo>
                      <a:pt x="157" y="19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145;p63">
                <a:extLst>
                  <a:ext uri="{FF2B5EF4-FFF2-40B4-BE49-F238E27FC236}">
                    <a16:creationId xmlns:a16="http://schemas.microsoft.com/office/drawing/2014/main" id="{260361CB-9F90-4812-A7C0-4E95DAE3FA80}"/>
                  </a:ext>
                </a:extLst>
              </p:cNvPr>
              <p:cNvSpPr/>
              <p:nvPr/>
            </p:nvSpPr>
            <p:spPr>
              <a:xfrm>
                <a:off x="2749850" y="4201600"/>
                <a:ext cx="15700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188" extrusionOk="0">
                    <a:moveTo>
                      <a:pt x="95" y="0"/>
                    </a:moveTo>
                    <a:cubicBezTo>
                      <a:pt x="84" y="0"/>
                      <a:pt x="73" y="3"/>
                      <a:pt x="62" y="7"/>
                    </a:cubicBezTo>
                    <a:cubicBezTo>
                      <a:pt x="21" y="25"/>
                      <a:pt x="1" y="73"/>
                      <a:pt x="19" y="115"/>
                    </a:cubicBezTo>
                    <a:lnTo>
                      <a:pt x="457" y="1139"/>
                    </a:lnTo>
                    <a:cubicBezTo>
                      <a:pt x="471" y="1170"/>
                      <a:pt x="502" y="1188"/>
                      <a:pt x="533" y="1188"/>
                    </a:cubicBezTo>
                    <a:cubicBezTo>
                      <a:pt x="545" y="1188"/>
                      <a:pt x="555" y="1187"/>
                      <a:pt x="566" y="1182"/>
                    </a:cubicBezTo>
                    <a:cubicBezTo>
                      <a:pt x="608" y="1164"/>
                      <a:pt x="628" y="1115"/>
                      <a:pt x="610" y="1073"/>
                    </a:cubicBezTo>
                    <a:lnTo>
                      <a:pt x="171" y="50"/>
                    </a:lnTo>
                    <a:cubicBezTo>
                      <a:pt x="157" y="19"/>
                      <a:pt x="127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146;p63">
                <a:extLst>
                  <a:ext uri="{FF2B5EF4-FFF2-40B4-BE49-F238E27FC236}">
                    <a16:creationId xmlns:a16="http://schemas.microsoft.com/office/drawing/2014/main" id="{323ECBE2-42E7-477E-875D-9E39C966E4AF}"/>
                  </a:ext>
                </a:extLst>
              </p:cNvPr>
              <p:cNvSpPr/>
              <p:nvPr/>
            </p:nvSpPr>
            <p:spPr>
              <a:xfrm>
                <a:off x="1734600" y="3602750"/>
                <a:ext cx="413475" cy="988750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50" extrusionOk="0">
                    <a:moveTo>
                      <a:pt x="2818" y="1"/>
                    </a:moveTo>
                    <a:cubicBezTo>
                      <a:pt x="2809" y="1"/>
                      <a:pt x="2799" y="2"/>
                      <a:pt x="2789" y="7"/>
                    </a:cubicBezTo>
                    <a:cubicBezTo>
                      <a:pt x="2785" y="8"/>
                      <a:pt x="2782" y="13"/>
                      <a:pt x="2776" y="16"/>
                    </a:cubicBezTo>
                    <a:cubicBezTo>
                      <a:pt x="0" y="1959"/>
                      <a:pt x="932" y="5863"/>
                      <a:pt x="945" y="5916"/>
                    </a:cubicBezTo>
                    <a:lnTo>
                      <a:pt x="15081" y="38889"/>
                    </a:lnTo>
                    <a:cubicBezTo>
                      <a:pt x="15311" y="39428"/>
                      <a:pt x="15746" y="39549"/>
                      <a:pt x="16095" y="39549"/>
                    </a:cubicBezTo>
                    <a:cubicBezTo>
                      <a:pt x="16248" y="39549"/>
                      <a:pt x="16384" y="39526"/>
                      <a:pt x="16479" y="39505"/>
                    </a:cubicBezTo>
                    <a:lnTo>
                      <a:pt x="16489" y="39500"/>
                    </a:lnTo>
                    <a:cubicBezTo>
                      <a:pt x="16506" y="39494"/>
                      <a:pt x="16518" y="39480"/>
                      <a:pt x="16527" y="39464"/>
                    </a:cubicBezTo>
                    <a:cubicBezTo>
                      <a:pt x="16539" y="39443"/>
                      <a:pt x="16539" y="39422"/>
                      <a:pt x="16530" y="39401"/>
                    </a:cubicBezTo>
                    <a:lnTo>
                      <a:pt x="1973" y="5423"/>
                    </a:lnTo>
                    <a:cubicBezTo>
                      <a:pt x="1967" y="5408"/>
                      <a:pt x="1552" y="3680"/>
                      <a:pt x="1983" y="1930"/>
                    </a:cubicBezTo>
                    <a:cubicBezTo>
                      <a:pt x="2005" y="1789"/>
                      <a:pt x="2052" y="1643"/>
                      <a:pt x="2123" y="1498"/>
                    </a:cubicBezTo>
                    <a:cubicBezTo>
                      <a:pt x="2306" y="977"/>
                      <a:pt x="2560" y="515"/>
                      <a:pt x="2878" y="127"/>
                    </a:cubicBezTo>
                    <a:cubicBezTo>
                      <a:pt x="2903" y="100"/>
                      <a:pt x="2904" y="53"/>
                      <a:pt x="2877" y="28"/>
                    </a:cubicBezTo>
                    <a:cubicBezTo>
                      <a:pt x="2861" y="11"/>
                      <a:pt x="2840" y="1"/>
                      <a:pt x="2818" y="1"/>
                    </a:cubicBez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147;p63">
                <a:extLst>
                  <a:ext uri="{FF2B5EF4-FFF2-40B4-BE49-F238E27FC236}">
                    <a16:creationId xmlns:a16="http://schemas.microsoft.com/office/drawing/2014/main" id="{0879863D-4473-4425-9BE8-EAC6FE505CC8}"/>
                  </a:ext>
                </a:extLst>
              </p:cNvPr>
              <p:cNvSpPr/>
              <p:nvPr/>
            </p:nvSpPr>
            <p:spPr>
              <a:xfrm>
                <a:off x="1790725" y="3685800"/>
                <a:ext cx="494950" cy="917950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36718" extrusionOk="0">
                    <a:moveTo>
                      <a:pt x="4967" y="0"/>
                    </a:moveTo>
                    <a:lnTo>
                      <a:pt x="57" y="2105"/>
                    </a:lnTo>
                    <a:cubicBezTo>
                      <a:pt x="18" y="2122"/>
                      <a:pt x="0" y="2167"/>
                      <a:pt x="17" y="2204"/>
                    </a:cubicBezTo>
                    <a:lnTo>
                      <a:pt x="14788" y="36670"/>
                    </a:lnTo>
                    <a:cubicBezTo>
                      <a:pt x="14799" y="36700"/>
                      <a:pt x="14827" y="36717"/>
                      <a:pt x="14857" y="36717"/>
                    </a:cubicBezTo>
                    <a:cubicBezTo>
                      <a:pt x="14867" y="36717"/>
                      <a:pt x="14877" y="36715"/>
                      <a:pt x="14887" y="36711"/>
                    </a:cubicBezTo>
                    <a:lnTo>
                      <a:pt x="19798" y="34606"/>
                    </a:lnTo>
                    <a:lnTo>
                      <a:pt x="4967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148;p63">
                <a:extLst>
                  <a:ext uri="{FF2B5EF4-FFF2-40B4-BE49-F238E27FC236}">
                    <a16:creationId xmlns:a16="http://schemas.microsoft.com/office/drawing/2014/main" id="{67C07AE6-D94E-4E49-B3F7-B6BEAA289E69}"/>
                  </a:ext>
                </a:extLst>
              </p:cNvPr>
              <p:cNvSpPr/>
              <p:nvPr/>
            </p:nvSpPr>
            <p:spPr>
              <a:xfrm>
                <a:off x="1780575" y="3531450"/>
                <a:ext cx="24150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9660" h="8059" extrusionOk="0">
                    <a:moveTo>
                      <a:pt x="9659" y="0"/>
                    </a:moveTo>
                    <a:lnTo>
                      <a:pt x="1980" y="3292"/>
                    </a:lnTo>
                    <a:cubicBezTo>
                      <a:pt x="1966" y="3297"/>
                      <a:pt x="1904" y="3319"/>
                      <a:pt x="1816" y="3358"/>
                    </a:cubicBezTo>
                    <a:cubicBezTo>
                      <a:pt x="1451" y="3514"/>
                      <a:pt x="793" y="3862"/>
                      <a:pt x="496" y="4445"/>
                    </a:cubicBezTo>
                    <a:cubicBezTo>
                      <a:pt x="0" y="5881"/>
                      <a:pt x="199" y="7407"/>
                      <a:pt x="309" y="7993"/>
                    </a:cubicBezTo>
                    <a:cubicBezTo>
                      <a:pt x="310" y="8017"/>
                      <a:pt x="329" y="8039"/>
                      <a:pt x="349" y="8048"/>
                    </a:cubicBezTo>
                    <a:cubicBezTo>
                      <a:pt x="358" y="8055"/>
                      <a:pt x="371" y="8058"/>
                      <a:pt x="384" y="8058"/>
                    </a:cubicBezTo>
                    <a:cubicBezTo>
                      <a:pt x="394" y="8058"/>
                      <a:pt x="404" y="8056"/>
                      <a:pt x="412" y="8053"/>
                    </a:cubicBezTo>
                    <a:lnTo>
                      <a:pt x="5456" y="5891"/>
                    </a:lnTo>
                    <a:lnTo>
                      <a:pt x="9659" y="0"/>
                    </a:lnTo>
                    <a:close/>
                  </a:path>
                </a:pathLst>
              </a:custGeom>
              <a:solidFill>
                <a:srgbClr val="B2A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7149;p63">
                <a:extLst>
                  <a:ext uri="{FF2B5EF4-FFF2-40B4-BE49-F238E27FC236}">
                    <a16:creationId xmlns:a16="http://schemas.microsoft.com/office/drawing/2014/main" id="{9F8D4CD3-3959-40F0-99C8-80A9DF155E5D}"/>
                  </a:ext>
                </a:extLst>
              </p:cNvPr>
              <p:cNvSpPr/>
              <p:nvPr/>
            </p:nvSpPr>
            <p:spPr>
              <a:xfrm>
                <a:off x="1806550" y="3509025"/>
                <a:ext cx="217550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8702" h="4349" extrusionOk="0">
                    <a:moveTo>
                      <a:pt x="8438" y="0"/>
                    </a:moveTo>
                    <a:lnTo>
                      <a:pt x="1728" y="2875"/>
                    </a:lnTo>
                    <a:cubicBezTo>
                      <a:pt x="1018" y="3180"/>
                      <a:pt x="445" y="3631"/>
                      <a:pt x="21" y="4228"/>
                    </a:cubicBezTo>
                    <a:cubicBezTo>
                      <a:pt x="0" y="4258"/>
                      <a:pt x="1" y="4299"/>
                      <a:pt x="25" y="4326"/>
                    </a:cubicBezTo>
                    <a:cubicBezTo>
                      <a:pt x="40" y="4341"/>
                      <a:pt x="61" y="4349"/>
                      <a:pt x="81" y="4349"/>
                    </a:cubicBezTo>
                    <a:cubicBezTo>
                      <a:pt x="92" y="4349"/>
                      <a:pt x="102" y="4347"/>
                      <a:pt x="111" y="4343"/>
                    </a:cubicBezTo>
                    <a:cubicBezTo>
                      <a:pt x="115" y="4342"/>
                      <a:pt x="118" y="4341"/>
                      <a:pt x="121" y="4335"/>
                    </a:cubicBezTo>
                    <a:cubicBezTo>
                      <a:pt x="336" y="4200"/>
                      <a:pt x="540" y="4105"/>
                      <a:pt x="670" y="4050"/>
                    </a:cubicBezTo>
                    <a:cubicBezTo>
                      <a:pt x="776" y="4006"/>
                      <a:pt x="844" y="3981"/>
                      <a:pt x="861" y="3972"/>
                    </a:cubicBezTo>
                    <a:lnTo>
                      <a:pt x="8702" y="613"/>
                    </a:lnTo>
                    <a:lnTo>
                      <a:pt x="8438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7150;p63">
                <a:extLst>
                  <a:ext uri="{FF2B5EF4-FFF2-40B4-BE49-F238E27FC236}">
                    <a16:creationId xmlns:a16="http://schemas.microsoft.com/office/drawing/2014/main" id="{40DA7856-B74B-4336-B2D5-2CF92D6F303B}"/>
                  </a:ext>
                </a:extLst>
              </p:cNvPr>
              <p:cNvSpPr/>
              <p:nvPr/>
            </p:nvSpPr>
            <p:spPr>
              <a:xfrm>
                <a:off x="2397100" y="3432675"/>
                <a:ext cx="493175" cy="911650"/>
              </a:xfrm>
              <a:custGeom>
                <a:avLst/>
                <a:gdLst/>
                <a:ahLst/>
                <a:cxnLst/>
                <a:rect l="l" t="t" r="r" b="b"/>
                <a:pathLst>
                  <a:path w="19727" h="36466" extrusionOk="0">
                    <a:moveTo>
                      <a:pt x="4553" y="1"/>
                    </a:moveTo>
                    <a:cubicBezTo>
                      <a:pt x="4414" y="1"/>
                      <a:pt x="4272" y="28"/>
                      <a:pt x="4136" y="86"/>
                    </a:cubicBezTo>
                    <a:lnTo>
                      <a:pt x="0" y="1859"/>
                    </a:lnTo>
                    <a:lnTo>
                      <a:pt x="14831" y="36465"/>
                    </a:lnTo>
                    <a:lnTo>
                      <a:pt x="18825" y="34754"/>
                    </a:lnTo>
                    <a:cubicBezTo>
                      <a:pt x="19441" y="34490"/>
                      <a:pt x="19727" y="33775"/>
                      <a:pt x="19463" y="33159"/>
                    </a:cubicBezTo>
                    <a:lnTo>
                      <a:pt x="5528" y="643"/>
                    </a:lnTo>
                    <a:cubicBezTo>
                      <a:pt x="5358" y="242"/>
                      <a:pt x="4965" y="1"/>
                      <a:pt x="4553" y="1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7151;p63">
                <a:extLst>
                  <a:ext uri="{FF2B5EF4-FFF2-40B4-BE49-F238E27FC236}">
                    <a16:creationId xmlns:a16="http://schemas.microsoft.com/office/drawing/2014/main" id="{9B05724C-64BF-4931-ABB1-29E07C507FD9}"/>
                  </a:ext>
                </a:extLst>
              </p:cNvPr>
              <p:cNvSpPr/>
              <p:nvPr/>
            </p:nvSpPr>
            <p:spPr>
              <a:xfrm>
                <a:off x="2515725" y="3314450"/>
                <a:ext cx="3733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14932" h="35046" extrusionOk="0">
                    <a:moveTo>
                      <a:pt x="1385" y="1"/>
                    </a:moveTo>
                    <a:cubicBezTo>
                      <a:pt x="1376" y="1"/>
                      <a:pt x="1367" y="5"/>
                      <a:pt x="1361" y="8"/>
                    </a:cubicBezTo>
                    <a:cubicBezTo>
                      <a:pt x="1340" y="16"/>
                      <a:pt x="1327" y="35"/>
                      <a:pt x="1319" y="55"/>
                    </a:cubicBezTo>
                    <a:cubicBezTo>
                      <a:pt x="574" y="2677"/>
                      <a:pt x="153" y="3985"/>
                      <a:pt x="4" y="4430"/>
                    </a:cubicBezTo>
                    <a:cubicBezTo>
                      <a:pt x="1" y="4448"/>
                      <a:pt x="2" y="4473"/>
                      <a:pt x="9" y="4490"/>
                    </a:cubicBezTo>
                    <a:cubicBezTo>
                      <a:pt x="22" y="4510"/>
                      <a:pt x="39" y="4522"/>
                      <a:pt x="61" y="4525"/>
                    </a:cubicBezTo>
                    <a:cubicBezTo>
                      <a:pt x="479" y="4611"/>
                      <a:pt x="828" y="4893"/>
                      <a:pt x="995" y="5281"/>
                    </a:cubicBezTo>
                    <a:lnTo>
                      <a:pt x="13729" y="34998"/>
                    </a:lnTo>
                    <a:cubicBezTo>
                      <a:pt x="13742" y="35025"/>
                      <a:pt x="13769" y="35045"/>
                      <a:pt x="13801" y="35045"/>
                    </a:cubicBezTo>
                    <a:cubicBezTo>
                      <a:pt x="13802" y="35045"/>
                      <a:pt x="13802" y="35045"/>
                      <a:pt x="13803" y="35045"/>
                    </a:cubicBezTo>
                    <a:cubicBezTo>
                      <a:pt x="13804" y="35046"/>
                      <a:pt x="13805" y="35046"/>
                      <a:pt x="13806" y="35046"/>
                    </a:cubicBezTo>
                    <a:cubicBezTo>
                      <a:pt x="13815" y="35046"/>
                      <a:pt x="13824" y="35041"/>
                      <a:pt x="13829" y="35039"/>
                    </a:cubicBezTo>
                    <a:cubicBezTo>
                      <a:pt x="13850" y="35030"/>
                      <a:pt x="13865" y="35015"/>
                      <a:pt x="13871" y="34992"/>
                    </a:cubicBezTo>
                    <a:cubicBezTo>
                      <a:pt x="14068" y="34398"/>
                      <a:pt x="14410" y="33311"/>
                      <a:pt x="14926" y="31507"/>
                    </a:cubicBezTo>
                    <a:cubicBezTo>
                      <a:pt x="14931" y="31491"/>
                      <a:pt x="14927" y="31472"/>
                      <a:pt x="14922" y="31460"/>
                    </a:cubicBezTo>
                    <a:lnTo>
                      <a:pt x="1462" y="48"/>
                    </a:lnTo>
                    <a:cubicBezTo>
                      <a:pt x="1447" y="17"/>
                      <a:pt x="1421" y="1"/>
                      <a:pt x="1390" y="1"/>
                    </a:cubicBezTo>
                    <a:cubicBezTo>
                      <a:pt x="1389" y="1"/>
                      <a:pt x="1388" y="1"/>
                      <a:pt x="1387" y="1"/>
                    </a:cubicBezTo>
                    <a:cubicBezTo>
                      <a:pt x="1387" y="1"/>
                      <a:pt x="1386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7152;p63">
                <a:extLst>
                  <a:ext uri="{FF2B5EF4-FFF2-40B4-BE49-F238E27FC236}">
                    <a16:creationId xmlns:a16="http://schemas.microsoft.com/office/drawing/2014/main" id="{899C3D4F-7906-4898-8224-C2D854567F7C}"/>
                  </a:ext>
                </a:extLst>
              </p:cNvPr>
              <p:cNvSpPr/>
              <p:nvPr/>
            </p:nvSpPr>
            <p:spPr>
              <a:xfrm>
                <a:off x="2428650" y="3287425"/>
                <a:ext cx="497975" cy="884500"/>
              </a:xfrm>
              <a:custGeom>
                <a:avLst/>
                <a:gdLst/>
                <a:ahLst/>
                <a:cxnLst/>
                <a:rect l="l" t="t" r="r" b="b"/>
                <a:pathLst>
                  <a:path w="19919" h="35380" extrusionOk="0">
                    <a:moveTo>
                      <a:pt x="4842" y="0"/>
                    </a:moveTo>
                    <a:cubicBezTo>
                      <a:pt x="4307" y="0"/>
                      <a:pt x="3707" y="229"/>
                      <a:pt x="3451" y="339"/>
                    </a:cubicBezTo>
                    <a:lnTo>
                      <a:pt x="0" y="1818"/>
                    </a:lnTo>
                    <a:lnTo>
                      <a:pt x="263" y="2430"/>
                    </a:lnTo>
                    <a:lnTo>
                      <a:pt x="4761" y="503"/>
                    </a:lnTo>
                    <a:cubicBezTo>
                      <a:pt x="4765" y="501"/>
                      <a:pt x="4791" y="485"/>
                      <a:pt x="4795" y="484"/>
                    </a:cubicBezTo>
                    <a:cubicBezTo>
                      <a:pt x="4806" y="479"/>
                      <a:pt x="4822" y="474"/>
                      <a:pt x="4840" y="474"/>
                    </a:cubicBezTo>
                    <a:cubicBezTo>
                      <a:pt x="4849" y="474"/>
                      <a:pt x="4858" y="475"/>
                      <a:pt x="4867" y="478"/>
                    </a:cubicBezTo>
                    <a:cubicBezTo>
                      <a:pt x="4882" y="484"/>
                      <a:pt x="4899" y="494"/>
                      <a:pt x="4921" y="517"/>
                    </a:cubicBezTo>
                    <a:lnTo>
                      <a:pt x="4977" y="463"/>
                    </a:lnTo>
                    <a:lnTo>
                      <a:pt x="4943" y="548"/>
                    </a:lnTo>
                    <a:lnTo>
                      <a:pt x="18640" y="32509"/>
                    </a:lnTo>
                    <a:cubicBezTo>
                      <a:pt x="18650" y="32534"/>
                      <a:pt x="18653" y="32562"/>
                      <a:pt x="18643" y="32587"/>
                    </a:cubicBezTo>
                    <a:cubicBezTo>
                      <a:pt x="18349" y="33620"/>
                      <a:pt x="18077" y="34528"/>
                      <a:pt x="17846" y="35282"/>
                    </a:cubicBezTo>
                    <a:cubicBezTo>
                      <a:pt x="17836" y="35306"/>
                      <a:pt x="17844" y="35332"/>
                      <a:pt x="17861" y="35353"/>
                    </a:cubicBezTo>
                    <a:cubicBezTo>
                      <a:pt x="17876" y="35370"/>
                      <a:pt x="17897" y="35380"/>
                      <a:pt x="17918" y="35380"/>
                    </a:cubicBezTo>
                    <a:cubicBezTo>
                      <a:pt x="17921" y="35380"/>
                      <a:pt x="17924" y="35380"/>
                      <a:pt x="17927" y="35379"/>
                    </a:cubicBezTo>
                    <a:cubicBezTo>
                      <a:pt x="18273" y="35347"/>
                      <a:pt x="18634" y="35262"/>
                      <a:pt x="18851" y="35169"/>
                    </a:cubicBezTo>
                    <a:cubicBezTo>
                      <a:pt x="18918" y="35141"/>
                      <a:pt x="18971" y="35112"/>
                      <a:pt x="19008" y="35081"/>
                    </a:cubicBezTo>
                    <a:cubicBezTo>
                      <a:pt x="19698" y="34542"/>
                      <a:pt x="19918" y="33560"/>
                      <a:pt x="19551" y="32703"/>
                    </a:cubicBezTo>
                    <a:lnTo>
                      <a:pt x="5753" y="504"/>
                    </a:lnTo>
                    <a:cubicBezTo>
                      <a:pt x="5590" y="123"/>
                      <a:pt x="5233" y="0"/>
                      <a:pt x="4842" y="0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7153;p63">
                <a:extLst>
                  <a:ext uri="{FF2B5EF4-FFF2-40B4-BE49-F238E27FC236}">
                    <a16:creationId xmlns:a16="http://schemas.microsoft.com/office/drawing/2014/main" id="{2E44FDB7-9A7B-4CA7-80F6-13FD5E9AAF5C}"/>
                  </a:ext>
                </a:extLst>
              </p:cNvPr>
              <p:cNvSpPr/>
              <p:nvPr/>
            </p:nvSpPr>
            <p:spPr>
              <a:xfrm>
                <a:off x="1782375" y="3425650"/>
                <a:ext cx="1111800" cy="1186575"/>
              </a:xfrm>
              <a:custGeom>
                <a:avLst/>
                <a:gdLst/>
                <a:ahLst/>
                <a:cxnLst/>
                <a:rect l="l" t="t" r="r" b="b"/>
                <a:pathLst>
                  <a:path w="44472" h="47463" extrusionOk="0">
                    <a:moveTo>
                      <a:pt x="29145" y="332"/>
                    </a:moveTo>
                    <a:cubicBezTo>
                      <a:pt x="29272" y="332"/>
                      <a:pt x="29399" y="356"/>
                      <a:pt x="29520" y="404"/>
                    </a:cubicBezTo>
                    <a:cubicBezTo>
                      <a:pt x="29770" y="503"/>
                      <a:pt x="29966" y="696"/>
                      <a:pt x="30072" y="943"/>
                    </a:cubicBezTo>
                    <a:lnTo>
                      <a:pt x="44006" y="33459"/>
                    </a:lnTo>
                    <a:cubicBezTo>
                      <a:pt x="44128" y="33746"/>
                      <a:pt x="44132" y="34062"/>
                      <a:pt x="44016" y="34350"/>
                    </a:cubicBezTo>
                    <a:cubicBezTo>
                      <a:pt x="43901" y="34638"/>
                      <a:pt x="43680" y="34865"/>
                      <a:pt x="43396" y="34987"/>
                    </a:cubicBezTo>
                    <a:lnTo>
                      <a:pt x="15177" y="47079"/>
                    </a:lnTo>
                    <a:lnTo>
                      <a:pt x="388" y="12567"/>
                    </a:lnTo>
                    <a:lnTo>
                      <a:pt x="28748" y="413"/>
                    </a:lnTo>
                    <a:cubicBezTo>
                      <a:pt x="28876" y="359"/>
                      <a:pt x="29011" y="332"/>
                      <a:pt x="29145" y="332"/>
                    </a:cubicBezTo>
                    <a:close/>
                    <a:moveTo>
                      <a:pt x="29143" y="1"/>
                    </a:moveTo>
                    <a:cubicBezTo>
                      <a:pt x="28965" y="1"/>
                      <a:pt x="28786" y="37"/>
                      <a:pt x="28618" y="110"/>
                    </a:cubicBezTo>
                    <a:lnTo>
                      <a:pt x="106" y="12328"/>
                    </a:lnTo>
                    <a:cubicBezTo>
                      <a:pt x="66" y="12345"/>
                      <a:pt x="33" y="12377"/>
                      <a:pt x="17" y="12418"/>
                    </a:cubicBezTo>
                    <a:cubicBezTo>
                      <a:pt x="0" y="12459"/>
                      <a:pt x="1" y="12505"/>
                      <a:pt x="19" y="12544"/>
                    </a:cubicBezTo>
                    <a:lnTo>
                      <a:pt x="14940" y="47362"/>
                    </a:lnTo>
                    <a:cubicBezTo>
                      <a:pt x="14966" y="47425"/>
                      <a:pt x="15027" y="47462"/>
                      <a:pt x="15091" y="47462"/>
                    </a:cubicBezTo>
                    <a:cubicBezTo>
                      <a:pt x="15113" y="47462"/>
                      <a:pt x="15134" y="47457"/>
                      <a:pt x="15155" y="47448"/>
                    </a:cubicBezTo>
                    <a:lnTo>
                      <a:pt x="43524" y="35290"/>
                    </a:lnTo>
                    <a:cubicBezTo>
                      <a:pt x="43893" y="35133"/>
                      <a:pt x="44177" y="34842"/>
                      <a:pt x="44324" y="34473"/>
                    </a:cubicBezTo>
                    <a:cubicBezTo>
                      <a:pt x="44472" y="34103"/>
                      <a:pt x="44466" y="33695"/>
                      <a:pt x="44309" y="33329"/>
                    </a:cubicBezTo>
                    <a:lnTo>
                      <a:pt x="30376" y="814"/>
                    </a:lnTo>
                    <a:cubicBezTo>
                      <a:pt x="30235" y="485"/>
                      <a:pt x="29974" y="230"/>
                      <a:pt x="29641" y="98"/>
                    </a:cubicBezTo>
                    <a:cubicBezTo>
                      <a:pt x="29481" y="33"/>
                      <a:pt x="29312" y="1"/>
                      <a:pt x="2914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7154;p63">
                <a:extLst>
                  <a:ext uri="{FF2B5EF4-FFF2-40B4-BE49-F238E27FC236}">
                    <a16:creationId xmlns:a16="http://schemas.microsoft.com/office/drawing/2014/main" id="{F8881645-C861-429C-99DB-7773C72B5BAF}"/>
                  </a:ext>
                </a:extLst>
              </p:cNvPr>
              <p:cNvSpPr/>
              <p:nvPr/>
            </p:nvSpPr>
            <p:spPr>
              <a:xfrm>
                <a:off x="1733025" y="3280350"/>
                <a:ext cx="1201350" cy="1318200"/>
              </a:xfrm>
              <a:custGeom>
                <a:avLst/>
                <a:gdLst/>
                <a:ahLst/>
                <a:cxnLst/>
                <a:rect l="l" t="t" r="r" b="b"/>
                <a:pathLst>
                  <a:path w="48054" h="52728" extrusionOk="0">
                    <a:moveTo>
                      <a:pt x="32674" y="1"/>
                    </a:moveTo>
                    <a:cubicBezTo>
                      <a:pt x="32624" y="1"/>
                      <a:pt x="32572" y="3"/>
                      <a:pt x="32517" y="6"/>
                    </a:cubicBezTo>
                    <a:cubicBezTo>
                      <a:pt x="31989" y="41"/>
                      <a:pt x="31446" y="244"/>
                      <a:pt x="31169" y="363"/>
                    </a:cubicBezTo>
                    <a:lnTo>
                      <a:pt x="3360" y="12281"/>
                    </a:lnTo>
                    <a:cubicBezTo>
                      <a:pt x="1810" y="13045"/>
                      <a:pt x="865" y="14430"/>
                      <a:pt x="627" y="16284"/>
                    </a:cubicBezTo>
                    <a:cubicBezTo>
                      <a:pt x="449" y="17674"/>
                      <a:pt x="724" y="18819"/>
                      <a:pt x="745" y="18893"/>
                    </a:cubicBezTo>
                    <a:lnTo>
                      <a:pt x="14888" y="51898"/>
                    </a:lnTo>
                    <a:cubicBezTo>
                      <a:pt x="15163" y="52542"/>
                      <a:pt x="15691" y="52727"/>
                      <a:pt x="16164" y="52727"/>
                    </a:cubicBezTo>
                    <a:cubicBezTo>
                      <a:pt x="16424" y="52727"/>
                      <a:pt x="16669" y="52670"/>
                      <a:pt x="16844" y="52600"/>
                    </a:cubicBezTo>
                    <a:cubicBezTo>
                      <a:pt x="16929" y="52566"/>
                      <a:pt x="16970" y="52471"/>
                      <a:pt x="16937" y="52386"/>
                    </a:cubicBezTo>
                    <a:cubicBezTo>
                      <a:pt x="16911" y="52320"/>
                      <a:pt x="16848" y="52281"/>
                      <a:pt x="16781" y="52281"/>
                    </a:cubicBezTo>
                    <a:cubicBezTo>
                      <a:pt x="16762" y="52281"/>
                      <a:pt x="16742" y="52285"/>
                      <a:pt x="16722" y="52292"/>
                    </a:cubicBezTo>
                    <a:cubicBezTo>
                      <a:pt x="16700" y="52300"/>
                      <a:pt x="16454" y="52393"/>
                      <a:pt x="16156" y="52393"/>
                    </a:cubicBezTo>
                    <a:cubicBezTo>
                      <a:pt x="15816" y="52393"/>
                      <a:pt x="15409" y="52272"/>
                      <a:pt x="15192" y="51765"/>
                    </a:cubicBezTo>
                    <a:lnTo>
                      <a:pt x="1056" y="18787"/>
                    </a:lnTo>
                    <a:cubicBezTo>
                      <a:pt x="1044" y="18743"/>
                      <a:pt x="0" y="14304"/>
                      <a:pt x="3496" y="12581"/>
                    </a:cubicBezTo>
                    <a:lnTo>
                      <a:pt x="31298" y="667"/>
                    </a:lnTo>
                    <a:cubicBezTo>
                      <a:pt x="31555" y="557"/>
                      <a:pt x="32058" y="366"/>
                      <a:pt x="32536" y="335"/>
                    </a:cubicBezTo>
                    <a:cubicBezTo>
                      <a:pt x="32583" y="332"/>
                      <a:pt x="32629" y="330"/>
                      <a:pt x="32672" y="330"/>
                    </a:cubicBezTo>
                    <a:cubicBezTo>
                      <a:pt x="33112" y="330"/>
                      <a:pt x="33394" y="488"/>
                      <a:pt x="33531" y="808"/>
                    </a:cubicBezTo>
                    <a:lnTo>
                      <a:pt x="47330" y="33006"/>
                    </a:lnTo>
                    <a:cubicBezTo>
                      <a:pt x="47689" y="33844"/>
                      <a:pt x="47473" y="34798"/>
                      <a:pt x="46805" y="35325"/>
                    </a:cubicBezTo>
                    <a:cubicBezTo>
                      <a:pt x="46575" y="35505"/>
                      <a:pt x="45868" y="35626"/>
                      <a:pt x="45481" y="35629"/>
                    </a:cubicBezTo>
                    <a:cubicBezTo>
                      <a:pt x="45391" y="35629"/>
                      <a:pt x="45315" y="35703"/>
                      <a:pt x="45316" y="35795"/>
                    </a:cubicBezTo>
                    <a:cubicBezTo>
                      <a:pt x="45316" y="35883"/>
                      <a:pt x="45387" y="35959"/>
                      <a:pt x="45474" y="35959"/>
                    </a:cubicBezTo>
                    <a:cubicBezTo>
                      <a:pt x="45477" y="35959"/>
                      <a:pt x="45480" y="35959"/>
                      <a:pt x="45483" y="35958"/>
                    </a:cubicBezTo>
                    <a:cubicBezTo>
                      <a:pt x="45853" y="35955"/>
                      <a:pt x="46681" y="35843"/>
                      <a:pt x="47010" y="35584"/>
                    </a:cubicBezTo>
                    <a:cubicBezTo>
                      <a:pt x="47796" y="34965"/>
                      <a:pt x="48053" y="33850"/>
                      <a:pt x="47635" y="32875"/>
                    </a:cubicBezTo>
                    <a:lnTo>
                      <a:pt x="33837" y="677"/>
                    </a:lnTo>
                    <a:cubicBezTo>
                      <a:pt x="33702" y="363"/>
                      <a:pt x="33391" y="1"/>
                      <a:pt x="32674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7155;p63">
                <a:extLst>
                  <a:ext uri="{FF2B5EF4-FFF2-40B4-BE49-F238E27FC236}">
                    <a16:creationId xmlns:a16="http://schemas.microsoft.com/office/drawing/2014/main" id="{64928ED9-2BE3-47E9-BB7D-2A913434D064}"/>
                  </a:ext>
                </a:extLst>
              </p:cNvPr>
              <p:cNvSpPr/>
              <p:nvPr/>
            </p:nvSpPr>
            <p:spPr>
              <a:xfrm>
                <a:off x="1752550" y="3574175"/>
                <a:ext cx="100800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6705" extrusionOk="0">
                    <a:moveTo>
                      <a:pt x="3843" y="0"/>
                    </a:moveTo>
                    <a:cubicBezTo>
                      <a:pt x="3821" y="0"/>
                      <a:pt x="3799" y="5"/>
                      <a:pt x="3778" y="14"/>
                    </a:cubicBezTo>
                    <a:cubicBezTo>
                      <a:pt x="0" y="1634"/>
                      <a:pt x="1191" y="6530"/>
                      <a:pt x="1204" y="6580"/>
                    </a:cubicBezTo>
                    <a:cubicBezTo>
                      <a:pt x="1223" y="6655"/>
                      <a:pt x="1291" y="6705"/>
                      <a:pt x="1364" y="6705"/>
                    </a:cubicBezTo>
                    <a:cubicBezTo>
                      <a:pt x="1376" y="6705"/>
                      <a:pt x="1391" y="6703"/>
                      <a:pt x="1405" y="6700"/>
                    </a:cubicBezTo>
                    <a:cubicBezTo>
                      <a:pt x="1494" y="6677"/>
                      <a:pt x="1548" y="6587"/>
                      <a:pt x="1525" y="6498"/>
                    </a:cubicBezTo>
                    <a:cubicBezTo>
                      <a:pt x="1514" y="6452"/>
                      <a:pt x="388" y="1826"/>
                      <a:pt x="3909" y="318"/>
                    </a:cubicBezTo>
                    <a:cubicBezTo>
                      <a:pt x="3993" y="282"/>
                      <a:pt x="4032" y="185"/>
                      <a:pt x="3995" y="101"/>
                    </a:cubicBezTo>
                    <a:cubicBezTo>
                      <a:pt x="3968" y="38"/>
                      <a:pt x="3906" y="0"/>
                      <a:pt x="384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7156;p63">
                <a:extLst>
                  <a:ext uri="{FF2B5EF4-FFF2-40B4-BE49-F238E27FC236}">
                    <a16:creationId xmlns:a16="http://schemas.microsoft.com/office/drawing/2014/main" id="{4BDF937D-444F-405B-AF1B-457451DCF491}"/>
                  </a:ext>
                </a:extLst>
              </p:cNvPr>
              <p:cNvSpPr/>
              <p:nvPr/>
            </p:nvSpPr>
            <p:spPr>
              <a:xfrm>
                <a:off x="1782500" y="3298150"/>
                <a:ext cx="1113775" cy="907975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36319" extrusionOk="0">
                    <a:moveTo>
                      <a:pt x="30684" y="0"/>
                    </a:moveTo>
                    <a:cubicBezTo>
                      <a:pt x="30663" y="0"/>
                      <a:pt x="30641" y="4"/>
                      <a:pt x="30620" y="13"/>
                    </a:cubicBezTo>
                    <a:lnTo>
                      <a:pt x="1802" y="12363"/>
                    </a:lnTo>
                    <a:cubicBezTo>
                      <a:pt x="1738" y="12384"/>
                      <a:pt x="212" y="12908"/>
                      <a:pt x="16" y="14105"/>
                    </a:cubicBezTo>
                    <a:cubicBezTo>
                      <a:pt x="1" y="14195"/>
                      <a:pt x="62" y="14280"/>
                      <a:pt x="152" y="14294"/>
                    </a:cubicBezTo>
                    <a:cubicBezTo>
                      <a:pt x="162" y="14296"/>
                      <a:pt x="171" y="14297"/>
                      <a:pt x="180" y="14297"/>
                    </a:cubicBezTo>
                    <a:cubicBezTo>
                      <a:pt x="259" y="14297"/>
                      <a:pt x="330" y="14239"/>
                      <a:pt x="342" y="14158"/>
                    </a:cubicBezTo>
                    <a:cubicBezTo>
                      <a:pt x="507" y="13159"/>
                      <a:pt x="1894" y="12681"/>
                      <a:pt x="1920" y="12672"/>
                    </a:cubicBezTo>
                    <a:lnTo>
                      <a:pt x="30599" y="383"/>
                    </a:lnTo>
                    <a:lnTo>
                      <a:pt x="44208" y="32138"/>
                    </a:lnTo>
                    <a:cubicBezTo>
                      <a:pt x="43371" y="35059"/>
                      <a:pt x="42999" y="36085"/>
                      <a:pt x="42995" y="36095"/>
                    </a:cubicBezTo>
                    <a:cubicBezTo>
                      <a:pt x="42964" y="36180"/>
                      <a:pt x="43007" y="36276"/>
                      <a:pt x="43094" y="36308"/>
                    </a:cubicBezTo>
                    <a:cubicBezTo>
                      <a:pt x="43111" y="36315"/>
                      <a:pt x="43131" y="36318"/>
                      <a:pt x="43150" y="36318"/>
                    </a:cubicBezTo>
                    <a:cubicBezTo>
                      <a:pt x="43217" y="36318"/>
                      <a:pt x="43281" y="36276"/>
                      <a:pt x="43304" y="36209"/>
                    </a:cubicBezTo>
                    <a:cubicBezTo>
                      <a:pt x="43308" y="36199"/>
                      <a:pt x="43687" y="35152"/>
                      <a:pt x="44540" y="32171"/>
                    </a:cubicBezTo>
                    <a:cubicBezTo>
                      <a:pt x="44550" y="32135"/>
                      <a:pt x="44548" y="32096"/>
                      <a:pt x="44534" y="32060"/>
                    </a:cubicBezTo>
                    <a:lnTo>
                      <a:pt x="30838" y="100"/>
                    </a:lnTo>
                    <a:cubicBezTo>
                      <a:pt x="30810" y="38"/>
                      <a:pt x="30748" y="0"/>
                      <a:pt x="3068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7157;p63">
                <a:extLst>
                  <a:ext uri="{FF2B5EF4-FFF2-40B4-BE49-F238E27FC236}">
                    <a16:creationId xmlns:a16="http://schemas.microsoft.com/office/drawing/2014/main" id="{622BB78D-986D-44F2-A832-7D15EB78FA38}"/>
                  </a:ext>
                </a:extLst>
              </p:cNvPr>
              <p:cNvSpPr/>
              <p:nvPr/>
            </p:nvSpPr>
            <p:spPr>
              <a:xfrm>
                <a:off x="2009825" y="4149125"/>
                <a:ext cx="155975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13035" extrusionOk="0">
                    <a:moveTo>
                      <a:pt x="95" y="0"/>
                    </a:moveTo>
                    <a:cubicBezTo>
                      <a:pt x="83" y="0"/>
                      <a:pt x="71" y="3"/>
                      <a:pt x="59" y="8"/>
                    </a:cubicBezTo>
                    <a:cubicBezTo>
                      <a:pt x="18" y="27"/>
                      <a:pt x="0" y="75"/>
                      <a:pt x="19" y="118"/>
                    </a:cubicBezTo>
                    <a:lnTo>
                      <a:pt x="6069" y="12987"/>
                    </a:lnTo>
                    <a:cubicBezTo>
                      <a:pt x="6083" y="13017"/>
                      <a:pt x="6113" y="13034"/>
                      <a:pt x="6144" y="13034"/>
                    </a:cubicBezTo>
                    <a:cubicBezTo>
                      <a:pt x="6156" y="13034"/>
                      <a:pt x="6168" y="13031"/>
                      <a:pt x="6179" y="13026"/>
                    </a:cubicBezTo>
                    <a:cubicBezTo>
                      <a:pt x="6219" y="13007"/>
                      <a:pt x="6238" y="12958"/>
                      <a:pt x="6218" y="12916"/>
                    </a:cubicBezTo>
                    <a:lnTo>
                      <a:pt x="169" y="47"/>
                    </a:lnTo>
                    <a:cubicBezTo>
                      <a:pt x="155" y="17"/>
                      <a:pt x="125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7158;p63">
                <a:extLst>
                  <a:ext uri="{FF2B5EF4-FFF2-40B4-BE49-F238E27FC236}">
                    <a16:creationId xmlns:a16="http://schemas.microsoft.com/office/drawing/2014/main" id="{060707A9-9458-4EEB-BC56-6930B3DD3988}"/>
                  </a:ext>
                </a:extLst>
              </p:cNvPr>
              <p:cNvSpPr/>
              <p:nvPr/>
            </p:nvSpPr>
            <p:spPr>
              <a:xfrm>
                <a:off x="2106025" y="4275825"/>
                <a:ext cx="400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461" extrusionOk="0">
                    <a:moveTo>
                      <a:pt x="95" y="1"/>
                    </a:moveTo>
                    <a:cubicBezTo>
                      <a:pt x="84" y="1"/>
                      <a:pt x="73" y="3"/>
                      <a:pt x="63" y="8"/>
                    </a:cubicBezTo>
                    <a:cubicBezTo>
                      <a:pt x="21" y="26"/>
                      <a:pt x="1" y="75"/>
                      <a:pt x="20" y="116"/>
                    </a:cubicBezTo>
                    <a:lnTo>
                      <a:pt x="1430" y="3410"/>
                    </a:lnTo>
                    <a:cubicBezTo>
                      <a:pt x="1444" y="3442"/>
                      <a:pt x="1475" y="3460"/>
                      <a:pt x="1507" y="3460"/>
                    </a:cubicBezTo>
                    <a:cubicBezTo>
                      <a:pt x="1518" y="3460"/>
                      <a:pt x="1529" y="3459"/>
                      <a:pt x="1539" y="3454"/>
                    </a:cubicBezTo>
                    <a:cubicBezTo>
                      <a:pt x="1581" y="3435"/>
                      <a:pt x="1601" y="3387"/>
                      <a:pt x="1582" y="3345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7159;p63">
                <a:extLst>
                  <a:ext uri="{FF2B5EF4-FFF2-40B4-BE49-F238E27FC236}">
                    <a16:creationId xmlns:a16="http://schemas.microsoft.com/office/drawing/2014/main" id="{EA297802-541B-4048-A044-0174F2700AE1}"/>
                  </a:ext>
                </a:extLst>
              </p:cNvPr>
              <p:cNvSpPr/>
              <p:nvPr/>
            </p:nvSpPr>
            <p:spPr>
              <a:xfrm>
                <a:off x="2230650" y="4346800"/>
                <a:ext cx="1275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239" extrusionOk="0">
                    <a:moveTo>
                      <a:pt x="93" y="1"/>
                    </a:moveTo>
                    <a:cubicBezTo>
                      <a:pt x="85" y="1"/>
                      <a:pt x="76" y="2"/>
                      <a:pt x="68" y="5"/>
                    </a:cubicBezTo>
                    <a:cubicBezTo>
                      <a:pt x="25" y="19"/>
                      <a:pt x="1" y="66"/>
                      <a:pt x="13" y="109"/>
                    </a:cubicBezTo>
                    <a:lnTo>
                      <a:pt x="338" y="1180"/>
                    </a:lnTo>
                    <a:cubicBezTo>
                      <a:pt x="348" y="1215"/>
                      <a:pt x="381" y="1239"/>
                      <a:pt x="416" y="1239"/>
                    </a:cubicBezTo>
                    <a:cubicBezTo>
                      <a:pt x="425" y="1239"/>
                      <a:pt x="433" y="1238"/>
                      <a:pt x="441" y="1235"/>
                    </a:cubicBezTo>
                    <a:cubicBezTo>
                      <a:pt x="484" y="1222"/>
                      <a:pt x="509" y="1175"/>
                      <a:pt x="496" y="1131"/>
                    </a:cubicBezTo>
                    <a:lnTo>
                      <a:pt x="171" y="60"/>
                    </a:lnTo>
                    <a:cubicBezTo>
                      <a:pt x="161" y="25"/>
                      <a:pt x="128" y="1"/>
                      <a:pt x="9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7160;p63">
                <a:extLst>
                  <a:ext uri="{FF2B5EF4-FFF2-40B4-BE49-F238E27FC236}">
                    <a16:creationId xmlns:a16="http://schemas.microsoft.com/office/drawing/2014/main" id="{4E496130-7C9A-4797-AB70-6EA9F740A4DD}"/>
                  </a:ext>
                </a:extLst>
              </p:cNvPr>
              <p:cNvSpPr/>
              <p:nvPr/>
            </p:nvSpPr>
            <p:spPr>
              <a:xfrm>
                <a:off x="2526050" y="3564725"/>
                <a:ext cx="92825" cy="225225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9009" extrusionOk="0">
                    <a:moveTo>
                      <a:pt x="94" y="0"/>
                    </a:moveTo>
                    <a:cubicBezTo>
                      <a:pt x="84" y="0"/>
                      <a:pt x="74" y="2"/>
                      <a:pt x="64" y="6"/>
                    </a:cubicBezTo>
                    <a:cubicBezTo>
                      <a:pt x="22" y="24"/>
                      <a:pt x="1" y="71"/>
                      <a:pt x="18" y="114"/>
                    </a:cubicBezTo>
                    <a:lnTo>
                      <a:pt x="3542" y="8956"/>
                    </a:lnTo>
                    <a:cubicBezTo>
                      <a:pt x="3555" y="8989"/>
                      <a:pt x="3587" y="9009"/>
                      <a:pt x="3619" y="9009"/>
                    </a:cubicBezTo>
                    <a:cubicBezTo>
                      <a:pt x="3630" y="9009"/>
                      <a:pt x="3640" y="9007"/>
                      <a:pt x="3649" y="9001"/>
                    </a:cubicBezTo>
                    <a:cubicBezTo>
                      <a:pt x="3691" y="8985"/>
                      <a:pt x="3712" y="8938"/>
                      <a:pt x="3696" y="8895"/>
                    </a:cubicBezTo>
                    <a:lnTo>
                      <a:pt x="171" y="52"/>
                    </a:lnTo>
                    <a:cubicBezTo>
                      <a:pt x="158" y="20"/>
                      <a:pt x="127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7161;p63">
                <a:extLst>
                  <a:ext uri="{FF2B5EF4-FFF2-40B4-BE49-F238E27FC236}">
                    <a16:creationId xmlns:a16="http://schemas.microsoft.com/office/drawing/2014/main" id="{9668CA1F-87C9-4F06-8113-9D6B15F140A1}"/>
                  </a:ext>
                </a:extLst>
              </p:cNvPr>
              <p:cNvSpPr/>
              <p:nvPr/>
            </p:nvSpPr>
            <p:spPr>
              <a:xfrm>
                <a:off x="2499975" y="3626350"/>
                <a:ext cx="30300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2552" extrusionOk="0">
                    <a:moveTo>
                      <a:pt x="95" y="1"/>
                    </a:moveTo>
                    <a:cubicBezTo>
                      <a:pt x="84" y="1"/>
                      <a:pt x="73" y="3"/>
                      <a:pt x="62" y="8"/>
                    </a:cubicBezTo>
                    <a:cubicBezTo>
                      <a:pt x="20" y="25"/>
                      <a:pt x="1" y="74"/>
                      <a:pt x="19" y="115"/>
                    </a:cubicBezTo>
                    <a:lnTo>
                      <a:pt x="1041" y="2502"/>
                    </a:lnTo>
                    <a:cubicBezTo>
                      <a:pt x="1054" y="2533"/>
                      <a:pt x="1086" y="2552"/>
                      <a:pt x="1117" y="2552"/>
                    </a:cubicBezTo>
                    <a:cubicBezTo>
                      <a:pt x="1129" y="2552"/>
                      <a:pt x="1139" y="2549"/>
                      <a:pt x="1150" y="2546"/>
                    </a:cubicBezTo>
                    <a:cubicBezTo>
                      <a:pt x="1192" y="2527"/>
                      <a:pt x="1211" y="2479"/>
                      <a:pt x="1193" y="2437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7162;p63">
                <a:extLst>
                  <a:ext uri="{FF2B5EF4-FFF2-40B4-BE49-F238E27FC236}">
                    <a16:creationId xmlns:a16="http://schemas.microsoft.com/office/drawing/2014/main" id="{A1FA9F48-3D41-4A5F-A7A4-E9A9045E9DA5}"/>
                  </a:ext>
                </a:extLst>
              </p:cNvPr>
              <p:cNvSpPr/>
              <p:nvPr/>
            </p:nvSpPr>
            <p:spPr>
              <a:xfrm>
                <a:off x="2415175" y="3608925"/>
                <a:ext cx="31525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664" extrusionOk="0">
                    <a:moveTo>
                      <a:pt x="94" y="0"/>
                    </a:moveTo>
                    <a:cubicBezTo>
                      <a:pt x="83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5"/>
                    </a:cubicBezTo>
                    <a:lnTo>
                      <a:pt x="1090" y="2615"/>
                    </a:lnTo>
                    <a:cubicBezTo>
                      <a:pt x="1104" y="2646"/>
                      <a:pt x="1135" y="2664"/>
                      <a:pt x="1166" y="2664"/>
                    </a:cubicBezTo>
                    <a:cubicBezTo>
                      <a:pt x="1178" y="2664"/>
                      <a:pt x="1188" y="2662"/>
                      <a:pt x="1199" y="2658"/>
                    </a:cubicBezTo>
                    <a:cubicBezTo>
                      <a:pt x="1241" y="2639"/>
                      <a:pt x="1261" y="2591"/>
                      <a:pt x="1242" y="2549"/>
                    </a:cubicBezTo>
                    <a:lnTo>
                      <a:pt x="171" y="51"/>
                    </a:lnTo>
                    <a:cubicBezTo>
                      <a:pt x="157" y="19"/>
                      <a:pt x="126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7163;p63">
                <a:extLst>
                  <a:ext uri="{FF2B5EF4-FFF2-40B4-BE49-F238E27FC236}">
                    <a16:creationId xmlns:a16="http://schemas.microsoft.com/office/drawing/2014/main" id="{7917E211-0670-4D1F-94DA-7572996B85D1}"/>
                  </a:ext>
                </a:extLst>
              </p:cNvPr>
              <p:cNvSpPr/>
              <p:nvPr/>
            </p:nvSpPr>
            <p:spPr>
              <a:xfrm>
                <a:off x="2781525" y="4157800"/>
                <a:ext cx="4122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3574" extrusionOk="0">
                    <a:moveTo>
                      <a:pt x="95" y="0"/>
                    </a:moveTo>
                    <a:cubicBezTo>
                      <a:pt x="84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6"/>
                    </a:cubicBezTo>
                    <a:lnTo>
                      <a:pt x="1479" y="3524"/>
                    </a:lnTo>
                    <a:cubicBezTo>
                      <a:pt x="1491" y="3555"/>
                      <a:pt x="1523" y="3573"/>
                      <a:pt x="1554" y="3573"/>
                    </a:cubicBezTo>
                    <a:cubicBezTo>
                      <a:pt x="1567" y="3573"/>
                      <a:pt x="1577" y="3571"/>
                      <a:pt x="1588" y="3567"/>
                    </a:cubicBezTo>
                    <a:cubicBezTo>
                      <a:pt x="1630" y="3549"/>
                      <a:pt x="1648" y="3500"/>
                      <a:pt x="1631" y="3458"/>
                    </a:cubicBezTo>
                    <a:lnTo>
                      <a:pt x="171" y="50"/>
                    </a:lnTo>
                    <a:cubicBezTo>
                      <a:pt x="157" y="19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7164;p63">
                <a:extLst>
                  <a:ext uri="{FF2B5EF4-FFF2-40B4-BE49-F238E27FC236}">
                    <a16:creationId xmlns:a16="http://schemas.microsoft.com/office/drawing/2014/main" id="{C6AED4AE-50E3-4E0D-9611-F3CCB4A2D0AC}"/>
                  </a:ext>
                </a:extLst>
              </p:cNvPr>
              <p:cNvSpPr/>
              <p:nvPr/>
            </p:nvSpPr>
            <p:spPr>
              <a:xfrm>
                <a:off x="2749850" y="4201600"/>
                <a:ext cx="15700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188" extrusionOk="0">
                    <a:moveTo>
                      <a:pt x="95" y="0"/>
                    </a:moveTo>
                    <a:cubicBezTo>
                      <a:pt x="84" y="0"/>
                      <a:pt x="73" y="3"/>
                      <a:pt x="62" y="7"/>
                    </a:cubicBezTo>
                    <a:cubicBezTo>
                      <a:pt x="21" y="25"/>
                      <a:pt x="1" y="73"/>
                      <a:pt x="19" y="115"/>
                    </a:cubicBezTo>
                    <a:lnTo>
                      <a:pt x="457" y="1139"/>
                    </a:lnTo>
                    <a:cubicBezTo>
                      <a:pt x="471" y="1170"/>
                      <a:pt x="502" y="1188"/>
                      <a:pt x="533" y="1188"/>
                    </a:cubicBezTo>
                    <a:cubicBezTo>
                      <a:pt x="545" y="1188"/>
                      <a:pt x="555" y="1187"/>
                      <a:pt x="566" y="1182"/>
                    </a:cubicBezTo>
                    <a:cubicBezTo>
                      <a:pt x="608" y="1164"/>
                      <a:pt x="628" y="1115"/>
                      <a:pt x="610" y="1073"/>
                    </a:cubicBezTo>
                    <a:lnTo>
                      <a:pt x="171" y="50"/>
                    </a:lnTo>
                    <a:cubicBezTo>
                      <a:pt x="157" y="19"/>
                      <a:pt x="127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7165;p63">
                <a:extLst>
                  <a:ext uri="{FF2B5EF4-FFF2-40B4-BE49-F238E27FC236}">
                    <a16:creationId xmlns:a16="http://schemas.microsoft.com/office/drawing/2014/main" id="{C56CAB2E-D99D-443B-9FCC-9CA739A7077C}"/>
                  </a:ext>
                </a:extLst>
              </p:cNvPr>
              <p:cNvSpPr/>
              <p:nvPr/>
            </p:nvSpPr>
            <p:spPr>
              <a:xfrm>
                <a:off x="1723500" y="3313525"/>
                <a:ext cx="1210850" cy="1331725"/>
              </a:xfrm>
              <a:custGeom>
                <a:avLst/>
                <a:gdLst/>
                <a:ahLst/>
                <a:cxnLst/>
                <a:rect l="l" t="t" r="r" b="b"/>
                <a:pathLst>
                  <a:path w="48434" h="53269" extrusionOk="0">
                    <a:moveTo>
                      <a:pt x="33183" y="743"/>
                    </a:moveTo>
                    <a:lnTo>
                      <a:pt x="33173" y="769"/>
                    </a:lnTo>
                    <a:cubicBezTo>
                      <a:pt x="33171" y="766"/>
                      <a:pt x="33167" y="763"/>
                      <a:pt x="33164" y="760"/>
                    </a:cubicBezTo>
                    <a:lnTo>
                      <a:pt x="33183" y="743"/>
                    </a:lnTo>
                    <a:close/>
                    <a:moveTo>
                      <a:pt x="3403" y="12848"/>
                    </a:moveTo>
                    <a:cubicBezTo>
                      <a:pt x="3377" y="12878"/>
                      <a:pt x="3351" y="12906"/>
                      <a:pt x="3327" y="12935"/>
                    </a:cubicBezTo>
                    <a:cubicBezTo>
                      <a:pt x="3323" y="12930"/>
                      <a:pt x="3323" y="12924"/>
                      <a:pt x="3319" y="12919"/>
                    </a:cubicBezTo>
                    <a:cubicBezTo>
                      <a:pt x="3316" y="12915"/>
                      <a:pt x="3311" y="12914"/>
                      <a:pt x="3306" y="12911"/>
                    </a:cubicBezTo>
                    <a:cubicBezTo>
                      <a:pt x="3337" y="12890"/>
                      <a:pt x="3370" y="12869"/>
                      <a:pt x="3403" y="12848"/>
                    </a:cubicBezTo>
                    <a:close/>
                    <a:moveTo>
                      <a:pt x="3344" y="13459"/>
                    </a:moveTo>
                    <a:cubicBezTo>
                      <a:pt x="3345" y="13464"/>
                      <a:pt x="3345" y="13468"/>
                      <a:pt x="3348" y="13470"/>
                    </a:cubicBezTo>
                    <a:cubicBezTo>
                      <a:pt x="3351" y="13473"/>
                      <a:pt x="3355" y="13473"/>
                      <a:pt x="3359" y="13475"/>
                    </a:cubicBezTo>
                    <a:cubicBezTo>
                      <a:pt x="3344" y="13485"/>
                      <a:pt x="3330" y="13494"/>
                      <a:pt x="3316" y="13504"/>
                    </a:cubicBezTo>
                    <a:cubicBezTo>
                      <a:pt x="3327" y="13490"/>
                      <a:pt x="3335" y="13474"/>
                      <a:pt x="3344" y="13459"/>
                    </a:cubicBezTo>
                    <a:close/>
                    <a:moveTo>
                      <a:pt x="33032" y="0"/>
                    </a:moveTo>
                    <a:cubicBezTo>
                      <a:pt x="32614" y="0"/>
                      <a:pt x="32112" y="119"/>
                      <a:pt x="31549" y="360"/>
                    </a:cubicBezTo>
                    <a:lnTo>
                      <a:pt x="4941" y="11763"/>
                    </a:lnTo>
                    <a:lnTo>
                      <a:pt x="4940" y="11763"/>
                    </a:lnTo>
                    <a:cubicBezTo>
                      <a:pt x="4938" y="11764"/>
                      <a:pt x="4936" y="11764"/>
                      <a:pt x="4934" y="11765"/>
                    </a:cubicBezTo>
                    <a:lnTo>
                      <a:pt x="3740" y="12277"/>
                    </a:lnTo>
                    <a:cubicBezTo>
                      <a:pt x="0" y="14119"/>
                      <a:pt x="1105" y="18814"/>
                      <a:pt x="1126" y="18887"/>
                    </a:cubicBezTo>
                    <a:lnTo>
                      <a:pt x="15269" y="51892"/>
                    </a:lnTo>
                    <a:cubicBezTo>
                      <a:pt x="15544" y="52535"/>
                      <a:pt x="16074" y="52722"/>
                      <a:pt x="16546" y="52722"/>
                    </a:cubicBezTo>
                    <a:cubicBezTo>
                      <a:pt x="16738" y="52722"/>
                      <a:pt x="16920" y="52691"/>
                      <a:pt x="17072" y="52648"/>
                    </a:cubicBezTo>
                    <a:lnTo>
                      <a:pt x="17296" y="53168"/>
                    </a:lnTo>
                    <a:cubicBezTo>
                      <a:pt x="17323" y="53231"/>
                      <a:pt x="17384" y="53268"/>
                      <a:pt x="17447" y="53268"/>
                    </a:cubicBezTo>
                    <a:cubicBezTo>
                      <a:pt x="17469" y="53268"/>
                      <a:pt x="17491" y="53265"/>
                      <a:pt x="17512" y="53256"/>
                    </a:cubicBezTo>
                    <a:lnTo>
                      <a:pt x="45883" y="41098"/>
                    </a:lnTo>
                    <a:cubicBezTo>
                      <a:pt x="46639" y="40774"/>
                      <a:pt x="46992" y="39893"/>
                      <a:pt x="46668" y="39136"/>
                    </a:cubicBezTo>
                    <a:lnTo>
                      <a:pt x="45689" y="36852"/>
                    </a:lnTo>
                    <a:cubicBezTo>
                      <a:pt x="45729" y="36737"/>
                      <a:pt x="45826" y="36452"/>
                      <a:pt x="45985" y="35949"/>
                    </a:cubicBezTo>
                    <a:cubicBezTo>
                      <a:pt x="46391" y="35926"/>
                      <a:pt x="47094" y="35813"/>
                      <a:pt x="47391" y="35579"/>
                    </a:cubicBezTo>
                    <a:cubicBezTo>
                      <a:pt x="48177" y="34960"/>
                      <a:pt x="48433" y="33845"/>
                      <a:pt x="48016" y="32869"/>
                    </a:cubicBezTo>
                    <a:lnTo>
                      <a:pt x="34217" y="674"/>
                    </a:lnTo>
                    <a:cubicBezTo>
                      <a:pt x="34026" y="227"/>
                      <a:pt x="33610" y="0"/>
                      <a:pt x="33032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7166;p63">
                <a:extLst>
                  <a:ext uri="{FF2B5EF4-FFF2-40B4-BE49-F238E27FC236}">
                    <a16:creationId xmlns:a16="http://schemas.microsoft.com/office/drawing/2014/main" id="{C0A2A5D8-A8E4-4710-A5C5-BB952DB03F35}"/>
                  </a:ext>
                </a:extLst>
              </p:cNvPr>
              <p:cNvSpPr/>
              <p:nvPr/>
            </p:nvSpPr>
            <p:spPr>
              <a:xfrm>
                <a:off x="2515725" y="3314500"/>
                <a:ext cx="373325" cy="876125"/>
              </a:xfrm>
              <a:custGeom>
                <a:avLst/>
                <a:gdLst/>
                <a:ahLst/>
                <a:cxnLst/>
                <a:rect l="l" t="t" r="r" b="b"/>
                <a:pathLst>
                  <a:path w="14933" h="35045" extrusionOk="0">
                    <a:moveTo>
                      <a:pt x="1397" y="0"/>
                    </a:moveTo>
                    <a:cubicBezTo>
                      <a:pt x="1394" y="0"/>
                      <a:pt x="1391" y="0"/>
                      <a:pt x="1387" y="1"/>
                    </a:cubicBezTo>
                    <a:cubicBezTo>
                      <a:pt x="1386" y="1"/>
                      <a:pt x="1384" y="0"/>
                      <a:pt x="1383" y="0"/>
                    </a:cubicBezTo>
                    <a:cubicBezTo>
                      <a:pt x="1375" y="0"/>
                      <a:pt x="1366" y="4"/>
                      <a:pt x="1361" y="7"/>
                    </a:cubicBezTo>
                    <a:cubicBezTo>
                      <a:pt x="1340" y="17"/>
                      <a:pt x="1327" y="34"/>
                      <a:pt x="1319" y="54"/>
                    </a:cubicBezTo>
                    <a:cubicBezTo>
                      <a:pt x="574" y="2676"/>
                      <a:pt x="153" y="3984"/>
                      <a:pt x="4" y="4429"/>
                    </a:cubicBezTo>
                    <a:cubicBezTo>
                      <a:pt x="1" y="4447"/>
                      <a:pt x="2" y="4472"/>
                      <a:pt x="9" y="4489"/>
                    </a:cubicBezTo>
                    <a:cubicBezTo>
                      <a:pt x="22" y="4509"/>
                      <a:pt x="39" y="4522"/>
                      <a:pt x="61" y="4524"/>
                    </a:cubicBezTo>
                    <a:cubicBezTo>
                      <a:pt x="479" y="4611"/>
                      <a:pt x="828" y="4892"/>
                      <a:pt x="995" y="5281"/>
                    </a:cubicBezTo>
                    <a:lnTo>
                      <a:pt x="13729" y="34997"/>
                    </a:lnTo>
                    <a:cubicBezTo>
                      <a:pt x="13742" y="35024"/>
                      <a:pt x="13768" y="35045"/>
                      <a:pt x="13799" y="35045"/>
                    </a:cubicBezTo>
                    <a:cubicBezTo>
                      <a:pt x="13800" y="35045"/>
                      <a:pt x="13802" y="35045"/>
                      <a:pt x="13803" y="35044"/>
                    </a:cubicBezTo>
                    <a:cubicBezTo>
                      <a:pt x="13805" y="35045"/>
                      <a:pt x="13806" y="35045"/>
                      <a:pt x="13808" y="35045"/>
                    </a:cubicBezTo>
                    <a:cubicBezTo>
                      <a:pt x="13816" y="35045"/>
                      <a:pt x="13824" y="35041"/>
                      <a:pt x="13829" y="35038"/>
                    </a:cubicBezTo>
                    <a:cubicBezTo>
                      <a:pt x="13850" y="35029"/>
                      <a:pt x="13865" y="35015"/>
                      <a:pt x="13871" y="34991"/>
                    </a:cubicBezTo>
                    <a:cubicBezTo>
                      <a:pt x="14068" y="34398"/>
                      <a:pt x="14410" y="33310"/>
                      <a:pt x="14926" y="31506"/>
                    </a:cubicBezTo>
                    <a:cubicBezTo>
                      <a:pt x="14933" y="31490"/>
                      <a:pt x="14928" y="31472"/>
                      <a:pt x="14922" y="31458"/>
                    </a:cubicBezTo>
                    <a:lnTo>
                      <a:pt x="1462" y="46"/>
                    </a:lnTo>
                    <a:cubicBezTo>
                      <a:pt x="1448" y="17"/>
                      <a:pt x="1425" y="0"/>
                      <a:pt x="1397" y="0"/>
                    </a:cubicBezTo>
                    <a:close/>
                  </a:path>
                </a:pathLst>
              </a:custGeom>
              <a:solidFill>
                <a:srgbClr val="FBF3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7167;p63">
                <a:extLst>
                  <a:ext uri="{FF2B5EF4-FFF2-40B4-BE49-F238E27FC236}">
                    <a16:creationId xmlns:a16="http://schemas.microsoft.com/office/drawing/2014/main" id="{41158B25-80E6-4FAE-9F7D-D1C6CE881A90}"/>
                  </a:ext>
                </a:extLst>
              </p:cNvPr>
              <p:cNvSpPr/>
              <p:nvPr/>
            </p:nvSpPr>
            <p:spPr>
              <a:xfrm>
                <a:off x="1790725" y="3432675"/>
                <a:ext cx="1099575" cy="1171050"/>
              </a:xfrm>
              <a:custGeom>
                <a:avLst/>
                <a:gdLst/>
                <a:ahLst/>
                <a:cxnLst/>
                <a:rect l="l" t="t" r="r" b="b"/>
                <a:pathLst>
                  <a:path w="43983" h="46842" extrusionOk="0">
                    <a:moveTo>
                      <a:pt x="25066" y="7114"/>
                    </a:moveTo>
                    <a:lnTo>
                      <a:pt x="25092" y="7125"/>
                    </a:lnTo>
                    <a:lnTo>
                      <a:pt x="26128" y="9639"/>
                    </a:lnTo>
                    <a:lnTo>
                      <a:pt x="26128" y="9639"/>
                    </a:lnTo>
                    <a:lnTo>
                      <a:pt x="25056" y="7139"/>
                    </a:lnTo>
                    <a:cubicBezTo>
                      <a:pt x="25052" y="7129"/>
                      <a:pt x="25056" y="7118"/>
                      <a:pt x="25066" y="7114"/>
                    </a:cubicBezTo>
                    <a:close/>
                    <a:moveTo>
                      <a:pt x="28457" y="7810"/>
                    </a:moveTo>
                    <a:lnTo>
                      <a:pt x="28483" y="7821"/>
                    </a:lnTo>
                    <a:lnTo>
                      <a:pt x="29469" y="10223"/>
                    </a:lnTo>
                    <a:lnTo>
                      <a:pt x="28447" y="7835"/>
                    </a:lnTo>
                    <a:cubicBezTo>
                      <a:pt x="28444" y="7829"/>
                      <a:pt x="28447" y="7814"/>
                      <a:pt x="28457" y="7810"/>
                    </a:cubicBezTo>
                    <a:close/>
                    <a:moveTo>
                      <a:pt x="29472" y="5275"/>
                    </a:moveTo>
                    <a:lnTo>
                      <a:pt x="29527" y="5359"/>
                    </a:lnTo>
                    <a:lnTo>
                      <a:pt x="33050" y="14199"/>
                    </a:lnTo>
                    <a:lnTo>
                      <a:pt x="33015" y="14213"/>
                    </a:lnTo>
                    <a:lnTo>
                      <a:pt x="29490" y="5370"/>
                    </a:lnTo>
                    <a:cubicBezTo>
                      <a:pt x="29488" y="5364"/>
                      <a:pt x="29494" y="5349"/>
                      <a:pt x="29501" y="5345"/>
                    </a:cubicBezTo>
                    <a:lnTo>
                      <a:pt x="29472" y="5275"/>
                    </a:lnTo>
                    <a:close/>
                    <a:moveTo>
                      <a:pt x="38454" y="30822"/>
                    </a:moveTo>
                    <a:lnTo>
                      <a:pt x="38479" y="30832"/>
                    </a:lnTo>
                    <a:lnTo>
                      <a:pt x="38883" y="31872"/>
                    </a:lnTo>
                    <a:lnTo>
                      <a:pt x="38443" y="30846"/>
                    </a:lnTo>
                    <a:cubicBezTo>
                      <a:pt x="38440" y="30840"/>
                      <a:pt x="38443" y="30825"/>
                      <a:pt x="38454" y="30822"/>
                    </a:cubicBezTo>
                    <a:close/>
                    <a:moveTo>
                      <a:pt x="39718" y="29070"/>
                    </a:moveTo>
                    <a:lnTo>
                      <a:pt x="39742" y="29080"/>
                    </a:lnTo>
                    <a:lnTo>
                      <a:pt x="41168" y="32504"/>
                    </a:lnTo>
                    <a:lnTo>
                      <a:pt x="39707" y="29095"/>
                    </a:lnTo>
                    <a:cubicBezTo>
                      <a:pt x="39704" y="29088"/>
                      <a:pt x="39709" y="29072"/>
                      <a:pt x="39718" y="29070"/>
                    </a:cubicBezTo>
                    <a:close/>
                    <a:moveTo>
                      <a:pt x="12698" y="33791"/>
                    </a:moveTo>
                    <a:lnTo>
                      <a:pt x="12723" y="33802"/>
                    </a:lnTo>
                    <a:lnTo>
                      <a:pt x="14099" y="37110"/>
                    </a:lnTo>
                    <a:lnTo>
                      <a:pt x="12687" y="33816"/>
                    </a:lnTo>
                    <a:cubicBezTo>
                      <a:pt x="12685" y="33810"/>
                      <a:pt x="12690" y="33794"/>
                      <a:pt x="12698" y="33791"/>
                    </a:cubicBezTo>
                    <a:close/>
                    <a:moveTo>
                      <a:pt x="17683" y="36633"/>
                    </a:moveTo>
                    <a:lnTo>
                      <a:pt x="17709" y="36646"/>
                    </a:lnTo>
                    <a:lnTo>
                      <a:pt x="18034" y="37716"/>
                    </a:lnTo>
                    <a:lnTo>
                      <a:pt x="17998" y="37727"/>
                    </a:lnTo>
                    <a:lnTo>
                      <a:pt x="17671" y="36654"/>
                    </a:lnTo>
                    <a:cubicBezTo>
                      <a:pt x="17669" y="36649"/>
                      <a:pt x="17668" y="36638"/>
                      <a:pt x="17683" y="36633"/>
                    </a:cubicBezTo>
                    <a:close/>
                    <a:moveTo>
                      <a:pt x="8818" y="28652"/>
                    </a:moveTo>
                    <a:lnTo>
                      <a:pt x="8876" y="28731"/>
                    </a:lnTo>
                    <a:lnTo>
                      <a:pt x="14926" y="41600"/>
                    </a:lnTo>
                    <a:lnTo>
                      <a:pt x="14890" y="41615"/>
                    </a:lnTo>
                    <a:lnTo>
                      <a:pt x="8841" y="28745"/>
                    </a:lnTo>
                    <a:cubicBezTo>
                      <a:pt x="8839" y="28739"/>
                      <a:pt x="8841" y="28725"/>
                      <a:pt x="8851" y="28720"/>
                    </a:cubicBezTo>
                    <a:lnTo>
                      <a:pt x="8818" y="28652"/>
                    </a:lnTo>
                    <a:close/>
                    <a:moveTo>
                      <a:pt x="28809" y="1"/>
                    </a:moveTo>
                    <a:cubicBezTo>
                      <a:pt x="28670" y="1"/>
                      <a:pt x="28530" y="28"/>
                      <a:pt x="28395" y="86"/>
                    </a:cubicBezTo>
                    <a:lnTo>
                      <a:pt x="57" y="12230"/>
                    </a:lnTo>
                    <a:cubicBezTo>
                      <a:pt x="18" y="12247"/>
                      <a:pt x="0" y="12292"/>
                      <a:pt x="16" y="12329"/>
                    </a:cubicBezTo>
                    <a:lnTo>
                      <a:pt x="14786" y="46795"/>
                    </a:lnTo>
                    <a:cubicBezTo>
                      <a:pt x="14799" y="46824"/>
                      <a:pt x="14828" y="46842"/>
                      <a:pt x="14857" y="46842"/>
                    </a:cubicBezTo>
                    <a:cubicBezTo>
                      <a:pt x="14867" y="46842"/>
                      <a:pt x="14876" y="46840"/>
                      <a:pt x="14885" y="46836"/>
                    </a:cubicBezTo>
                    <a:lnTo>
                      <a:pt x="43080" y="34754"/>
                    </a:lnTo>
                    <a:cubicBezTo>
                      <a:pt x="43696" y="34490"/>
                      <a:pt x="43983" y="33775"/>
                      <a:pt x="43718" y="33159"/>
                    </a:cubicBezTo>
                    <a:lnTo>
                      <a:pt x="29783" y="643"/>
                    </a:lnTo>
                    <a:cubicBezTo>
                      <a:pt x="29613" y="242"/>
                      <a:pt x="29220" y="1"/>
                      <a:pt x="28809" y="1"/>
                    </a:cubicBezTo>
                    <a:close/>
                  </a:path>
                </a:pathLst>
              </a:custGeom>
              <a:solidFill>
                <a:srgbClr val="EFDA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7168;p63">
                <a:extLst>
                  <a:ext uri="{FF2B5EF4-FFF2-40B4-BE49-F238E27FC236}">
                    <a16:creationId xmlns:a16="http://schemas.microsoft.com/office/drawing/2014/main" id="{34EA1F65-B347-4296-8354-1FE40F2916D6}"/>
                  </a:ext>
                </a:extLst>
              </p:cNvPr>
              <p:cNvSpPr/>
              <p:nvPr/>
            </p:nvSpPr>
            <p:spPr>
              <a:xfrm>
                <a:off x="1734600" y="3602775"/>
                <a:ext cx="413475" cy="988725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49" extrusionOk="0">
                    <a:moveTo>
                      <a:pt x="2816" y="0"/>
                    </a:moveTo>
                    <a:cubicBezTo>
                      <a:pt x="2807" y="0"/>
                      <a:pt x="2798" y="2"/>
                      <a:pt x="2789" y="6"/>
                    </a:cubicBezTo>
                    <a:cubicBezTo>
                      <a:pt x="2785" y="7"/>
                      <a:pt x="2782" y="12"/>
                      <a:pt x="2776" y="15"/>
                    </a:cubicBezTo>
                    <a:cubicBezTo>
                      <a:pt x="0" y="1958"/>
                      <a:pt x="932" y="5862"/>
                      <a:pt x="945" y="5915"/>
                    </a:cubicBezTo>
                    <a:lnTo>
                      <a:pt x="15081" y="38888"/>
                    </a:lnTo>
                    <a:cubicBezTo>
                      <a:pt x="15311" y="39427"/>
                      <a:pt x="15746" y="39548"/>
                      <a:pt x="16095" y="39548"/>
                    </a:cubicBezTo>
                    <a:cubicBezTo>
                      <a:pt x="16248" y="39548"/>
                      <a:pt x="16384" y="39525"/>
                      <a:pt x="16479" y="39504"/>
                    </a:cubicBezTo>
                    <a:lnTo>
                      <a:pt x="16489" y="39499"/>
                    </a:lnTo>
                    <a:cubicBezTo>
                      <a:pt x="16506" y="39493"/>
                      <a:pt x="16518" y="39479"/>
                      <a:pt x="16527" y="39463"/>
                    </a:cubicBezTo>
                    <a:cubicBezTo>
                      <a:pt x="16539" y="39442"/>
                      <a:pt x="16539" y="39421"/>
                      <a:pt x="16530" y="39400"/>
                    </a:cubicBezTo>
                    <a:lnTo>
                      <a:pt x="1973" y="5422"/>
                    </a:lnTo>
                    <a:cubicBezTo>
                      <a:pt x="1967" y="5407"/>
                      <a:pt x="1552" y="3679"/>
                      <a:pt x="1983" y="1929"/>
                    </a:cubicBezTo>
                    <a:cubicBezTo>
                      <a:pt x="2005" y="1788"/>
                      <a:pt x="2052" y="1644"/>
                      <a:pt x="2122" y="1497"/>
                    </a:cubicBezTo>
                    <a:cubicBezTo>
                      <a:pt x="2305" y="977"/>
                      <a:pt x="2559" y="514"/>
                      <a:pt x="2877" y="126"/>
                    </a:cubicBezTo>
                    <a:cubicBezTo>
                      <a:pt x="2901" y="99"/>
                      <a:pt x="2903" y="52"/>
                      <a:pt x="2875" y="27"/>
                    </a:cubicBezTo>
                    <a:cubicBezTo>
                      <a:pt x="2860" y="10"/>
                      <a:pt x="2838" y="0"/>
                      <a:pt x="2816" y="0"/>
                    </a:cubicBezTo>
                    <a:close/>
                  </a:path>
                </a:pathLst>
              </a:custGeom>
              <a:solidFill>
                <a:srgbClr val="EFDA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7169;p63">
                <a:extLst>
                  <a:ext uri="{FF2B5EF4-FFF2-40B4-BE49-F238E27FC236}">
                    <a16:creationId xmlns:a16="http://schemas.microsoft.com/office/drawing/2014/main" id="{47A12FD6-B61D-4AB1-9483-1954ED9E07B7}"/>
                  </a:ext>
                </a:extLst>
              </p:cNvPr>
              <p:cNvSpPr/>
              <p:nvPr/>
            </p:nvSpPr>
            <p:spPr>
              <a:xfrm>
                <a:off x="1780575" y="3308700"/>
                <a:ext cx="763750" cy="424175"/>
              </a:xfrm>
              <a:custGeom>
                <a:avLst/>
                <a:gdLst/>
                <a:ahLst/>
                <a:cxnLst/>
                <a:rect l="l" t="t" r="r" b="b"/>
                <a:pathLst>
                  <a:path w="30550" h="16967" extrusionOk="0">
                    <a:moveTo>
                      <a:pt x="30469" y="0"/>
                    </a:moveTo>
                    <a:cubicBezTo>
                      <a:pt x="30459" y="0"/>
                      <a:pt x="30449" y="2"/>
                      <a:pt x="30440" y="6"/>
                    </a:cubicBezTo>
                    <a:lnTo>
                      <a:pt x="1982" y="12201"/>
                    </a:lnTo>
                    <a:cubicBezTo>
                      <a:pt x="1968" y="12206"/>
                      <a:pt x="1908" y="12228"/>
                      <a:pt x="1816" y="12267"/>
                    </a:cubicBezTo>
                    <a:cubicBezTo>
                      <a:pt x="1452" y="12423"/>
                      <a:pt x="793" y="12771"/>
                      <a:pt x="496" y="13354"/>
                    </a:cubicBezTo>
                    <a:cubicBezTo>
                      <a:pt x="0" y="14789"/>
                      <a:pt x="199" y="16316"/>
                      <a:pt x="309" y="16902"/>
                    </a:cubicBezTo>
                    <a:cubicBezTo>
                      <a:pt x="311" y="16926"/>
                      <a:pt x="329" y="16948"/>
                      <a:pt x="349" y="16956"/>
                    </a:cubicBezTo>
                    <a:cubicBezTo>
                      <a:pt x="358" y="16963"/>
                      <a:pt x="371" y="16967"/>
                      <a:pt x="384" y="16967"/>
                    </a:cubicBezTo>
                    <a:cubicBezTo>
                      <a:pt x="393" y="16967"/>
                      <a:pt x="403" y="16965"/>
                      <a:pt x="412" y="16961"/>
                    </a:cubicBezTo>
                    <a:lnTo>
                      <a:pt x="28712" y="4834"/>
                    </a:lnTo>
                    <a:cubicBezTo>
                      <a:pt x="28823" y="4787"/>
                      <a:pt x="28947" y="4757"/>
                      <a:pt x="29094" y="4741"/>
                    </a:cubicBezTo>
                    <a:cubicBezTo>
                      <a:pt x="29095" y="4741"/>
                      <a:pt x="29096" y="4741"/>
                      <a:pt x="29097" y="4741"/>
                    </a:cubicBezTo>
                    <a:cubicBezTo>
                      <a:pt x="29103" y="4741"/>
                      <a:pt x="29110" y="4738"/>
                      <a:pt x="29116" y="4735"/>
                    </a:cubicBezTo>
                    <a:cubicBezTo>
                      <a:pt x="29137" y="4726"/>
                      <a:pt x="29151" y="4712"/>
                      <a:pt x="29159" y="4692"/>
                    </a:cubicBezTo>
                    <a:cubicBezTo>
                      <a:pt x="29272" y="4354"/>
                      <a:pt x="29713" y="3029"/>
                      <a:pt x="30542" y="98"/>
                    </a:cubicBezTo>
                    <a:cubicBezTo>
                      <a:pt x="30549" y="71"/>
                      <a:pt x="30540" y="36"/>
                      <a:pt x="30521" y="20"/>
                    </a:cubicBezTo>
                    <a:cubicBezTo>
                      <a:pt x="30507" y="7"/>
                      <a:pt x="30488" y="0"/>
                      <a:pt x="30469" y="0"/>
                    </a:cubicBezTo>
                    <a:close/>
                  </a:path>
                </a:pathLst>
              </a:custGeom>
              <a:solidFill>
                <a:srgbClr val="D2D8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7170;p63">
                <a:extLst>
                  <a:ext uri="{FF2B5EF4-FFF2-40B4-BE49-F238E27FC236}">
                    <a16:creationId xmlns:a16="http://schemas.microsoft.com/office/drawing/2014/main" id="{25F853E4-E088-4D40-8750-9CBD5C6F2A0C}"/>
                  </a:ext>
                </a:extLst>
              </p:cNvPr>
              <p:cNvSpPr/>
              <p:nvPr/>
            </p:nvSpPr>
            <p:spPr>
              <a:xfrm>
                <a:off x="1806500" y="3287400"/>
                <a:ext cx="1120125" cy="884525"/>
              </a:xfrm>
              <a:custGeom>
                <a:avLst/>
                <a:gdLst/>
                <a:ahLst/>
                <a:cxnLst/>
                <a:rect l="l" t="t" r="r" b="b"/>
                <a:pathLst>
                  <a:path w="44805" h="35381" extrusionOk="0">
                    <a:moveTo>
                      <a:pt x="29728" y="1"/>
                    </a:moveTo>
                    <a:cubicBezTo>
                      <a:pt x="29193" y="1"/>
                      <a:pt x="28594" y="230"/>
                      <a:pt x="28339" y="339"/>
                    </a:cubicBezTo>
                    <a:lnTo>
                      <a:pt x="1729" y="11741"/>
                    </a:lnTo>
                    <a:cubicBezTo>
                      <a:pt x="1019" y="12046"/>
                      <a:pt x="445" y="12498"/>
                      <a:pt x="21" y="13095"/>
                    </a:cubicBezTo>
                    <a:cubicBezTo>
                      <a:pt x="0" y="13124"/>
                      <a:pt x="2" y="13165"/>
                      <a:pt x="25" y="13192"/>
                    </a:cubicBezTo>
                    <a:cubicBezTo>
                      <a:pt x="40" y="13208"/>
                      <a:pt x="61" y="13216"/>
                      <a:pt x="82" y="13216"/>
                    </a:cubicBezTo>
                    <a:cubicBezTo>
                      <a:pt x="92" y="13216"/>
                      <a:pt x="103" y="13214"/>
                      <a:pt x="112" y="13210"/>
                    </a:cubicBezTo>
                    <a:cubicBezTo>
                      <a:pt x="115" y="13208"/>
                      <a:pt x="119" y="13207"/>
                      <a:pt x="121" y="13201"/>
                    </a:cubicBezTo>
                    <a:cubicBezTo>
                      <a:pt x="337" y="13066"/>
                      <a:pt x="541" y="12971"/>
                      <a:pt x="670" y="12917"/>
                    </a:cubicBezTo>
                    <a:cubicBezTo>
                      <a:pt x="777" y="12872"/>
                      <a:pt x="845" y="12847"/>
                      <a:pt x="862" y="12839"/>
                    </a:cubicBezTo>
                    <a:lnTo>
                      <a:pt x="29647" y="504"/>
                    </a:lnTo>
                    <a:cubicBezTo>
                      <a:pt x="29651" y="502"/>
                      <a:pt x="29677" y="486"/>
                      <a:pt x="29681" y="485"/>
                    </a:cubicBezTo>
                    <a:cubicBezTo>
                      <a:pt x="29692" y="480"/>
                      <a:pt x="29708" y="475"/>
                      <a:pt x="29726" y="475"/>
                    </a:cubicBezTo>
                    <a:cubicBezTo>
                      <a:pt x="29735" y="475"/>
                      <a:pt x="29744" y="476"/>
                      <a:pt x="29753" y="479"/>
                    </a:cubicBezTo>
                    <a:cubicBezTo>
                      <a:pt x="29768" y="485"/>
                      <a:pt x="29785" y="495"/>
                      <a:pt x="29807" y="518"/>
                    </a:cubicBezTo>
                    <a:lnTo>
                      <a:pt x="29863" y="464"/>
                    </a:lnTo>
                    <a:lnTo>
                      <a:pt x="29829" y="549"/>
                    </a:lnTo>
                    <a:lnTo>
                      <a:pt x="43526" y="32510"/>
                    </a:lnTo>
                    <a:cubicBezTo>
                      <a:pt x="43536" y="32535"/>
                      <a:pt x="43539" y="32563"/>
                      <a:pt x="43529" y="32588"/>
                    </a:cubicBezTo>
                    <a:cubicBezTo>
                      <a:pt x="43235" y="33621"/>
                      <a:pt x="42963" y="34529"/>
                      <a:pt x="42732" y="35283"/>
                    </a:cubicBezTo>
                    <a:cubicBezTo>
                      <a:pt x="42722" y="35307"/>
                      <a:pt x="42730" y="35333"/>
                      <a:pt x="42747" y="35354"/>
                    </a:cubicBezTo>
                    <a:cubicBezTo>
                      <a:pt x="42762" y="35371"/>
                      <a:pt x="42783" y="35381"/>
                      <a:pt x="42804" y="35381"/>
                    </a:cubicBezTo>
                    <a:cubicBezTo>
                      <a:pt x="42807" y="35381"/>
                      <a:pt x="42810" y="35381"/>
                      <a:pt x="42813" y="35380"/>
                    </a:cubicBezTo>
                    <a:cubicBezTo>
                      <a:pt x="43159" y="35348"/>
                      <a:pt x="43520" y="35263"/>
                      <a:pt x="43737" y="35170"/>
                    </a:cubicBezTo>
                    <a:cubicBezTo>
                      <a:pt x="43804" y="35142"/>
                      <a:pt x="43857" y="35113"/>
                      <a:pt x="43894" y="35082"/>
                    </a:cubicBezTo>
                    <a:cubicBezTo>
                      <a:pt x="44584" y="34543"/>
                      <a:pt x="44804" y="33561"/>
                      <a:pt x="44437" y="32704"/>
                    </a:cubicBezTo>
                    <a:lnTo>
                      <a:pt x="30639" y="505"/>
                    </a:lnTo>
                    <a:cubicBezTo>
                      <a:pt x="30476" y="123"/>
                      <a:pt x="30119" y="1"/>
                      <a:pt x="29728" y="1"/>
                    </a:cubicBezTo>
                    <a:close/>
                  </a:path>
                </a:pathLst>
              </a:custGeom>
              <a:solidFill>
                <a:srgbClr val="EFDA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7171;p63">
                <a:extLst>
                  <a:ext uri="{FF2B5EF4-FFF2-40B4-BE49-F238E27FC236}">
                    <a16:creationId xmlns:a16="http://schemas.microsoft.com/office/drawing/2014/main" id="{E3F9D0C1-2525-495C-B9DE-68864206C57F}"/>
                  </a:ext>
                </a:extLst>
              </p:cNvPr>
              <p:cNvSpPr/>
              <p:nvPr/>
            </p:nvSpPr>
            <p:spPr>
              <a:xfrm>
                <a:off x="1734600" y="3602750"/>
                <a:ext cx="413475" cy="988750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50" extrusionOk="0">
                    <a:moveTo>
                      <a:pt x="2818" y="1"/>
                    </a:moveTo>
                    <a:cubicBezTo>
                      <a:pt x="2809" y="1"/>
                      <a:pt x="2799" y="2"/>
                      <a:pt x="2789" y="7"/>
                    </a:cubicBezTo>
                    <a:cubicBezTo>
                      <a:pt x="2785" y="8"/>
                      <a:pt x="2782" y="13"/>
                      <a:pt x="2776" y="16"/>
                    </a:cubicBezTo>
                    <a:cubicBezTo>
                      <a:pt x="0" y="1959"/>
                      <a:pt x="932" y="5863"/>
                      <a:pt x="945" y="5916"/>
                    </a:cubicBezTo>
                    <a:lnTo>
                      <a:pt x="15081" y="38889"/>
                    </a:lnTo>
                    <a:cubicBezTo>
                      <a:pt x="15311" y="39428"/>
                      <a:pt x="15746" y="39549"/>
                      <a:pt x="16095" y="39549"/>
                    </a:cubicBezTo>
                    <a:cubicBezTo>
                      <a:pt x="16248" y="39549"/>
                      <a:pt x="16384" y="39526"/>
                      <a:pt x="16479" y="39505"/>
                    </a:cubicBezTo>
                    <a:lnTo>
                      <a:pt x="16489" y="39500"/>
                    </a:lnTo>
                    <a:cubicBezTo>
                      <a:pt x="16506" y="39494"/>
                      <a:pt x="16518" y="39480"/>
                      <a:pt x="16527" y="39464"/>
                    </a:cubicBezTo>
                    <a:cubicBezTo>
                      <a:pt x="16539" y="39443"/>
                      <a:pt x="16539" y="39422"/>
                      <a:pt x="16530" y="39401"/>
                    </a:cubicBezTo>
                    <a:lnTo>
                      <a:pt x="1973" y="5423"/>
                    </a:lnTo>
                    <a:cubicBezTo>
                      <a:pt x="1967" y="5408"/>
                      <a:pt x="1552" y="3680"/>
                      <a:pt x="1983" y="1930"/>
                    </a:cubicBezTo>
                    <a:cubicBezTo>
                      <a:pt x="2005" y="1789"/>
                      <a:pt x="2052" y="1643"/>
                      <a:pt x="2123" y="1498"/>
                    </a:cubicBezTo>
                    <a:cubicBezTo>
                      <a:pt x="2306" y="977"/>
                      <a:pt x="2560" y="515"/>
                      <a:pt x="2878" y="127"/>
                    </a:cubicBezTo>
                    <a:cubicBezTo>
                      <a:pt x="2903" y="100"/>
                      <a:pt x="2904" y="53"/>
                      <a:pt x="2877" y="28"/>
                    </a:cubicBezTo>
                    <a:cubicBezTo>
                      <a:pt x="2861" y="11"/>
                      <a:pt x="2840" y="1"/>
                      <a:pt x="2818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7172;p63">
                <a:extLst>
                  <a:ext uri="{FF2B5EF4-FFF2-40B4-BE49-F238E27FC236}">
                    <a16:creationId xmlns:a16="http://schemas.microsoft.com/office/drawing/2014/main" id="{A522B760-4998-4A1A-829F-59BBB2483758}"/>
                  </a:ext>
                </a:extLst>
              </p:cNvPr>
              <p:cNvSpPr/>
              <p:nvPr/>
            </p:nvSpPr>
            <p:spPr>
              <a:xfrm>
                <a:off x="1790725" y="3685800"/>
                <a:ext cx="494950" cy="917950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36718" extrusionOk="0">
                    <a:moveTo>
                      <a:pt x="4967" y="0"/>
                    </a:moveTo>
                    <a:lnTo>
                      <a:pt x="57" y="2105"/>
                    </a:lnTo>
                    <a:cubicBezTo>
                      <a:pt x="18" y="2122"/>
                      <a:pt x="0" y="2167"/>
                      <a:pt x="17" y="2204"/>
                    </a:cubicBezTo>
                    <a:lnTo>
                      <a:pt x="14788" y="36670"/>
                    </a:lnTo>
                    <a:cubicBezTo>
                      <a:pt x="14799" y="36700"/>
                      <a:pt x="14827" y="36717"/>
                      <a:pt x="14857" y="36717"/>
                    </a:cubicBezTo>
                    <a:cubicBezTo>
                      <a:pt x="14867" y="36717"/>
                      <a:pt x="14877" y="36715"/>
                      <a:pt x="14887" y="36711"/>
                    </a:cubicBezTo>
                    <a:lnTo>
                      <a:pt x="19798" y="34606"/>
                    </a:lnTo>
                    <a:lnTo>
                      <a:pt x="4967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7173;p63">
                <a:extLst>
                  <a:ext uri="{FF2B5EF4-FFF2-40B4-BE49-F238E27FC236}">
                    <a16:creationId xmlns:a16="http://schemas.microsoft.com/office/drawing/2014/main" id="{9E47D67E-B6D8-4FB5-A664-3F60A2EA0177}"/>
                  </a:ext>
                </a:extLst>
              </p:cNvPr>
              <p:cNvSpPr/>
              <p:nvPr/>
            </p:nvSpPr>
            <p:spPr>
              <a:xfrm>
                <a:off x="1780575" y="3531450"/>
                <a:ext cx="24150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9660" h="8059" extrusionOk="0">
                    <a:moveTo>
                      <a:pt x="9659" y="0"/>
                    </a:moveTo>
                    <a:lnTo>
                      <a:pt x="1980" y="3292"/>
                    </a:lnTo>
                    <a:cubicBezTo>
                      <a:pt x="1966" y="3297"/>
                      <a:pt x="1904" y="3319"/>
                      <a:pt x="1816" y="3358"/>
                    </a:cubicBezTo>
                    <a:cubicBezTo>
                      <a:pt x="1451" y="3514"/>
                      <a:pt x="793" y="3862"/>
                      <a:pt x="496" y="4445"/>
                    </a:cubicBezTo>
                    <a:cubicBezTo>
                      <a:pt x="0" y="5881"/>
                      <a:pt x="199" y="7407"/>
                      <a:pt x="309" y="7993"/>
                    </a:cubicBezTo>
                    <a:cubicBezTo>
                      <a:pt x="310" y="8017"/>
                      <a:pt x="329" y="8039"/>
                      <a:pt x="349" y="8048"/>
                    </a:cubicBezTo>
                    <a:cubicBezTo>
                      <a:pt x="358" y="8055"/>
                      <a:pt x="371" y="8058"/>
                      <a:pt x="384" y="8058"/>
                    </a:cubicBezTo>
                    <a:cubicBezTo>
                      <a:pt x="394" y="8058"/>
                      <a:pt x="404" y="8056"/>
                      <a:pt x="412" y="8053"/>
                    </a:cubicBezTo>
                    <a:lnTo>
                      <a:pt x="5456" y="5891"/>
                    </a:lnTo>
                    <a:lnTo>
                      <a:pt x="9659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7174;p63">
                <a:extLst>
                  <a:ext uri="{FF2B5EF4-FFF2-40B4-BE49-F238E27FC236}">
                    <a16:creationId xmlns:a16="http://schemas.microsoft.com/office/drawing/2014/main" id="{B0E82A4E-EC22-4246-AC92-520F6897D5C8}"/>
                  </a:ext>
                </a:extLst>
              </p:cNvPr>
              <p:cNvSpPr/>
              <p:nvPr/>
            </p:nvSpPr>
            <p:spPr>
              <a:xfrm>
                <a:off x="1806550" y="3509025"/>
                <a:ext cx="217550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8702" h="4349" extrusionOk="0">
                    <a:moveTo>
                      <a:pt x="8438" y="0"/>
                    </a:moveTo>
                    <a:lnTo>
                      <a:pt x="1728" y="2875"/>
                    </a:lnTo>
                    <a:cubicBezTo>
                      <a:pt x="1018" y="3180"/>
                      <a:pt x="445" y="3631"/>
                      <a:pt x="21" y="4228"/>
                    </a:cubicBezTo>
                    <a:cubicBezTo>
                      <a:pt x="0" y="4258"/>
                      <a:pt x="1" y="4299"/>
                      <a:pt x="25" y="4326"/>
                    </a:cubicBezTo>
                    <a:cubicBezTo>
                      <a:pt x="40" y="4341"/>
                      <a:pt x="61" y="4349"/>
                      <a:pt x="81" y="4349"/>
                    </a:cubicBezTo>
                    <a:cubicBezTo>
                      <a:pt x="92" y="4349"/>
                      <a:pt x="102" y="4347"/>
                      <a:pt x="111" y="4343"/>
                    </a:cubicBezTo>
                    <a:cubicBezTo>
                      <a:pt x="115" y="4342"/>
                      <a:pt x="118" y="4341"/>
                      <a:pt x="121" y="4335"/>
                    </a:cubicBezTo>
                    <a:cubicBezTo>
                      <a:pt x="336" y="4200"/>
                      <a:pt x="540" y="4105"/>
                      <a:pt x="670" y="4050"/>
                    </a:cubicBezTo>
                    <a:cubicBezTo>
                      <a:pt x="776" y="4006"/>
                      <a:pt x="844" y="3981"/>
                      <a:pt x="861" y="3972"/>
                    </a:cubicBezTo>
                    <a:lnTo>
                      <a:pt x="8702" y="613"/>
                    </a:lnTo>
                    <a:lnTo>
                      <a:pt x="8438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7175;p63">
                <a:extLst>
                  <a:ext uri="{FF2B5EF4-FFF2-40B4-BE49-F238E27FC236}">
                    <a16:creationId xmlns:a16="http://schemas.microsoft.com/office/drawing/2014/main" id="{8BBC3194-B3EA-4165-99E3-CA354AED2761}"/>
                  </a:ext>
                </a:extLst>
              </p:cNvPr>
              <p:cNvSpPr/>
              <p:nvPr/>
            </p:nvSpPr>
            <p:spPr>
              <a:xfrm>
                <a:off x="2397100" y="3432675"/>
                <a:ext cx="493175" cy="911650"/>
              </a:xfrm>
              <a:custGeom>
                <a:avLst/>
                <a:gdLst/>
                <a:ahLst/>
                <a:cxnLst/>
                <a:rect l="l" t="t" r="r" b="b"/>
                <a:pathLst>
                  <a:path w="19727" h="36466" extrusionOk="0">
                    <a:moveTo>
                      <a:pt x="4553" y="1"/>
                    </a:moveTo>
                    <a:cubicBezTo>
                      <a:pt x="4414" y="1"/>
                      <a:pt x="4272" y="28"/>
                      <a:pt x="4136" y="86"/>
                    </a:cubicBezTo>
                    <a:lnTo>
                      <a:pt x="0" y="1859"/>
                    </a:lnTo>
                    <a:lnTo>
                      <a:pt x="14831" y="36465"/>
                    </a:lnTo>
                    <a:lnTo>
                      <a:pt x="18825" y="34754"/>
                    </a:lnTo>
                    <a:cubicBezTo>
                      <a:pt x="19441" y="34490"/>
                      <a:pt x="19727" y="33775"/>
                      <a:pt x="19463" y="33159"/>
                    </a:cubicBezTo>
                    <a:lnTo>
                      <a:pt x="5528" y="643"/>
                    </a:lnTo>
                    <a:cubicBezTo>
                      <a:pt x="5358" y="242"/>
                      <a:pt x="4965" y="1"/>
                      <a:pt x="4553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7176;p63">
                <a:extLst>
                  <a:ext uri="{FF2B5EF4-FFF2-40B4-BE49-F238E27FC236}">
                    <a16:creationId xmlns:a16="http://schemas.microsoft.com/office/drawing/2014/main" id="{E09BAC36-AF07-4D02-8B23-DC8317709AF3}"/>
                  </a:ext>
                </a:extLst>
              </p:cNvPr>
              <p:cNvSpPr/>
              <p:nvPr/>
            </p:nvSpPr>
            <p:spPr>
              <a:xfrm>
                <a:off x="2396275" y="3308700"/>
                <a:ext cx="148025" cy="164600"/>
              </a:xfrm>
              <a:custGeom>
                <a:avLst/>
                <a:gdLst/>
                <a:ahLst/>
                <a:cxnLst/>
                <a:rect l="l" t="t" r="r" b="b"/>
                <a:pathLst>
                  <a:path w="5921" h="6584" extrusionOk="0">
                    <a:moveTo>
                      <a:pt x="5835" y="0"/>
                    </a:moveTo>
                    <a:cubicBezTo>
                      <a:pt x="5825" y="0"/>
                      <a:pt x="5816" y="2"/>
                      <a:pt x="5806" y="6"/>
                    </a:cubicBezTo>
                    <a:lnTo>
                      <a:pt x="1649" y="1788"/>
                    </a:lnTo>
                    <a:lnTo>
                      <a:pt x="1" y="6584"/>
                    </a:lnTo>
                    <a:lnTo>
                      <a:pt x="1" y="6584"/>
                    </a:lnTo>
                    <a:lnTo>
                      <a:pt x="4083" y="4835"/>
                    </a:lnTo>
                    <a:cubicBezTo>
                      <a:pt x="4195" y="4788"/>
                      <a:pt x="4319" y="4759"/>
                      <a:pt x="4464" y="4740"/>
                    </a:cubicBezTo>
                    <a:cubicBezTo>
                      <a:pt x="4464" y="4740"/>
                      <a:pt x="4465" y="4740"/>
                      <a:pt x="4466" y="4740"/>
                    </a:cubicBezTo>
                    <a:cubicBezTo>
                      <a:pt x="4474" y="4740"/>
                      <a:pt x="4480" y="4736"/>
                      <a:pt x="4487" y="4734"/>
                    </a:cubicBezTo>
                    <a:cubicBezTo>
                      <a:pt x="4508" y="4725"/>
                      <a:pt x="4521" y="4710"/>
                      <a:pt x="4529" y="4690"/>
                    </a:cubicBezTo>
                    <a:cubicBezTo>
                      <a:pt x="4641" y="4353"/>
                      <a:pt x="5084" y="3028"/>
                      <a:pt x="5912" y="96"/>
                    </a:cubicBezTo>
                    <a:cubicBezTo>
                      <a:pt x="5920" y="69"/>
                      <a:pt x="5911" y="35"/>
                      <a:pt x="5887" y="20"/>
                    </a:cubicBezTo>
                    <a:cubicBezTo>
                      <a:pt x="5874" y="7"/>
                      <a:pt x="5855" y="0"/>
                      <a:pt x="58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" name="Google Shape;7177;p63">
                <a:extLst>
                  <a:ext uri="{FF2B5EF4-FFF2-40B4-BE49-F238E27FC236}">
                    <a16:creationId xmlns:a16="http://schemas.microsoft.com/office/drawing/2014/main" id="{95C770EE-7154-4A8B-A9E6-2065B5006951}"/>
                  </a:ext>
                </a:extLst>
              </p:cNvPr>
              <p:cNvSpPr/>
              <p:nvPr/>
            </p:nvSpPr>
            <p:spPr>
              <a:xfrm>
                <a:off x="2515725" y="3314450"/>
                <a:ext cx="3733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14932" h="35046" extrusionOk="0">
                    <a:moveTo>
                      <a:pt x="1385" y="1"/>
                    </a:moveTo>
                    <a:cubicBezTo>
                      <a:pt x="1376" y="1"/>
                      <a:pt x="1367" y="5"/>
                      <a:pt x="1361" y="8"/>
                    </a:cubicBezTo>
                    <a:cubicBezTo>
                      <a:pt x="1340" y="16"/>
                      <a:pt x="1327" y="35"/>
                      <a:pt x="1319" y="55"/>
                    </a:cubicBezTo>
                    <a:cubicBezTo>
                      <a:pt x="574" y="2677"/>
                      <a:pt x="153" y="3985"/>
                      <a:pt x="4" y="4430"/>
                    </a:cubicBezTo>
                    <a:cubicBezTo>
                      <a:pt x="1" y="4448"/>
                      <a:pt x="2" y="4473"/>
                      <a:pt x="9" y="4490"/>
                    </a:cubicBezTo>
                    <a:cubicBezTo>
                      <a:pt x="22" y="4510"/>
                      <a:pt x="39" y="4522"/>
                      <a:pt x="61" y="4525"/>
                    </a:cubicBezTo>
                    <a:cubicBezTo>
                      <a:pt x="479" y="4611"/>
                      <a:pt x="828" y="4893"/>
                      <a:pt x="995" y="5281"/>
                    </a:cubicBezTo>
                    <a:lnTo>
                      <a:pt x="13729" y="34998"/>
                    </a:lnTo>
                    <a:cubicBezTo>
                      <a:pt x="13742" y="35025"/>
                      <a:pt x="13769" y="35045"/>
                      <a:pt x="13801" y="35045"/>
                    </a:cubicBezTo>
                    <a:cubicBezTo>
                      <a:pt x="13802" y="35045"/>
                      <a:pt x="13802" y="35045"/>
                      <a:pt x="13803" y="35045"/>
                    </a:cubicBezTo>
                    <a:cubicBezTo>
                      <a:pt x="13804" y="35046"/>
                      <a:pt x="13805" y="35046"/>
                      <a:pt x="13806" y="35046"/>
                    </a:cubicBezTo>
                    <a:cubicBezTo>
                      <a:pt x="13815" y="35046"/>
                      <a:pt x="13824" y="35041"/>
                      <a:pt x="13829" y="35039"/>
                    </a:cubicBezTo>
                    <a:cubicBezTo>
                      <a:pt x="13850" y="35030"/>
                      <a:pt x="13865" y="35015"/>
                      <a:pt x="13871" y="34992"/>
                    </a:cubicBezTo>
                    <a:cubicBezTo>
                      <a:pt x="14068" y="34398"/>
                      <a:pt x="14410" y="33311"/>
                      <a:pt x="14926" y="31507"/>
                    </a:cubicBezTo>
                    <a:cubicBezTo>
                      <a:pt x="14931" y="31491"/>
                      <a:pt x="14927" y="31472"/>
                      <a:pt x="14922" y="31460"/>
                    </a:cubicBezTo>
                    <a:lnTo>
                      <a:pt x="1462" y="48"/>
                    </a:lnTo>
                    <a:cubicBezTo>
                      <a:pt x="1447" y="17"/>
                      <a:pt x="1421" y="1"/>
                      <a:pt x="1390" y="1"/>
                    </a:cubicBezTo>
                    <a:cubicBezTo>
                      <a:pt x="1389" y="1"/>
                      <a:pt x="1388" y="1"/>
                      <a:pt x="1387" y="1"/>
                    </a:cubicBezTo>
                    <a:cubicBezTo>
                      <a:pt x="1387" y="1"/>
                      <a:pt x="1386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6" name="Google Shape;7178;p63">
                <a:extLst>
                  <a:ext uri="{FF2B5EF4-FFF2-40B4-BE49-F238E27FC236}">
                    <a16:creationId xmlns:a16="http://schemas.microsoft.com/office/drawing/2014/main" id="{0D84077B-FD39-4AE0-8673-11918A4014B8}"/>
                  </a:ext>
                </a:extLst>
              </p:cNvPr>
              <p:cNvSpPr/>
              <p:nvPr/>
            </p:nvSpPr>
            <p:spPr>
              <a:xfrm>
                <a:off x="2428650" y="3287425"/>
                <a:ext cx="497975" cy="884500"/>
              </a:xfrm>
              <a:custGeom>
                <a:avLst/>
                <a:gdLst/>
                <a:ahLst/>
                <a:cxnLst/>
                <a:rect l="l" t="t" r="r" b="b"/>
                <a:pathLst>
                  <a:path w="19919" h="35380" extrusionOk="0">
                    <a:moveTo>
                      <a:pt x="4842" y="0"/>
                    </a:moveTo>
                    <a:cubicBezTo>
                      <a:pt x="4307" y="0"/>
                      <a:pt x="3707" y="229"/>
                      <a:pt x="3451" y="339"/>
                    </a:cubicBezTo>
                    <a:lnTo>
                      <a:pt x="0" y="1818"/>
                    </a:lnTo>
                    <a:lnTo>
                      <a:pt x="263" y="2430"/>
                    </a:lnTo>
                    <a:lnTo>
                      <a:pt x="4761" y="503"/>
                    </a:lnTo>
                    <a:cubicBezTo>
                      <a:pt x="4765" y="501"/>
                      <a:pt x="4791" y="485"/>
                      <a:pt x="4795" y="484"/>
                    </a:cubicBezTo>
                    <a:cubicBezTo>
                      <a:pt x="4806" y="479"/>
                      <a:pt x="4822" y="474"/>
                      <a:pt x="4840" y="474"/>
                    </a:cubicBezTo>
                    <a:cubicBezTo>
                      <a:pt x="4849" y="474"/>
                      <a:pt x="4858" y="475"/>
                      <a:pt x="4867" y="478"/>
                    </a:cubicBezTo>
                    <a:cubicBezTo>
                      <a:pt x="4882" y="484"/>
                      <a:pt x="4899" y="494"/>
                      <a:pt x="4921" y="517"/>
                    </a:cubicBezTo>
                    <a:lnTo>
                      <a:pt x="4977" y="463"/>
                    </a:lnTo>
                    <a:lnTo>
                      <a:pt x="4943" y="548"/>
                    </a:lnTo>
                    <a:lnTo>
                      <a:pt x="18640" y="32509"/>
                    </a:lnTo>
                    <a:cubicBezTo>
                      <a:pt x="18650" y="32534"/>
                      <a:pt x="18653" y="32562"/>
                      <a:pt x="18643" y="32587"/>
                    </a:cubicBezTo>
                    <a:cubicBezTo>
                      <a:pt x="18349" y="33620"/>
                      <a:pt x="18077" y="34528"/>
                      <a:pt x="17846" y="35282"/>
                    </a:cubicBezTo>
                    <a:cubicBezTo>
                      <a:pt x="17836" y="35306"/>
                      <a:pt x="17844" y="35332"/>
                      <a:pt x="17861" y="35353"/>
                    </a:cubicBezTo>
                    <a:cubicBezTo>
                      <a:pt x="17876" y="35370"/>
                      <a:pt x="17897" y="35380"/>
                      <a:pt x="17918" y="35380"/>
                    </a:cubicBezTo>
                    <a:cubicBezTo>
                      <a:pt x="17921" y="35380"/>
                      <a:pt x="17924" y="35380"/>
                      <a:pt x="17927" y="35379"/>
                    </a:cubicBezTo>
                    <a:cubicBezTo>
                      <a:pt x="18273" y="35347"/>
                      <a:pt x="18634" y="35262"/>
                      <a:pt x="18851" y="35169"/>
                    </a:cubicBezTo>
                    <a:cubicBezTo>
                      <a:pt x="18918" y="35141"/>
                      <a:pt x="18971" y="35112"/>
                      <a:pt x="19008" y="35081"/>
                    </a:cubicBezTo>
                    <a:cubicBezTo>
                      <a:pt x="19698" y="34542"/>
                      <a:pt x="19918" y="33560"/>
                      <a:pt x="19551" y="32703"/>
                    </a:cubicBezTo>
                    <a:lnTo>
                      <a:pt x="5753" y="504"/>
                    </a:lnTo>
                    <a:cubicBezTo>
                      <a:pt x="5590" y="123"/>
                      <a:pt x="5233" y="0"/>
                      <a:pt x="4842" y="0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7" name="Google Shape;7179;p63">
                <a:extLst>
                  <a:ext uri="{FF2B5EF4-FFF2-40B4-BE49-F238E27FC236}">
                    <a16:creationId xmlns:a16="http://schemas.microsoft.com/office/drawing/2014/main" id="{DE47E6F6-F46D-442A-8A78-629316FD146F}"/>
                  </a:ext>
                </a:extLst>
              </p:cNvPr>
              <p:cNvSpPr/>
              <p:nvPr/>
            </p:nvSpPr>
            <p:spPr>
              <a:xfrm>
                <a:off x="1782375" y="3425650"/>
                <a:ext cx="1111800" cy="1186575"/>
              </a:xfrm>
              <a:custGeom>
                <a:avLst/>
                <a:gdLst/>
                <a:ahLst/>
                <a:cxnLst/>
                <a:rect l="l" t="t" r="r" b="b"/>
                <a:pathLst>
                  <a:path w="44472" h="47463" extrusionOk="0">
                    <a:moveTo>
                      <a:pt x="29145" y="332"/>
                    </a:moveTo>
                    <a:cubicBezTo>
                      <a:pt x="29272" y="332"/>
                      <a:pt x="29399" y="356"/>
                      <a:pt x="29520" y="404"/>
                    </a:cubicBezTo>
                    <a:cubicBezTo>
                      <a:pt x="29770" y="503"/>
                      <a:pt x="29966" y="696"/>
                      <a:pt x="30072" y="943"/>
                    </a:cubicBezTo>
                    <a:lnTo>
                      <a:pt x="44006" y="33459"/>
                    </a:lnTo>
                    <a:cubicBezTo>
                      <a:pt x="44128" y="33746"/>
                      <a:pt x="44132" y="34062"/>
                      <a:pt x="44016" y="34350"/>
                    </a:cubicBezTo>
                    <a:cubicBezTo>
                      <a:pt x="43901" y="34638"/>
                      <a:pt x="43680" y="34865"/>
                      <a:pt x="43396" y="34987"/>
                    </a:cubicBezTo>
                    <a:lnTo>
                      <a:pt x="15177" y="47079"/>
                    </a:lnTo>
                    <a:lnTo>
                      <a:pt x="388" y="12567"/>
                    </a:lnTo>
                    <a:lnTo>
                      <a:pt x="28748" y="413"/>
                    </a:lnTo>
                    <a:cubicBezTo>
                      <a:pt x="28876" y="359"/>
                      <a:pt x="29011" y="332"/>
                      <a:pt x="29145" y="332"/>
                    </a:cubicBezTo>
                    <a:close/>
                    <a:moveTo>
                      <a:pt x="29143" y="1"/>
                    </a:moveTo>
                    <a:cubicBezTo>
                      <a:pt x="28965" y="1"/>
                      <a:pt x="28786" y="37"/>
                      <a:pt x="28618" y="110"/>
                    </a:cubicBezTo>
                    <a:lnTo>
                      <a:pt x="106" y="12328"/>
                    </a:lnTo>
                    <a:cubicBezTo>
                      <a:pt x="66" y="12345"/>
                      <a:pt x="33" y="12377"/>
                      <a:pt x="17" y="12418"/>
                    </a:cubicBezTo>
                    <a:cubicBezTo>
                      <a:pt x="0" y="12459"/>
                      <a:pt x="1" y="12505"/>
                      <a:pt x="19" y="12544"/>
                    </a:cubicBezTo>
                    <a:lnTo>
                      <a:pt x="14940" y="47362"/>
                    </a:lnTo>
                    <a:cubicBezTo>
                      <a:pt x="14966" y="47425"/>
                      <a:pt x="15027" y="47462"/>
                      <a:pt x="15091" y="47462"/>
                    </a:cubicBezTo>
                    <a:cubicBezTo>
                      <a:pt x="15113" y="47462"/>
                      <a:pt x="15134" y="47457"/>
                      <a:pt x="15155" y="47448"/>
                    </a:cubicBezTo>
                    <a:lnTo>
                      <a:pt x="43524" y="35290"/>
                    </a:lnTo>
                    <a:cubicBezTo>
                      <a:pt x="43893" y="35133"/>
                      <a:pt x="44177" y="34842"/>
                      <a:pt x="44324" y="34473"/>
                    </a:cubicBezTo>
                    <a:cubicBezTo>
                      <a:pt x="44472" y="34103"/>
                      <a:pt x="44466" y="33695"/>
                      <a:pt x="44309" y="33329"/>
                    </a:cubicBezTo>
                    <a:lnTo>
                      <a:pt x="30376" y="814"/>
                    </a:lnTo>
                    <a:cubicBezTo>
                      <a:pt x="30235" y="485"/>
                      <a:pt x="29974" y="230"/>
                      <a:pt x="29641" y="98"/>
                    </a:cubicBezTo>
                    <a:cubicBezTo>
                      <a:pt x="29481" y="33"/>
                      <a:pt x="29312" y="1"/>
                      <a:pt x="29143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8" name="Google Shape;7180;p63">
                <a:extLst>
                  <a:ext uri="{FF2B5EF4-FFF2-40B4-BE49-F238E27FC236}">
                    <a16:creationId xmlns:a16="http://schemas.microsoft.com/office/drawing/2014/main" id="{F478AF7F-3002-4798-9026-7B9B36DB2E58}"/>
                  </a:ext>
                </a:extLst>
              </p:cNvPr>
              <p:cNvSpPr/>
              <p:nvPr/>
            </p:nvSpPr>
            <p:spPr>
              <a:xfrm>
                <a:off x="1733025" y="3280350"/>
                <a:ext cx="1201350" cy="1318200"/>
              </a:xfrm>
              <a:custGeom>
                <a:avLst/>
                <a:gdLst/>
                <a:ahLst/>
                <a:cxnLst/>
                <a:rect l="l" t="t" r="r" b="b"/>
                <a:pathLst>
                  <a:path w="48054" h="52728" extrusionOk="0">
                    <a:moveTo>
                      <a:pt x="32674" y="1"/>
                    </a:moveTo>
                    <a:cubicBezTo>
                      <a:pt x="32624" y="1"/>
                      <a:pt x="32572" y="3"/>
                      <a:pt x="32517" y="6"/>
                    </a:cubicBezTo>
                    <a:cubicBezTo>
                      <a:pt x="31989" y="41"/>
                      <a:pt x="31446" y="244"/>
                      <a:pt x="31169" y="363"/>
                    </a:cubicBezTo>
                    <a:lnTo>
                      <a:pt x="3360" y="12281"/>
                    </a:lnTo>
                    <a:cubicBezTo>
                      <a:pt x="1810" y="13045"/>
                      <a:pt x="865" y="14430"/>
                      <a:pt x="627" y="16284"/>
                    </a:cubicBezTo>
                    <a:cubicBezTo>
                      <a:pt x="449" y="17674"/>
                      <a:pt x="724" y="18819"/>
                      <a:pt x="745" y="18893"/>
                    </a:cubicBezTo>
                    <a:lnTo>
                      <a:pt x="14888" y="51898"/>
                    </a:lnTo>
                    <a:cubicBezTo>
                      <a:pt x="15163" y="52542"/>
                      <a:pt x="15691" y="52727"/>
                      <a:pt x="16164" y="52727"/>
                    </a:cubicBezTo>
                    <a:cubicBezTo>
                      <a:pt x="16424" y="52727"/>
                      <a:pt x="16669" y="52670"/>
                      <a:pt x="16844" y="52600"/>
                    </a:cubicBezTo>
                    <a:cubicBezTo>
                      <a:pt x="16929" y="52566"/>
                      <a:pt x="16970" y="52471"/>
                      <a:pt x="16937" y="52386"/>
                    </a:cubicBezTo>
                    <a:cubicBezTo>
                      <a:pt x="16911" y="52320"/>
                      <a:pt x="16848" y="52281"/>
                      <a:pt x="16781" y="52281"/>
                    </a:cubicBezTo>
                    <a:cubicBezTo>
                      <a:pt x="16762" y="52281"/>
                      <a:pt x="16742" y="52285"/>
                      <a:pt x="16722" y="52292"/>
                    </a:cubicBezTo>
                    <a:cubicBezTo>
                      <a:pt x="16700" y="52300"/>
                      <a:pt x="16454" y="52393"/>
                      <a:pt x="16156" y="52393"/>
                    </a:cubicBezTo>
                    <a:cubicBezTo>
                      <a:pt x="15816" y="52393"/>
                      <a:pt x="15409" y="52272"/>
                      <a:pt x="15192" y="51765"/>
                    </a:cubicBezTo>
                    <a:lnTo>
                      <a:pt x="1056" y="18787"/>
                    </a:lnTo>
                    <a:cubicBezTo>
                      <a:pt x="1044" y="18743"/>
                      <a:pt x="0" y="14304"/>
                      <a:pt x="3496" y="12581"/>
                    </a:cubicBezTo>
                    <a:lnTo>
                      <a:pt x="31298" y="667"/>
                    </a:lnTo>
                    <a:cubicBezTo>
                      <a:pt x="31555" y="557"/>
                      <a:pt x="32058" y="366"/>
                      <a:pt x="32536" y="335"/>
                    </a:cubicBezTo>
                    <a:cubicBezTo>
                      <a:pt x="32583" y="332"/>
                      <a:pt x="32629" y="330"/>
                      <a:pt x="32672" y="330"/>
                    </a:cubicBezTo>
                    <a:cubicBezTo>
                      <a:pt x="33112" y="330"/>
                      <a:pt x="33394" y="488"/>
                      <a:pt x="33531" y="808"/>
                    </a:cubicBezTo>
                    <a:lnTo>
                      <a:pt x="47330" y="33006"/>
                    </a:lnTo>
                    <a:cubicBezTo>
                      <a:pt x="47689" y="33844"/>
                      <a:pt x="47473" y="34798"/>
                      <a:pt x="46805" y="35325"/>
                    </a:cubicBezTo>
                    <a:cubicBezTo>
                      <a:pt x="46575" y="35505"/>
                      <a:pt x="45868" y="35626"/>
                      <a:pt x="45481" y="35629"/>
                    </a:cubicBezTo>
                    <a:cubicBezTo>
                      <a:pt x="45391" y="35629"/>
                      <a:pt x="45315" y="35703"/>
                      <a:pt x="45316" y="35795"/>
                    </a:cubicBezTo>
                    <a:cubicBezTo>
                      <a:pt x="45316" y="35883"/>
                      <a:pt x="45387" y="35959"/>
                      <a:pt x="45474" y="35959"/>
                    </a:cubicBezTo>
                    <a:cubicBezTo>
                      <a:pt x="45477" y="35959"/>
                      <a:pt x="45480" y="35959"/>
                      <a:pt x="45483" y="35958"/>
                    </a:cubicBezTo>
                    <a:cubicBezTo>
                      <a:pt x="45853" y="35955"/>
                      <a:pt x="46681" y="35843"/>
                      <a:pt x="47010" y="35584"/>
                    </a:cubicBezTo>
                    <a:cubicBezTo>
                      <a:pt x="47796" y="34965"/>
                      <a:pt x="48053" y="33850"/>
                      <a:pt x="47635" y="32875"/>
                    </a:cubicBezTo>
                    <a:lnTo>
                      <a:pt x="33837" y="677"/>
                    </a:lnTo>
                    <a:cubicBezTo>
                      <a:pt x="33702" y="363"/>
                      <a:pt x="33391" y="1"/>
                      <a:pt x="32674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9" name="Google Shape;7181;p63">
                <a:extLst>
                  <a:ext uri="{FF2B5EF4-FFF2-40B4-BE49-F238E27FC236}">
                    <a16:creationId xmlns:a16="http://schemas.microsoft.com/office/drawing/2014/main" id="{C720A021-442D-4C9B-B25E-5C59F492C5F2}"/>
                  </a:ext>
                </a:extLst>
              </p:cNvPr>
              <p:cNvSpPr/>
              <p:nvPr/>
            </p:nvSpPr>
            <p:spPr>
              <a:xfrm>
                <a:off x="1752550" y="3574175"/>
                <a:ext cx="100800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6705" extrusionOk="0">
                    <a:moveTo>
                      <a:pt x="3843" y="0"/>
                    </a:moveTo>
                    <a:cubicBezTo>
                      <a:pt x="3821" y="0"/>
                      <a:pt x="3799" y="5"/>
                      <a:pt x="3778" y="14"/>
                    </a:cubicBezTo>
                    <a:cubicBezTo>
                      <a:pt x="0" y="1634"/>
                      <a:pt x="1191" y="6530"/>
                      <a:pt x="1204" y="6580"/>
                    </a:cubicBezTo>
                    <a:cubicBezTo>
                      <a:pt x="1223" y="6655"/>
                      <a:pt x="1291" y="6705"/>
                      <a:pt x="1364" y="6705"/>
                    </a:cubicBezTo>
                    <a:cubicBezTo>
                      <a:pt x="1376" y="6705"/>
                      <a:pt x="1391" y="6703"/>
                      <a:pt x="1405" y="6700"/>
                    </a:cubicBezTo>
                    <a:cubicBezTo>
                      <a:pt x="1494" y="6677"/>
                      <a:pt x="1548" y="6587"/>
                      <a:pt x="1525" y="6498"/>
                    </a:cubicBezTo>
                    <a:cubicBezTo>
                      <a:pt x="1514" y="6452"/>
                      <a:pt x="388" y="1826"/>
                      <a:pt x="3909" y="318"/>
                    </a:cubicBezTo>
                    <a:cubicBezTo>
                      <a:pt x="3993" y="282"/>
                      <a:pt x="4032" y="185"/>
                      <a:pt x="3995" y="101"/>
                    </a:cubicBezTo>
                    <a:cubicBezTo>
                      <a:pt x="3968" y="38"/>
                      <a:pt x="3906" y="0"/>
                      <a:pt x="3843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0" name="Google Shape;7182;p63">
                <a:extLst>
                  <a:ext uri="{FF2B5EF4-FFF2-40B4-BE49-F238E27FC236}">
                    <a16:creationId xmlns:a16="http://schemas.microsoft.com/office/drawing/2014/main" id="{0AAB8A50-F542-4BFE-95C7-C3CED32B7249}"/>
                  </a:ext>
                </a:extLst>
              </p:cNvPr>
              <p:cNvSpPr/>
              <p:nvPr/>
            </p:nvSpPr>
            <p:spPr>
              <a:xfrm>
                <a:off x="1782500" y="3298150"/>
                <a:ext cx="1113775" cy="907975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36319" extrusionOk="0">
                    <a:moveTo>
                      <a:pt x="30684" y="0"/>
                    </a:moveTo>
                    <a:cubicBezTo>
                      <a:pt x="30663" y="0"/>
                      <a:pt x="30641" y="4"/>
                      <a:pt x="30620" y="13"/>
                    </a:cubicBezTo>
                    <a:lnTo>
                      <a:pt x="1802" y="12363"/>
                    </a:lnTo>
                    <a:cubicBezTo>
                      <a:pt x="1738" y="12384"/>
                      <a:pt x="212" y="12908"/>
                      <a:pt x="16" y="14105"/>
                    </a:cubicBezTo>
                    <a:cubicBezTo>
                      <a:pt x="1" y="14195"/>
                      <a:pt x="62" y="14280"/>
                      <a:pt x="152" y="14294"/>
                    </a:cubicBezTo>
                    <a:cubicBezTo>
                      <a:pt x="162" y="14296"/>
                      <a:pt x="171" y="14297"/>
                      <a:pt x="180" y="14297"/>
                    </a:cubicBezTo>
                    <a:cubicBezTo>
                      <a:pt x="259" y="14297"/>
                      <a:pt x="330" y="14239"/>
                      <a:pt x="342" y="14158"/>
                    </a:cubicBezTo>
                    <a:cubicBezTo>
                      <a:pt x="507" y="13159"/>
                      <a:pt x="1894" y="12681"/>
                      <a:pt x="1920" y="12672"/>
                    </a:cubicBezTo>
                    <a:lnTo>
                      <a:pt x="30599" y="383"/>
                    </a:lnTo>
                    <a:lnTo>
                      <a:pt x="44208" y="32138"/>
                    </a:lnTo>
                    <a:cubicBezTo>
                      <a:pt x="43371" y="35059"/>
                      <a:pt x="42999" y="36085"/>
                      <a:pt x="42995" y="36095"/>
                    </a:cubicBezTo>
                    <a:cubicBezTo>
                      <a:pt x="42964" y="36180"/>
                      <a:pt x="43007" y="36276"/>
                      <a:pt x="43094" y="36308"/>
                    </a:cubicBezTo>
                    <a:cubicBezTo>
                      <a:pt x="43111" y="36315"/>
                      <a:pt x="43131" y="36318"/>
                      <a:pt x="43150" y="36318"/>
                    </a:cubicBezTo>
                    <a:cubicBezTo>
                      <a:pt x="43217" y="36318"/>
                      <a:pt x="43281" y="36276"/>
                      <a:pt x="43304" y="36209"/>
                    </a:cubicBezTo>
                    <a:cubicBezTo>
                      <a:pt x="43308" y="36199"/>
                      <a:pt x="43687" y="35152"/>
                      <a:pt x="44540" y="32171"/>
                    </a:cubicBezTo>
                    <a:cubicBezTo>
                      <a:pt x="44550" y="32135"/>
                      <a:pt x="44548" y="32096"/>
                      <a:pt x="44534" y="32060"/>
                    </a:cubicBezTo>
                    <a:lnTo>
                      <a:pt x="30838" y="100"/>
                    </a:lnTo>
                    <a:cubicBezTo>
                      <a:pt x="30810" y="38"/>
                      <a:pt x="30748" y="0"/>
                      <a:pt x="30684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1" name="Google Shape;7183;p63">
                <a:extLst>
                  <a:ext uri="{FF2B5EF4-FFF2-40B4-BE49-F238E27FC236}">
                    <a16:creationId xmlns:a16="http://schemas.microsoft.com/office/drawing/2014/main" id="{6C300D26-F769-4F2E-A720-40DB9E4B84BF}"/>
                  </a:ext>
                </a:extLst>
              </p:cNvPr>
              <p:cNvSpPr/>
              <p:nvPr/>
            </p:nvSpPr>
            <p:spPr>
              <a:xfrm>
                <a:off x="2009825" y="4149125"/>
                <a:ext cx="155975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13035" extrusionOk="0">
                    <a:moveTo>
                      <a:pt x="95" y="0"/>
                    </a:moveTo>
                    <a:cubicBezTo>
                      <a:pt x="83" y="0"/>
                      <a:pt x="71" y="3"/>
                      <a:pt x="59" y="8"/>
                    </a:cubicBezTo>
                    <a:cubicBezTo>
                      <a:pt x="18" y="27"/>
                      <a:pt x="0" y="75"/>
                      <a:pt x="19" y="118"/>
                    </a:cubicBezTo>
                    <a:lnTo>
                      <a:pt x="6069" y="12987"/>
                    </a:lnTo>
                    <a:cubicBezTo>
                      <a:pt x="6083" y="13017"/>
                      <a:pt x="6113" y="13034"/>
                      <a:pt x="6144" y="13034"/>
                    </a:cubicBezTo>
                    <a:cubicBezTo>
                      <a:pt x="6156" y="13034"/>
                      <a:pt x="6168" y="13031"/>
                      <a:pt x="6179" y="13026"/>
                    </a:cubicBezTo>
                    <a:cubicBezTo>
                      <a:pt x="6219" y="13007"/>
                      <a:pt x="6238" y="12958"/>
                      <a:pt x="6218" y="12916"/>
                    </a:cubicBezTo>
                    <a:lnTo>
                      <a:pt x="169" y="47"/>
                    </a:lnTo>
                    <a:cubicBezTo>
                      <a:pt x="155" y="17"/>
                      <a:pt x="125" y="0"/>
                      <a:pt x="95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2" name="Google Shape;7184;p63">
                <a:extLst>
                  <a:ext uri="{FF2B5EF4-FFF2-40B4-BE49-F238E27FC236}">
                    <a16:creationId xmlns:a16="http://schemas.microsoft.com/office/drawing/2014/main" id="{F1B12D70-3ED5-4AB3-A66F-686525E6F330}"/>
                  </a:ext>
                </a:extLst>
              </p:cNvPr>
              <p:cNvSpPr/>
              <p:nvPr/>
            </p:nvSpPr>
            <p:spPr>
              <a:xfrm>
                <a:off x="2106025" y="4275825"/>
                <a:ext cx="400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461" extrusionOk="0">
                    <a:moveTo>
                      <a:pt x="95" y="1"/>
                    </a:moveTo>
                    <a:cubicBezTo>
                      <a:pt x="84" y="1"/>
                      <a:pt x="73" y="3"/>
                      <a:pt x="63" y="8"/>
                    </a:cubicBezTo>
                    <a:cubicBezTo>
                      <a:pt x="21" y="26"/>
                      <a:pt x="1" y="75"/>
                      <a:pt x="20" y="116"/>
                    </a:cubicBezTo>
                    <a:lnTo>
                      <a:pt x="1430" y="3410"/>
                    </a:lnTo>
                    <a:cubicBezTo>
                      <a:pt x="1444" y="3442"/>
                      <a:pt x="1475" y="3460"/>
                      <a:pt x="1507" y="3460"/>
                    </a:cubicBezTo>
                    <a:cubicBezTo>
                      <a:pt x="1518" y="3460"/>
                      <a:pt x="1529" y="3459"/>
                      <a:pt x="1539" y="3454"/>
                    </a:cubicBezTo>
                    <a:cubicBezTo>
                      <a:pt x="1581" y="3435"/>
                      <a:pt x="1601" y="3387"/>
                      <a:pt x="1582" y="3345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3" name="Google Shape;7185;p63">
                <a:extLst>
                  <a:ext uri="{FF2B5EF4-FFF2-40B4-BE49-F238E27FC236}">
                    <a16:creationId xmlns:a16="http://schemas.microsoft.com/office/drawing/2014/main" id="{325659C8-527C-4D3E-8A51-18336DD260F7}"/>
                  </a:ext>
                </a:extLst>
              </p:cNvPr>
              <p:cNvSpPr/>
              <p:nvPr/>
            </p:nvSpPr>
            <p:spPr>
              <a:xfrm>
                <a:off x="2230650" y="4346800"/>
                <a:ext cx="1275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239" extrusionOk="0">
                    <a:moveTo>
                      <a:pt x="93" y="1"/>
                    </a:moveTo>
                    <a:cubicBezTo>
                      <a:pt x="85" y="1"/>
                      <a:pt x="76" y="2"/>
                      <a:pt x="68" y="5"/>
                    </a:cubicBezTo>
                    <a:cubicBezTo>
                      <a:pt x="25" y="19"/>
                      <a:pt x="1" y="66"/>
                      <a:pt x="13" y="109"/>
                    </a:cubicBezTo>
                    <a:lnTo>
                      <a:pt x="338" y="1180"/>
                    </a:lnTo>
                    <a:cubicBezTo>
                      <a:pt x="348" y="1215"/>
                      <a:pt x="381" y="1239"/>
                      <a:pt x="416" y="1239"/>
                    </a:cubicBezTo>
                    <a:cubicBezTo>
                      <a:pt x="425" y="1239"/>
                      <a:pt x="433" y="1238"/>
                      <a:pt x="441" y="1235"/>
                    </a:cubicBezTo>
                    <a:cubicBezTo>
                      <a:pt x="484" y="1222"/>
                      <a:pt x="509" y="1175"/>
                      <a:pt x="496" y="1131"/>
                    </a:cubicBezTo>
                    <a:lnTo>
                      <a:pt x="171" y="60"/>
                    </a:lnTo>
                    <a:cubicBezTo>
                      <a:pt x="161" y="25"/>
                      <a:pt x="128" y="1"/>
                      <a:pt x="93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4" name="Google Shape;7186;p63">
                <a:extLst>
                  <a:ext uri="{FF2B5EF4-FFF2-40B4-BE49-F238E27FC236}">
                    <a16:creationId xmlns:a16="http://schemas.microsoft.com/office/drawing/2014/main" id="{AAF3AD1B-2664-4194-BC72-4809F96BC691}"/>
                  </a:ext>
                </a:extLst>
              </p:cNvPr>
              <p:cNvSpPr/>
              <p:nvPr/>
            </p:nvSpPr>
            <p:spPr>
              <a:xfrm>
                <a:off x="2526050" y="3564725"/>
                <a:ext cx="92825" cy="225225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9009" extrusionOk="0">
                    <a:moveTo>
                      <a:pt x="94" y="0"/>
                    </a:moveTo>
                    <a:cubicBezTo>
                      <a:pt x="84" y="0"/>
                      <a:pt x="74" y="2"/>
                      <a:pt x="64" y="6"/>
                    </a:cubicBezTo>
                    <a:cubicBezTo>
                      <a:pt x="22" y="24"/>
                      <a:pt x="1" y="71"/>
                      <a:pt x="18" y="114"/>
                    </a:cubicBezTo>
                    <a:lnTo>
                      <a:pt x="3542" y="8956"/>
                    </a:lnTo>
                    <a:cubicBezTo>
                      <a:pt x="3555" y="8989"/>
                      <a:pt x="3587" y="9009"/>
                      <a:pt x="3619" y="9009"/>
                    </a:cubicBezTo>
                    <a:cubicBezTo>
                      <a:pt x="3630" y="9009"/>
                      <a:pt x="3640" y="9007"/>
                      <a:pt x="3649" y="9001"/>
                    </a:cubicBezTo>
                    <a:cubicBezTo>
                      <a:pt x="3691" y="8985"/>
                      <a:pt x="3712" y="8938"/>
                      <a:pt x="3696" y="8895"/>
                    </a:cubicBezTo>
                    <a:lnTo>
                      <a:pt x="171" y="52"/>
                    </a:lnTo>
                    <a:cubicBezTo>
                      <a:pt x="158" y="20"/>
                      <a:pt x="127" y="0"/>
                      <a:pt x="94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5" name="Google Shape;7187;p63">
                <a:extLst>
                  <a:ext uri="{FF2B5EF4-FFF2-40B4-BE49-F238E27FC236}">
                    <a16:creationId xmlns:a16="http://schemas.microsoft.com/office/drawing/2014/main" id="{1B6D9AA4-D202-442E-9135-49FEB640CBF4}"/>
                  </a:ext>
                </a:extLst>
              </p:cNvPr>
              <p:cNvSpPr/>
              <p:nvPr/>
            </p:nvSpPr>
            <p:spPr>
              <a:xfrm>
                <a:off x="2499975" y="3626350"/>
                <a:ext cx="30300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2552" extrusionOk="0">
                    <a:moveTo>
                      <a:pt x="95" y="1"/>
                    </a:moveTo>
                    <a:cubicBezTo>
                      <a:pt x="84" y="1"/>
                      <a:pt x="73" y="3"/>
                      <a:pt x="62" y="8"/>
                    </a:cubicBezTo>
                    <a:cubicBezTo>
                      <a:pt x="20" y="25"/>
                      <a:pt x="1" y="74"/>
                      <a:pt x="19" y="115"/>
                    </a:cubicBezTo>
                    <a:lnTo>
                      <a:pt x="1041" y="2502"/>
                    </a:lnTo>
                    <a:cubicBezTo>
                      <a:pt x="1054" y="2533"/>
                      <a:pt x="1086" y="2552"/>
                      <a:pt x="1117" y="2552"/>
                    </a:cubicBezTo>
                    <a:cubicBezTo>
                      <a:pt x="1129" y="2552"/>
                      <a:pt x="1139" y="2549"/>
                      <a:pt x="1150" y="2546"/>
                    </a:cubicBezTo>
                    <a:cubicBezTo>
                      <a:pt x="1192" y="2527"/>
                      <a:pt x="1211" y="2479"/>
                      <a:pt x="1193" y="2437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6" name="Google Shape;7188;p63">
                <a:extLst>
                  <a:ext uri="{FF2B5EF4-FFF2-40B4-BE49-F238E27FC236}">
                    <a16:creationId xmlns:a16="http://schemas.microsoft.com/office/drawing/2014/main" id="{045E666C-32D9-44DB-B2E1-191F1C1E8852}"/>
                  </a:ext>
                </a:extLst>
              </p:cNvPr>
              <p:cNvSpPr/>
              <p:nvPr/>
            </p:nvSpPr>
            <p:spPr>
              <a:xfrm>
                <a:off x="2415175" y="3608925"/>
                <a:ext cx="31525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664" extrusionOk="0">
                    <a:moveTo>
                      <a:pt x="94" y="0"/>
                    </a:moveTo>
                    <a:cubicBezTo>
                      <a:pt x="83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5"/>
                    </a:cubicBezTo>
                    <a:lnTo>
                      <a:pt x="1090" y="2615"/>
                    </a:lnTo>
                    <a:cubicBezTo>
                      <a:pt x="1104" y="2646"/>
                      <a:pt x="1135" y="2664"/>
                      <a:pt x="1166" y="2664"/>
                    </a:cubicBezTo>
                    <a:cubicBezTo>
                      <a:pt x="1178" y="2664"/>
                      <a:pt x="1188" y="2662"/>
                      <a:pt x="1199" y="2658"/>
                    </a:cubicBezTo>
                    <a:cubicBezTo>
                      <a:pt x="1241" y="2639"/>
                      <a:pt x="1261" y="2591"/>
                      <a:pt x="1242" y="2549"/>
                    </a:cubicBezTo>
                    <a:lnTo>
                      <a:pt x="171" y="51"/>
                    </a:lnTo>
                    <a:cubicBezTo>
                      <a:pt x="157" y="19"/>
                      <a:pt x="126" y="0"/>
                      <a:pt x="94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7" name="Google Shape;7189;p63">
                <a:extLst>
                  <a:ext uri="{FF2B5EF4-FFF2-40B4-BE49-F238E27FC236}">
                    <a16:creationId xmlns:a16="http://schemas.microsoft.com/office/drawing/2014/main" id="{C7762BCB-5F03-4DB7-AD70-8A865DC298B1}"/>
                  </a:ext>
                </a:extLst>
              </p:cNvPr>
              <p:cNvSpPr/>
              <p:nvPr/>
            </p:nvSpPr>
            <p:spPr>
              <a:xfrm>
                <a:off x="2781525" y="4157800"/>
                <a:ext cx="4122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3574" extrusionOk="0">
                    <a:moveTo>
                      <a:pt x="95" y="0"/>
                    </a:moveTo>
                    <a:cubicBezTo>
                      <a:pt x="84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6"/>
                    </a:cubicBezTo>
                    <a:lnTo>
                      <a:pt x="1479" y="3524"/>
                    </a:lnTo>
                    <a:cubicBezTo>
                      <a:pt x="1491" y="3555"/>
                      <a:pt x="1523" y="3573"/>
                      <a:pt x="1554" y="3573"/>
                    </a:cubicBezTo>
                    <a:cubicBezTo>
                      <a:pt x="1567" y="3573"/>
                      <a:pt x="1577" y="3571"/>
                      <a:pt x="1588" y="3567"/>
                    </a:cubicBezTo>
                    <a:cubicBezTo>
                      <a:pt x="1630" y="3549"/>
                      <a:pt x="1648" y="3500"/>
                      <a:pt x="1631" y="3458"/>
                    </a:cubicBezTo>
                    <a:lnTo>
                      <a:pt x="171" y="50"/>
                    </a:lnTo>
                    <a:cubicBezTo>
                      <a:pt x="157" y="19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8" name="Google Shape;7190;p63">
                <a:extLst>
                  <a:ext uri="{FF2B5EF4-FFF2-40B4-BE49-F238E27FC236}">
                    <a16:creationId xmlns:a16="http://schemas.microsoft.com/office/drawing/2014/main" id="{0B8E25EB-024C-4EB9-8820-3C48D98CDC5E}"/>
                  </a:ext>
                </a:extLst>
              </p:cNvPr>
              <p:cNvSpPr/>
              <p:nvPr/>
            </p:nvSpPr>
            <p:spPr>
              <a:xfrm>
                <a:off x="2749850" y="4201600"/>
                <a:ext cx="15700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188" extrusionOk="0">
                    <a:moveTo>
                      <a:pt x="95" y="0"/>
                    </a:moveTo>
                    <a:cubicBezTo>
                      <a:pt x="84" y="0"/>
                      <a:pt x="73" y="3"/>
                      <a:pt x="62" y="7"/>
                    </a:cubicBezTo>
                    <a:cubicBezTo>
                      <a:pt x="21" y="25"/>
                      <a:pt x="1" y="73"/>
                      <a:pt x="19" y="115"/>
                    </a:cubicBezTo>
                    <a:lnTo>
                      <a:pt x="457" y="1139"/>
                    </a:lnTo>
                    <a:cubicBezTo>
                      <a:pt x="471" y="1170"/>
                      <a:pt x="502" y="1188"/>
                      <a:pt x="533" y="1188"/>
                    </a:cubicBezTo>
                    <a:cubicBezTo>
                      <a:pt x="545" y="1188"/>
                      <a:pt x="555" y="1187"/>
                      <a:pt x="566" y="1182"/>
                    </a:cubicBezTo>
                    <a:cubicBezTo>
                      <a:pt x="608" y="1164"/>
                      <a:pt x="628" y="1115"/>
                      <a:pt x="610" y="1073"/>
                    </a:cubicBezTo>
                    <a:lnTo>
                      <a:pt x="171" y="50"/>
                    </a:lnTo>
                    <a:cubicBezTo>
                      <a:pt x="157" y="19"/>
                      <a:pt x="127" y="0"/>
                      <a:pt x="95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84" name="Google Shape;7191;p63">
              <a:extLst>
                <a:ext uri="{FF2B5EF4-FFF2-40B4-BE49-F238E27FC236}">
                  <a16:creationId xmlns:a16="http://schemas.microsoft.com/office/drawing/2014/main" id="{11268DF6-029D-406D-9099-F0E69E312A0D}"/>
                </a:ext>
              </a:extLst>
            </p:cNvPr>
            <p:cNvSpPr/>
            <p:nvPr/>
          </p:nvSpPr>
          <p:spPr>
            <a:xfrm>
              <a:off x="2506525" y="3450400"/>
              <a:ext cx="47625" cy="135975"/>
            </a:xfrm>
            <a:custGeom>
              <a:avLst/>
              <a:gdLst/>
              <a:ahLst/>
              <a:cxnLst/>
              <a:rect l="l" t="t" r="r" b="b"/>
              <a:pathLst>
                <a:path w="1905" h="5439" extrusionOk="0">
                  <a:moveTo>
                    <a:pt x="1723" y="1"/>
                  </a:moveTo>
                  <a:cubicBezTo>
                    <a:pt x="1650" y="1"/>
                    <a:pt x="1584" y="48"/>
                    <a:pt x="1563" y="121"/>
                  </a:cubicBezTo>
                  <a:cubicBezTo>
                    <a:pt x="507" y="3885"/>
                    <a:pt x="37" y="5204"/>
                    <a:pt x="32" y="5217"/>
                  </a:cubicBezTo>
                  <a:cubicBezTo>
                    <a:pt x="0" y="5304"/>
                    <a:pt x="45" y="5398"/>
                    <a:pt x="131" y="5429"/>
                  </a:cubicBezTo>
                  <a:cubicBezTo>
                    <a:pt x="150" y="5435"/>
                    <a:pt x="170" y="5439"/>
                    <a:pt x="188" y="5439"/>
                  </a:cubicBezTo>
                  <a:cubicBezTo>
                    <a:pt x="256" y="5439"/>
                    <a:pt x="319" y="5397"/>
                    <a:pt x="343" y="5330"/>
                  </a:cubicBezTo>
                  <a:cubicBezTo>
                    <a:pt x="349" y="5316"/>
                    <a:pt x="821" y="3991"/>
                    <a:pt x="1882" y="211"/>
                  </a:cubicBezTo>
                  <a:cubicBezTo>
                    <a:pt x="1905" y="123"/>
                    <a:pt x="1855" y="31"/>
                    <a:pt x="1767" y="7"/>
                  </a:cubicBezTo>
                  <a:cubicBezTo>
                    <a:pt x="1752" y="3"/>
                    <a:pt x="1737" y="1"/>
                    <a:pt x="172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9" name="Google Shape;6270;p63">
            <a:extLst>
              <a:ext uri="{FF2B5EF4-FFF2-40B4-BE49-F238E27FC236}">
                <a16:creationId xmlns:a16="http://schemas.microsoft.com/office/drawing/2014/main" id="{FBD942F0-CE40-47D7-98FE-5FB652AB51C7}"/>
              </a:ext>
            </a:extLst>
          </p:cNvPr>
          <p:cNvGrpSpPr/>
          <p:nvPr/>
        </p:nvGrpSpPr>
        <p:grpSpPr>
          <a:xfrm>
            <a:off x="7515913" y="1567338"/>
            <a:ext cx="591000" cy="826075"/>
            <a:chOff x="3004675" y="4453850"/>
            <a:chExt cx="591000" cy="826075"/>
          </a:xfrm>
        </p:grpSpPr>
        <p:sp>
          <p:nvSpPr>
            <p:cNvPr id="250" name="Google Shape;6271;p63">
              <a:extLst>
                <a:ext uri="{FF2B5EF4-FFF2-40B4-BE49-F238E27FC236}">
                  <a16:creationId xmlns:a16="http://schemas.microsoft.com/office/drawing/2014/main" id="{9043A82E-751C-4083-9175-32AFA4D73803}"/>
                </a:ext>
              </a:extLst>
            </p:cNvPr>
            <p:cNvSpPr/>
            <p:nvPr/>
          </p:nvSpPr>
          <p:spPr>
            <a:xfrm>
              <a:off x="3004675" y="4595475"/>
              <a:ext cx="570650" cy="600750"/>
            </a:xfrm>
            <a:custGeom>
              <a:avLst/>
              <a:gdLst/>
              <a:ahLst/>
              <a:cxnLst/>
              <a:rect l="l" t="t" r="r" b="b"/>
              <a:pathLst>
                <a:path w="22826" h="24030" extrusionOk="0">
                  <a:moveTo>
                    <a:pt x="8762" y="318"/>
                  </a:moveTo>
                  <a:cubicBezTo>
                    <a:pt x="11057" y="318"/>
                    <a:pt x="13404" y="1422"/>
                    <a:pt x="14757" y="4227"/>
                  </a:cubicBezTo>
                  <a:cubicBezTo>
                    <a:pt x="14934" y="4592"/>
                    <a:pt x="15101" y="4979"/>
                    <a:pt x="15255" y="5376"/>
                  </a:cubicBezTo>
                  <a:cubicBezTo>
                    <a:pt x="18336" y="13288"/>
                    <a:pt x="21727" y="15607"/>
                    <a:pt x="22446" y="16027"/>
                  </a:cubicBezTo>
                  <a:cubicBezTo>
                    <a:pt x="22150" y="16644"/>
                    <a:pt x="20528" y="19465"/>
                    <a:pt x="14868" y="21923"/>
                  </a:cubicBezTo>
                  <a:cubicBezTo>
                    <a:pt x="11574" y="23354"/>
                    <a:pt x="9124" y="23701"/>
                    <a:pt x="7523" y="23701"/>
                  </a:cubicBezTo>
                  <a:cubicBezTo>
                    <a:pt x="6372" y="23701"/>
                    <a:pt x="5659" y="23522"/>
                    <a:pt x="5385" y="23437"/>
                  </a:cubicBezTo>
                  <a:cubicBezTo>
                    <a:pt x="5570" y="22624"/>
                    <a:pt x="6189" y="18563"/>
                    <a:pt x="2508" y="10913"/>
                  </a:cubicBezTo>
                  <a:cubicBezTo>
                    <a:pt x="2323" y="10526"/>
                    <a:pt x="2154" y="10139"/>
                    <a:pt x="2009" y="9764"/>
                  </a:cubicBezTo>
                  <a:cubicBezTo>
                    <a:pt x="368" y="5539"/>
                    <a:pt x="2801" y="2232"/>
                    <a:pt x="5757" y="949"/>
                  </a:cubicBezTo>
                  <a:cubicBezTo>
                    <a:pt x="6682" y="547"/>
                    <a:pt x="7716" y="318"/>
                    <a:pt x="8762" y="318"/>
                  </a:cubicBezTo>
                  <a:close/>
                  <a:moveTo>
                    <a:pt x="8772" y="1"/>
                  </a:moveTo>
                  <a:cubicBezTo>
                    <a:pt x="7680" y="1"/>
                    <a:pt x="6599" y="240"/>
                    <a:pt x="5632" y="659"/>
                  </a:cubicBezTo>
                  <a:cubicBezTo>
                    <a:pt x="2544" y="2001"/>
                    <a:pt x="1" y="5457"/>
                    <a:pt x="1717" y="9878"/>
                  </a:cubicBezTo>
                  <a:cubicBezTo>
                    <a:pt x="1865" y="10261"/>
                    <a:pt x="2036" y="10654"/>
                    <a:pt x="2226" y="11049"/>
                  </a:cubicBezTo>
                  <a:cubicBezTo>
                    <a:pt x="6217" y="19350"/>
                    <a:pt x="5057" y="23452"/>
                    <a:pt x="5045" y="23493"/>
                  </a:cubicBezTo>
                  <a:cubicBezTo>
                    <a:pt x="5022" y="23571"/>
                    <a:pt x="5060" y="23652"/>
                    <a:pt x="5134" y="23684"/>
                  </a:cubicBezTo>
                  <a:cubicBezTo>
                    <a:pt x="5200" y="23710"/>
                    <a:pt x="5988" y="24029"/>
                    <a:pt x="7525" y="24029"/>
                  </a:cubicBezTo>
                  <a:cubicBezTo>
                    <a:pt x="9159" y="24029"/>
                    <a:pt x="11640" y="23668"/>
                    <a:pt x="14993" y="22213"/>
                  </a:cubicBezTo>
                  <a:cubicBezTo>
                    <a:pt x="21498" y="19388"/>
                    <a:pt x="22749" y="16149"/>
                    <a:pt x="22799" y="16013"/>
                  </a:cubicBezTo>
                  <a:cubicBezTo>
                    <a:pt x="22826" y="15938"/>
                    <a:pt x="22791" y="15853"/>
                    <a:pt x="22720" y="15817"/>
                  </a:cubicBezTo>
                  <a:cubicBezTo>
                    <a:pt x="22682" y="15800"/>
                    <a:pt x="18900" y="13865"/>
                    <a:pt x="15551" y="5262"/>
                  </a:cubicBezTo>
                  <a:cubicBezTo>
                    <a:pt x="15394" y="4857"/>
                    <a:pt x="15222" y="4463"/>
                    <a:pt x="15043" y="4090"/>
                  </a:cubicBezTo>
                  <a:cubicBezTo>
                    <a:pt x="13628" y="1155"/>
                    <a:pt x="11172" y="1"/>
                    <a:pt x="877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272;p63">
              <a:extLst>
                <a:ext uri="{FF2B5EF4-FFF2-40B4-BE49-F238E27FC236}">
                  <a16:creationId xmlns:a16="http://schemas.microsoft.com/office/drawing/2014/main" id="{0177ADD1-8BED-44E8-A519-FC40215980DA}"/>
                </a:ext>
              </a:extLst>
            </p:cNvPr>
            <p:cNvSpPr/>
            <p:nvPr/>
          </p:nvSpPr>
          <p:spPr>
            <a:xfrm>
              <a:off x="3235975" y="5190875"/>
              <a:ext cx="101575" cy="55975"/>
            </a:xfrm>
            <a:custGeom>
              <a:avLst/>
              <a:gdLst/>
              <a:ahLst/>
              <a:cxnLst/>
              <a:rect l="l" t="t" r="r" b="b"/>
              <a:pathLst>
                <a:path w="4063" h="2239" extrusionOk="0">
                  <a:moveTo>
                    <a:pt x="3888" y="0"/>
                  </a:moveTo>
                  <a:cubicBezTo>
                    <a:pt x="3808" y="0"/>
                    <a:pt x="3746" y="70"/>
                    <a:pt x="3742" y="150"/>
                  </a:cubicBezTo>
                  <a:cubicBezTo>
                    <a:pt x="3742" y="163"/>
                    <a:pt x="3664" y="1419"/>
                    <a:pt x="2549" y="1802"/>
                  </a:cubicBezTo>
                  <a:cubicBezTo>
                    <a:pt x="2299" y="1888"/>
                    <a:pt x="2072" y="1924"/>
                    <a:pt x="1867" y="1924"/>
                  </a:cubicBezTo>
                  <a:cubicBezTo>
                    <a:pt x="822" y="1924"/>
                    <a:pt x="344" y="989"/>
                    <a:pt x="321" y="943"/>
                  </a:cubicBezTo>
                  <a:cubicBezTo>
                    <a:pt x="294" y="886"/>
                    <a:pt x="238" y="854"/>
                    <a:pt x="179" y="854"/>
                  </a:cubicBezTo>
                  <a:cubicBezTo>
                    <a:pt x="156" y="854"/>
                    <a:pt x="133" y="860"/>
                    <a:pt x="110" y="870"/>
                  </a:cubicBezTo>
                  <a:cubicBezTo>
                    <a:pt x="32" y="908"/>
                    <a:pt x="1" y="1002"/>
                    <a:pt x="38" y="1081"/>
                  </a:cubicBezTo>
                  <a:cubicBezTo>
                    <a:pt x="47" y="1094"/>
                    <a:pt x="624" y="2238"/>
                    <a:pt x="1870" y="2238"/>
                  </a:cubicBezTo>
                  <a:cubicBezTo>
                    <a:pt x="2107" y="2238"/>
                    <a:pt x="2367" y="2196"/>
                    <a:pt x="2652" y="2100"/>
                  </a:cubicBezTo>
                  <a:cubicBezTo>
                    <a:pt x="3966" y="1649"/>
                    <a:pt x="4055" y="227"/>
                    <a:pt x="4057" y="166"/>
                  </a:cubicBezTo>
                  <a:cubicBezTo>
                    <a:pt x="4062" y="80"/>
                    <a:pt x="3997" y="6"/>
                    <a:pt x="3909" y="2"/>
                  </a:cubicBezTo>
                  <a:cubicBezTo>
                    <a:pt x="3902" y="1"/>
                    <a:pt x="3895" y="0"/>
                    <a:pt x="388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273;p63">
              <a:extLst>
                <a:ext uri="{FF2B5EF4-FFF2-40B4-BE49-F238E27FC236}">
                  <a16:creationId xmlns:a16="http://schemas.microsoft.com/office/drawing/2014/main" id="{FD1545BD-AF7E-4E4F-97DD-D6306BFD4276}"/>
                </a:ext>
              </a:extLst>
            </p:cNvPr>
            <p:cNvSpPr/>
            <p:nvPr/>
          </p:nvSpPr>
          <p:spPr>
            <a:xfrm>
              <a:off x="3099375" y="4570925"/>
              <a:ext cx="34500" cy="64925"/>
            </a:xfrm>
            <a:custGeom>
              <a:avLst/>
              <a:gdLst/>
              <a:ahLst/>
              <a:cxnLst/>
              <a:rect l="l" t="t" r="r" b="b"/>
              <a:pathLst>
                <a:path w="1380" h="2597" extrusionOk="0">
                  <a:moveTo>
                    <a:pt x="1199" y="0"/>
                  </a:moveTo>
                  <a:cubicBezTo>
                    <a:pt x="1178" y="0"/>
                    <a:pt x="1157" y="4"/>
                    <a:pt x="1137" y="13"/>
                  </a:cubicBezTo>
                  <a:cubicBezTo>
                    <a:pt x="636" y="232"/>
                    <a:pt x="323" y="551"/>
                    <a:pt x="210" y="963"/>
                  </a:cubicBezTo>
                  <a:cubicBezTo>
                    <a:pt x="0" y="1721"/>
                    <a:pt x="547" y="2498"/>
                    <a:pt x="571" y="2532"/>
                  </a:cubicBezTo>
                  <a:cubicBezTo>
                    <a:pt x="601" y="2574"/>
                    <a:pt x="649" y="2597"/>
                    <a:pt x="698" y="2597"/>
                  </a:cubicBezTo>
                  <a:cubicBezTo>
                    <a:pt x="732" y="2597"/>
                    <a:pt x="763" y="2587"/>
                    <a:pt x="792" y="2570"/>
                  </a:cubicBezTo>
                  <a:cubicBezTo>
                    <a:pt x="864" y="2518"/>
                    <a:pt x="880" y="2420"/>
                    <a:pt x="829" y="2350"/>
                  </a:cubicBezTo>
                  <a:cubicBezTo>
                    <a:pt x="824" y="2343"/>
                    <a:pt x="346" y="1658"/>
                    <a:pt x="515" y="1047"/>
                  </a:cubicBezTo>
                  <a:cubicBezTo>
                    <a:pt x="603" y="732"/>
                    <a:pt x="855" y="482"/>
                    <a:pt x="1263" y="304"/>
                  </a:cubicBezTo>
                  <a:cubicBezTo>
                    <a:pt x="1343" y="268"/>
                    <a:pt x="1380" y="175"/>
                    <a:pt x="1345" y="95"/>
                  </a:cubicBezTo>
                  <a:cubicBezTo>
                    <a:pt x="1319" y="35"/>
                    <a:pt x="1260" y="0"/>
                    <a:pt x="119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274;p63">
              <a:extLst>
                <a:ext uri="{FF2B5EF4-FFF2-40B4-BE49-F238E27FC236}">
                  <a16:creationId xmlns:a16="http://schemas.microsoft.com/office/drawing/2014/main" id="{37D13499-9735-43F1-A349-83DC5B92AC95}"/>
                </a:ext>
              </a:extLst>
            </p:cNvPr>
            <p:cNvSpPr/>
            <p:nvPr/>
          </p:nvSpPr>
          <p:spPr>
            <a:xfrm>
              <a:off x="3100975" y="4552700"/>
              <a:ext cx="25025" cy="36225"/>
            </a:xfrm>
            <a:custGeom>
              <a:avLst/>
              <a:gdLst/>
              <a:ahLst/>
              <a:cxnLst/>
              <a:rect l="l" t="t" r="r" b="b"/>
              <a:pathLst>
                <a:path w="1001" h="1449" extrusionOk="0">
                  <a:moveTo>
                    <a:pt x="820" y="1"/>
                  </a:moveTo>
                  <a:cubicBezTo>
                    <a:pt x="799" y="1"/>
                    <a:pt x="778" y="5"/>
                    <a:pt x="758" y="13"/>
                  </a:cubicBezTo>
                  <a:cubicBezTo>
                    <a:pt x="292" y="216"/>
                    <a:pt x="46" y="460"/>
                    <a:pt x="26" y="743"/>
                  </a:cubicBezTo>
                  <a:cubicBezTo>
                    <a:pt x="0" y="1134"/>
                    <a:pt x="417" y="1397"/>
                    <a:pt x="464" y="1426"/>
                  </a:cubicBezTo>
                  <a:cubicBezTo>
                    <a:pt x="488" y="1441"/>
                    <a:pt x="517" y="1448"/>
                    <a:pt x="544" y="1448"/>
                  </a:cubicBezTo>
                  <a:cubicBezTo>
                    <a:pt x="597" y="1448"/>
                    <a:pt x="649" y="1421"/>
                    <a:pt x="681" y="1374"/>
                  </a:cubicBezTo>
                  <a:cubicBezTo>
                    <a:pt x="727" y="1301"/>
                    <a:pt x="704" y="1203"/>
                    <a:pt x="629" y="1158"/>
                  </a:cubicBezTo>
                  <a:cubicBezTo>
                    <a:pt x="551" y="1109"/>
                    <a:pt x="331" y="935"/>
                    <a:pt x="343" y="766"/>
                  </a:cubicBezTo>
                  <a:cubicBezTo>
                    <a:pt x="354" y="615"/>
                    <a:pt x="545" y="452"/>
                    <a:pt x="884" y="303"/>
                  </a:cubicBezTo>
                  <a:cubicBezTo>
                    <a:pt x="964" y="269"/>
                    <a:pt x="1001" y="176"/>
                    <a:pt x="966" y="96"/>
                  </a:cubicBezTo>
                  <a:cubicBezTo>
                    <a:pt x="940" y="35"/>
                    <a:pt x="881" y="1"/>
                    <a:pt x="82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275;p63">
              <a:extLst>
                <a:ext uri="{FF2B5EF4-FFF2-40B4-BE49-F238E27FC236}">
                  <a16:creationId xmlns:a16="http://schemas.microsoft.com/office/drawing/2014/main" id="{6EEC3187-3B3A-48AE-B3EA-88DBCEC14BCA}"/>
                </a:ext>
              </a:extLst>
            </p:cNvPr>
            <p:cNvSpPr/>
            <p:nvPr/>
          </p:nvSpPr>
          <p:spPr>
            <a:xfrm>
              <a:off x="3034250" y="4464675"/>
              <a:ext cx="77175" cy="106575"/>
            </a:xfrm>
            <a:custGeom>
              <a:avLst/>
              <a:gdLst/>
              <a:ahLst/>
              <a:cxnLst/>
              <a:rect l="l" t="t" r="r" b="b"/>
              <a:pathLst>
                <a:path w="3087" h="4263" extrusionOk="0">
                  <a:moveTo>
                    <a:pt x="1957" y="0"/>
                  </a:moveTo>
                  <a:cubicBezTo>
                    <a:pt x="1937" y="0"/>
                    <a:pt x="1916" y="4"/>
                    <a:pt x="1896" y="12"/>
                  </a:cubicBezTo>
                  <a:cubicBezTo>
                    <a:pt x="631" y="562"/>
                    <a:pt x="0" y="1185"/>
                    <a:pt x="20" y="1863"/>
                  </a:cubicBezTo>
                  <a:cubicBezTo>
                    <a:pt x="59" y="3217"/>
                    <a:pt x="2738" y="4211"/>
                    <a:pt x="2852" y="4254"/>
                  </a:cubicBezTo>
                  <a:cubicBezTo>
                    <a:pt x="2869" y="4261"/>
                    <a:pt x="2888" y="4263"/>
                    <a:pt x="2906" y="4263"/>
                  </a:cubicBezTo>
                  <a:cubicBezTo>
                    <a:pt x="2970" y="4263"/>
                    <a:pt x="3031" y="4224"/>
                    <a:pt x="3056" y="4162"/>
                  </a:cubicBezTo>
                  <a:cubicBezTo>
                    <a:pt x="3087" y="4080"/>
                    <a:pt x="3045" y="3990"/>
                    <a:pt x="2962" y="3959"/>
                  </a:cubicBezTo>
                  <a:cubicBezTo>
                    <a:pt x="2241" y="3697"/>
                    <a:pt x="364" y="2805"/>
                    <a:pt x="336" y="1855"/>
                  </a:cubicBezTo>
                  <a:cubicBezTo>
                    <a:pt x="319" y="1319"/>
                    <a:pt x="887" y="796"/>
                    <a:pt x="2022" y="303"/>
                  </a:cubicBezTo>
                  <a:cubicBezTo>
                    <a:pt x="2103" y="268"/>
                    <a:pt x="2139" y="175"/>
                    <a:pt x="2104" y="95"/>
                  </a:cubicBezTo>
                  <a:cubicBezTo>
                    <a:pt x="2077" y="36"/>
                    <a:pt x="2019" y="0"/>
                    <a:pt x="19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276;p63">
              <a:extLst>
                <a:ext uri="{FF2B5EF4-FFF2-40B4-BE49-F238E27FC236}">
                  <a16:creationId xmlns:a16="http://schemas.microsoft.com/office/drawing/2014/main" id="{FF91A5C2-5DF4-4165-AB93-E0A51245DD17}"/>
                </a:ext>
              </a:extLst>
            </p:cNvPr>
            <p:cNvSpPr/>
            <p:nvPr/>
          </p:nvSpPr>
          <p:spPr>
            <a:xfrm>
              <a:off x="3061325" y="4479200"/>
              <a:ext cx="58450" cy="84550"/>
            </a:xfrm>
            <a:custGeom>
              <a:avLst/>
              <a:gdLst/>
              <a:ahLst/>
              <a:cxnLst/>
              <a:rect l="l" t="t" r="r" b="b"/>
              <a:pathLst>
                <a:path w="2338" h="3382" extrusionOk="0">
                  <a:moveTo>
                    <a:pt x="1128" y="1"/>
                  </a:moveTo>
                  <a:cubicBezTo>
                    <a:pt x="1107" y="1"/>
                    <a:pt x="1086" y="5"/>
                    <a:pt x="1066" y="13"/>
                  </a:cubicBezTo>
                  <a:cubicBezTo>
                    <a:pt x="412" y="298"/>
                    <a:pt x="68" y="671"/>
                    <a:pt x="49" y="1120"/>
                  </a:cubicBezTo>
                  <a:cubicBezTo>
                    <a:pt x="0" y="2219"/>
                    <a:pt x="1997" y="3315"/>
                    <a:pt x="2082" y="3362"/>
                  </a:cubicBezTo>
                  <a:cubicBezTo>
                    <a:pt x="2105" y="3375"/>
                    <a:pt x="2131" y="3381"/>
                    <a:pt x="2156" y="3381"/>
                  </a:cubicBezTo>
                  <a:cubicBezTo>
                    <a:pt x="2213" y="3381"/>
                    <a:pt x="2267" y="3351"/>
                    <a:pt x="2296" y="3299"/>
                  </a:cubicBezTo>
                  <a:cubicBezTo>
                    <a:pt x="2338" y="3223"/>
                    <a:pt x="2309" y="3127"/>
                    <a:pt x="2233" y="3085"/>
                  </a:cubicBezTo>
                  <a:cubicBezTo>
                    <a:pt x="1701" y="2797"/>
                    <a:pt x="331" y="1885"/>
                    <a:pt x="365" y="1135"/>
                  </a:cubicBezTo>
                  <a:cubicBezTo>
                    <a:pt x="378" y="816"/>
                    <a:pt x="658" y="537"/>
                    <a:pt x="1193" y="304"/>
                  </a:cubicBezTo>
                  <a:cubicBezTo>
                    <a:pt x="1272" y="269"/>
                    <a:pt x="1309" y="176"/>
                    <a:pt x="1273" y="96"/>
                  </a:cubicBezTo>
                  <a:cubicBezTo>
                    <a:pt x="1247" y="36"/>
                    <a:pt x="1189" y="1"/>
                    <a:pt x="1128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277;p63">
              <a:extLst>
                <a:ext uri="{FF2B5EF4-FFF2-40B4-BE49-F238E27FC236}">
                  <a16:creationId xmlns:a16="http://schemas.microsoft.com/office/drawing/2014/main" id="{45C4DD00-D1AC-4D9E-838B-95A9B372EBE6}"/>
                </a:ext>
              </a:extLst>
            </p:cNvPr>
            <p:cNvSpPr/>
            <p:nvPr/>
          </p:nvSpPr>
          <p:spPr>
            <a:xfrm>
              <a:off x="3124850" y="4566900"/>
              <a:ext cx="59025" cy="41725"/>
            </a:xfrm>
            <a:custGeom>
              <a:avLst/>
              <a:gdLst/>
              <a:ahLst/>
              <a:cxnLst/>
              <a:rect l="l" t="t" r="r" b="b"/>
              <a:pathLst>
                <a:path w="2361" h="1669" extrusionOk="0">
                  <a:moveTo>
                    <a:pt x="857" y="0"/>
                  </a:moveTo>
                  <a:cubicBezTo>
                    <a:pt x="627" y="0"/>
                    <a:pt x="379" y="58"/>
                    <a:pt x="117" y="172"/>
                  </a:cubicBezTo>
                  <a:cubicBezTo>
                    <a:pt x="37" y="207"/>
                    <a:pt x="1" y="299"/>
                    <a:pt x="35" y="380"/>
                  </a:cubicBezTo>
                  <a:cubicBezTo>
                    <a:pt x="62" y="439"/>
                    <a:pt x="120" y="475"/>
                    <a:pt x="181" y="475"/>
                  </a:cubicBezTo>
                  <a:cubicBezTo>
                    <a:pt x="202" y="475"/>
                    <a:pt x="223" y="470"/>
                    <a:pt x="243" y="462"/>
                  </a:cubicBezTo>
                  <a:cubicBezTo>
                    <a:pt x="465" y="367"/>
                    <a:pt x="670" y="319"/>
                    <a:pt x="858" y="319"/>
                  </a:cubicBezTo>
                  <a:cubicBezTo>
                    <a:pt x="1018" y="319"/>
                    <a:pt x="1165" y="353"/>
                    <a:pt x="1298" y="423"/>
                  </a:cubicBezTo>
                  <a:cubicBezTo>
                    <a:pt x="1860" y="716"/>
                    <a:pt x="2034" y="1533"/>
                    <a:pt x="2036" y="1542"/>
                  </a:cubicBezTo>
                  <a:cubicBezTo>
                    <a:pt x="2052" y="1616"/>
                    <a:pt x="2117" y="1668"/>
                    <a:pt x="2190" y="1668"/>
                  </a:cubicBezTo>
                  <a:cubicBezTo>
                    <a:pt x="2201" y="1668"/>
                    <a:pt x="2211" y="1667"/>
                    <a:pt x="2220" y="1663"/>
                  </a:cubicBezTo>
                  <a:cubicBezTo>
                    <a:pt x="2305" y="1646"/>
                    <a:pt x="2361" y="1563"/>
                    <a:pt x="2343" y="1477"/>
                  </a:cubicBezTo>
                  <a:cubicBezTo>
                    <a:pt x="2336" y="1438"/>
                    <a:pt x="2141" y="507"/>
                    <a:pt x="1443" y="142"/>
                  </a:cubicBezTo>
                  <a:cubicBezTo>
                    <a:pt x="1262" y="48"/>
                    <a:pt x="1067" y="0"/>
                    <a:pt x="8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278;p63">
              <a:extLst>
                <a:ext uri="{FF2B5EF4-FFF2-40B4-BE49-F238E27FC236}">
                  <a16:creationId xmlns:a16="http://schemas.microsoft.com/office/drawing/2014/main" id="{DD966DB7-A834-4C8B-8D03-8ABC00C6BA0D}"/>
                </a:ext>
              </a:extLst>
            </p:cNvPr>
            <p:cNvSpPr/>
            <p:nvPr/>
          </p:nvSpPr>
          <p:spPr>
            <a:xfrm>
              <a:off x="3116900" y="4548950"/>
              <a:ext cx="36375" cy="25950"/>
            </a:xfrm>
            <a:custGeom>
              <a:avLst/>
              <a:gdLst/>
              <a:ahLst/>
              <a:cxnLst/>
              <a:rect l="l" t="t" r="r" b="b"/>
              <a:pathLst>
                <a:path w="1455" h="1038" extrusionOk="0">
                  <a:moveTo>
                    <a:pt x="757" y="1"/>
                  </a:moveTo>
                  <a:cubicBezTo>
                    <a:pt x="578" y="1"/>
                    <a:pt x="364" y="55"/>
                    <a:pt x="117" y="162"/>
                  </a:cubicBezTo>
                  <a:cubicBezTo>
                    <a:pt x="37" y="198"/>
                    <a:pt x="0" y="290"/>
                    <a:pt x="36" y="371"/>
                  </a:cubicBezTo>
                  <a:cubicBezTo>
                    <a:pt x="62" y="430"/>
                    <a:pt x="120" y="465"/>
                    <a:pt x="180" y="465"/>
                  </a:cubicBezTo>
                  <a:cubicBezTo>
                    <a:pt x="201" y="465"/>
                    <a:pt x="223" y="461"/>
                    <a:pt x="243" y="452"/>
                  </a:cubicBezTo>
                  <a:cubicBezTo>
                    <a:pt x="451" y="362"/>
                    <a:pt x="625" y="317"/>
                    <a:pt x="756" y="317"/>
                  </a:cubicBezTo>
                  <a:cubicBezTo>
                    <a:pt x="840" y="317"/>
                    <a:pt x="906" y="335"/>
                    <a:pt x="952" y="372"/>
                  </a:cubicBezTo>
                  <a:cubicBezTo>
                    <a:pt x="1084" y="479"/>
                    <a:pt x="1062" y="759"/>
                    <a:pt x="1043" y="849"/>
                  </a:cubicBezTo>
                  <a:cubicBezTo>
                    <a:pt x="1026" y="934"/>
                    <a:pt x="1081" y="1017"/>
                    <a:pt x="1166" y="1035"/>
                  </a:cubicBezTo>
                  <a:cubicBezTo>
                    <a:pt x="1178" y="1036"/>
                    <a:pt x="1188" y="1037"/>
                    <a:pt x="1199" y="1037"/>
                  </a:cubicBezTo>
                  <a:cubicBezTo>
                    <a:pt x="1272" y="1037"/>
                    <a:pt x="1337" y="986"/>
                    <a:pt x="1351" y="912"/>
                  </a:cubicBezTo>
                  <a:cubicBezTo>
                    <a:pt x="1362" y="858"/>
                    <a:pt x="1454" y="374"/>
                    <a:pt x="1151" y="127"/>
                  </a:cubicBezTo>
                  <a:cubicBezTo>
                    <a:pt x="1048" y="43"/>
                    <a:pt x="916" y="1"/>
                    <a:pt x="75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279;p63">
              <a:extLst>
                <a:ext uri="{FF2B5EF4-FFF2-40B4-BE49-F238E27FC236}">
                  <a16:creationId xmlns:a16="http://schemas.microsoft.com/office/drawing/2014/main" id="{325EEDB3-289F-4BCC-96A2-F675C71A4D3D}"/>
                </a:ext>
              </a:extLst>
            </p:cNvPr>
            <p:cNvSpPr/>
            <p:nvPr/>
          </p:nvSpPr>
          <p:spPr>
            <a:xfrm>
              <a:off x="3078675" y="4453850"/>
              <a:ext cx="92825" cy="103375"/>
            </a:xfrm>
            <a:custGeom>
              <a:avLst/>
              <a:gdLst/>
              <a:ahLst/>
              <a:cxnLst/>
              <a:rect l="l" t="t" r="r" b="b"/>
              <a:pathLst>
                <a:path w="3713" h="4135" extrusionOk="0">
                  <a:moveTo>
                    <a:pt x="1817" y="1"/>
                  </a:moveTo>
                  <a:cubicBezTo>
                    <a:pt x="1361" y="1"/>
                    <a:pt x="793" y="148"/>
                    <a:pt x="117" y="441"/>
                  </a:cubicBezTo>
                  <a:cubicBezTo>
                    <a:pt x="37" y="477"/>
                    <a:pt x="0" y="570"/>
                    <a:pt x="35" y="650"/>
                  </a:cubicBezTo>
                  <a:cubicBezTo>
                    <a:pt x="62" y="709"/>
                    <a:pt x="120" y="745"/>
                    <a:pt x="182" y="745"/>
                  </a:cubicBezTo>
                  <a:cubicBezTo>
                    <a:pt x="202" y="745"/>
                    <a:pt x="223" y="741"/>
                    <a:pt x="243" y="732"/>
                  </a:cubicBezTo>
                  <a:cubicBezTo>
                    <a:pt x="886" y="453"/>
                    <a:pt x="1412" y="313"/>
                    <a:pt x="1816" y="313"/>
                  </a:cubicBezTo>
                  <a:cubicBezTo>
                    <a:pt x="2126" y="313"/>
                    <a:pt x="2364" y="395"/>
                    <a:pt x="2529" y="559"/>
                  </a:cubicBezTo>
                  <a:cubicBezTo>
                    <a:pt x="3203" y="1226"/>
                    <a:pt x="2575" y="3207"/>
                    <a:pt x="2275" y="3915"/>
                  </a:cubicBezTo>
                  <a:cubicBezTo>
                    <a:pt x="2241" y="3995"/>
                    <a:pt x="2279" y="4088"/>
                    <a:pt x="2358" y="4122"/>
                  </a:cubicBezTo>
                  <a:cubicBezTo>
                    <a:pt x="2378" y="4131"/>
                    <a:pt x="2399" y="4135"/>
                    <a:pt x="2420" y="4135"/>
                  </a:cubicBezTo>
                  <a:cubicBezTo>
                    <a:pt x="2482" y="4135"/>
                    <a:pt x="2540" y="4098"/>
                    <a:pt x="2565" y="4035"/>
                  </a:cubicBezTo>
                  <a:cubicBezTo>
                    <a:pt x="2612" y="3924"/>
                    <a:pt x="3713" y="1288"/>
                    <a:pt x="2750" y="334"/>
                  </a:cubicBezTo>
                  <a:cubicBezTo>
                    <a:pt x="2525" y="112"/>
                    <a:pt x="2214" y="1"/>
                    <a:pt x="181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280;p63">
              <a:extLst>
                <a:ext uri="{FF2B5EF4-FFF2-40B4-BE49-F238E27FC236}">
                  <a16:creationId xmlns:a16="http://schemas.microsoft.com/office/drawing/2014/main" id="{A117C03D-D6DF-41BF-B854-3E16C3876920}"/>
                </a:ext>
              </a:extLst>
            </p:cNvPr>
            <p:cNvSpPr/>
            <p:nvPr/>
          </p:nvSpPr>
          <p:spPr>
            <a:xfrm>
              <a:off x="3085025" y="4474225"/>
              <a:ext cx="61375" cy="83950"/>
            </a:xfrm>
            <a:custGeom>
              <a:avLst/>
              <a:gdLst/>
              <a:ahLst/>
              <a:cxnLst/>
              <a:rect l="l" t="t" r="r" b="b"/>
              <a:pathLst>
                <a:path w="2455" h="3358" extrusionOk="0">
                  <a:moveTo>
                    <a:pt x="977" y="0"/>
                  </a:moveTo>
                  <a:cubicBezTo>
                    <a:pt x="728" y="0"/>
                    <a:pt x="441" y="70"/>
                    <a:pt x="118" y="210"/>
                  </a:cubicBezTo>
                  <a:cubicBezTo>
                    <a:pt x="37" y="245"/>
                    <a:pt x="1" y="338"/>
                    <a:pt x="36" y="419"/>
                  </a:cubicBezTo>
                  <a:cubicBezTo>
                    <a:pt x="63" y="478"/>
                    <a:pt x="120" y="513"/>
                    <a:pt x="181" y="513"/>
                  </a:cubicBezTo>
                  <a:cubicBezTo>
                    <a:pt x="202" y="513"/>
                    <a:pt x="224" y="509"/>
                    <a:pt x="245" y="500"/>
                  </a:cubicBezTo>
                  <a:cubicBezTo>
                    <a:pt x="527" y="377"/>
                    <a:pt x="771" y="316"/>
                    <a:pt x="974" y="316"/>
                  </a:cubicBezTo>
                  <a:cubicBezTo>
                    <a:pt x="1155" y="316"/>
                    <a:pt x="1303" y="364"/>
                    <a:pt x="1417" y="463"/>
                  </a:cubicBezTo>
                  <a:cubicBezTo>
                    <a:pt x="1987" y="950"/>
                    <a:pt x="1719" y="2576"/>
                    <a:pt x="1567" y="3161"/>
                  </a:cubicBezTo>
                  <a:cubicBezTo>
                    <a:pt x="1544" y="3245"/>
                    <a:pt x="1596" y="3330"/>
                    <a:pt x="1679" y="3352"/>
                  </a:cubicBezTo>
                  <a:cubicBezTo>
                    <a:pt x="1693" y="3356"/>
                    <a:pt x="1706" y="3357"/>
                    <a:pt x="1719" y="3357"/>
                  </a:cubicBezTo>
                  <a:cubicBezTo>
                    <a:pt x="1789" y="3357"/>
                    <a:pt x="1852" y="3310"/>
                    <a:pt x="1871" y="3239"/>
                  </a:cubicBezTo>
                  <a:cubicBezTo>
                    <a:pt x="1894" y="3145"/>
                    <a:pt x="2455" y="937"/>
                    <a:pt x="1620" y="222"/>
                  </a:cubicBezTo>
                  <a:cubicBezTo>
                    <a:pt x="1446" y="74"/>
                    <a:pt x="1232" y="0"/>
                    <a:pt x="97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281;p63">
              <a:extLst>
                <a:ext uri="{FF2B5EF4-FFF2-40B4-BE49-F238E27FC236}">
                  <a16:creationId xmlns:a16="http://schemas.microsoft.com/office/drawing/2014/main" id="{09D21DC4-9456-4327-94B6-7E5EA377BC56}"/>
                </a:ext>
              </a:extLst>
            </p:cNvPr>
            <p:cNvSpPr/>
            <p:nvPr/>
          </p:nvSpPr>
          <p:spPr>
            <a:xfrm>
              <a:off x="3120850" y="5169325"/>
              <a:ext cx="272925" cy="52975"/>
            </a:xfrm>
            <a:custGeom>
              <a:avLst/>
              <a:gdLst/>
              <a:ahLst/>
              <a:cxnLst/>
              <a:rect l="l" t="t" r="r" b="b"/>
              <a:pathLst>
                <a:path w="10917" h="2119" extrusionOk="0">
                  <a:moveTo>
                    <a:pt x="10736" y="0"/>
                  </a:moveTo>
                  <a:cubicBezTo>
                    <a:pt x="10715" y="0"/>
                    <a:pt x="10694" y="4"/>
                    <a:pt x="10674" y="13"/>
                  </a:cubicBezTo>
                  <a:cubicBezTo>
                    <a:pt x="7384" y="1442"/>
                    <a:pt x="4935" y="1790"/>
                    <a:pt x="3330" y="1790"/>
                  </a:cubicBezTo>
                  <a:cubicBezTo>
                    <a:pt x="1830" y="1790"/>
                    <a:pt x="1067" y="1486"/>
                    <a:pt x="1042" y="1476"/>
                  </a:cubicBezTo>
                  <a:cubicBezTo>
                    <a:pt x="820" y="1417"/>
                    <a:pt x="352" y="1222"/>
                    <a:pt x="333" y="1001"/>
                  </a:cubicBezTo>
                  <a:cubicBezTo>
                    <a:pt x="326" y="926"/>
                    <a:pt x="340" y="870"/>
                    <a:pt x="373" y="829"/>
                  </a:cubicBezTo>
                  <a:cubicBezTo>
                    <a:pt x="425" y="766"/>
                    <a:pt x="525" y="745"/>
                    <a:pt x="559" y="743"/>
                  </a:cubicBezTo>
                  <a:cubicBezTo>
                    <a:pt x="645" y="737"/>
                    <a:pt x="711" y="662"/>
                    <a:pt x="706" y="576"/>
                  </a:cubicBezTo>
                  <a:cubicBezTo>
                    <a:pt x="701" y="491"/>
                    <a:pt x="633" y="428"/>
                    <a:pt x="548" y="428"/>
                  </a:cubicBezTo>
                  <a:cubicBezTo>
                    <a:pt x="545" y="428"/>
                    <a:pt x="542" y="428"/>
                    <a:pt x="538" y="428"/>
                  </a:cubicBezTo>
                  <a:cubicBezTo>
                    <a:pt x="513" y="429"/>
                    <a:pt x="284" y="449"/>
                    <a:pt x="135" y="623"/>
                  </a:cubicBezTo>
                  <a:cubicBezTo>
                    <a:pt x="73" y="696"/>
                    <a:pt x="0" y="827"/>
                    <a:pt x="19" y="1028"/>
                  </a:cubicBezTo>
                  <a:cubicBezTo>
                    <a:pt x="62" y="1527"/>
                    <a:pt x="869" y="1755"/>
                    <a:pt x="940" y="1773"/>
                  </a:cubicBezTo>
                  <a:cubicBezTo>
                    <a:pt x="1005" y="1799"/>
                    <a:pt x="1794" y="2119"/>
                    <a:pt x="3330" y="2119"/>
                  </a:cubicBezTo>
                  <a:cubicBezTo>
                    <a:pt x="4966" y="2119"/>
                    <a:pt x="7446" y="1757"/>
                    <a:pt x="10800" y="304"/>
                  </a:cubicBezTo>
                  <a:cubicBezTo>
                    <a:pt x="10880" y="268"/>
                    <a:pt x="10917" y="175"/>
                    <a:pt x="10881" y="95"/>
                  </a:cubicBezTo>
                  <a:cubicBezTo>
                    <a:pt x="10855" y="35"/>
                    <a:pt x="10797" y="0"/>
                    <a:pt x="1073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282;p63">
              <a:extLst>
                <a:ext uri="{FF2B5EF4-FFF2-40B4-BE49-F238E27FC236}">
                  <a16:creationId xmlns:a16="http://schemas.microsoft.com/office/drawing/2014/main" id="{793ABC72-CD33-44D4-AA0B-824C11EEB839}"/>
                </a:ext>
              </a:extLst>
            </p:cNvPr>
            <p:cNvSpPr/>
            <p:nvPr/>
          </p:nvSpPr>
          <p:spPr>
            <a:xfrm>
              <a:off x="3384750" y="4985500"/>
              <a:ext cx="210875" cy="191700"/>
            </a:xfrm>
            <a:custGeom>
              <a:avLst/>
              <a:gdLst/>
              <a:ahLst/>
              <a:cxnLst/>
              <a:rect l="l" t="t" r="r" b="b"/>
              <a:pathLst>
                <a:path w="8435" h="7668" extrusionOk="0">
                  <a:moveTo>
                    <a:pt x="7846" y="1"/>
                  </a:moveTo>
                  <a:cubicBezTo>
                    <a:pt x="7597" y="1"/>
                    <a:pt x="7365" y="217"/>
                    <a:pt x="7337" y="243"/>
                  </a:cubicBezTo>
                  <a:cubicBezTo>
                    <a:pt x="7274" y="303"/>
                    <a:pt x="7272" y="403"/>
                    <a:pt x="7332" y="465"/>
                  </a:cubicBezTo>
                  <a:cubicBezTo>
                    <a:pt x="7363" y="498"/>
                    <a:pt x="7404" y="514"/>
                    <a:pt x="7446" y="514"/>
                  </a:cubicBezTo>
                  <a:cubicBezTo>
                    <a:pt x="7485" y="514"/>
                    <a:pt x="7525" y="500"/>
                    <a:pt x="7555" y="471"/>
                  </a:cubicBezTo>
                  <a:cubicBezTo>
                    <a:pt x="7607" y="420"/>
                    <a:pt x="7759" y="317"/>
                    <a:pt x="7857" y="316"/>
                  </a:cubicBezTo>
                  <a:cubicBezTo>
                    <a:pt x="7886" y="317"/>
                    <a:pt x="7907" y="329"/>
                    <a:pt x="7929" y="353"/>
                  </a:cubicBezTo>
                  <a:cubicBezTo>
                    <a:pt x="8022" y="461"/>
                    <a:pt x="7912" y="958"/>
                    <a:pt x="7751" y="1345"/>
                  </a:cubicBezTo>
                  <a:cubicBezTo>
                    <a:pt x="7739" y="1376"/>
                    <a:pt x="6482" y="4600"/>
                    <a:pt x="118" y="7364"/>
                  </a:cubicBezTo>
                  <a:cubicBezTo>
                    <a:pt x="37" y="7399"/>
                    <a:pt x="1" y="7491"/>
                    <a:pt x="36" y="7572"/>
                  </a:cubicBezTo>
                  <a:cubicBezTo>
                    <a:pt x="61" y="7632"/>
                    <a:pt x="120" y="7667"/>
                    <a:pt x="181" y="7667"/>
                  </a:cubicBezTo>
                  <a:cubicBezTo>
                    <a:pt x="202" y="7667"/>
                    <a:pt x="222" y="7663"/>
                    <a:pt x="243" y="7654"/>
                  </a:cubicBezTo>
                  <a:cubicBezTo>
                    <a:pt x="6748" y="4828"/>
                    <a:pt x="7999" y="1588"/>
                    <a:pt x="8046" y="1460"/>
                  </a:cubicBezTo>
                  <a:cubicBezTo>
                    <a:pt x="8142" y="1229"/>
                    <a:pt x="8434" y="453"/>
                    <a:pt x="8168" y="147"/>
                  </a:cubicBezTo>
                  <a:cubicBezTo>
                    <a:pt x="8090" y="58"/>
                    <a:pt x="7988" y="7"/>
                    <a:pt x="7873" y="2"/>
                  </a:cubicBezTo>
                  <a:cubicBezTo>
                    <a:pt x="7864" y="1"/>
                    <a:pt x="7855" y="1"/>
                    <a:pt x="78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283;p63">
              <a:extLst>
                <a:ext uri="{FF2B5EF4-FFF2-40B4-BE49-F238E27FC236}">
                  <a16:creationId xmlns:a16="http://schemas.microsoft.com/office/drawing/2014/main" id="{CA781B8E-E305-44A8-847F-656CE014E1D7}"/>
                </a:ext>
              </a:extLst>
            </p:cNvPr>
            <p:cNvSpPr/>
            <p:nvPr/>
          </p:nvSpPr>
          <p:spPr>
            <a:xfrm>
              <a:off x="3100775" y="4906725"/>
              <a:ext cx="64225" cy="242300"/>
            </a:xfrm>
            <a:custGeom>
              <a:avLst/>
              <a:gdLst/>
              <a:ahLst/>
              <a:cxnLst/>
              <a:rect l="l" t="t" r="r" b="b"/>
              <a:pathLst>
                <a:path w="2569" h="9692" extrusionOk="0">
                  <a:moveTo>
                    <a:pt x="95" y="0"/>
                  </a:moveTo>
                  <a:cubicBezTo>
                    <a:pt x="82" y="0"/>
                    <a:pt x="68" y="4"/>
                    <a:pt x="55" y="11"/>
                  </a:cubicBezTo>
                  <a:cubicBezTo>
                    <a:pt x="16" y="33"/>
                    <a:pt x="1" y="82"/>
                    <a:pt x="23" y="123"/>
                  </a:cubicBezTo>
                  <a:cubicBezTo>
                    <a:pt x="1593" y="3027"/>
                    <a:pt x="2403" y="6307"/>
                    <a:pt x="2363" y="9608"/>
                  </a:cubicBezTo>
                  <a:cubicBezTo>
                    <a:pt x="2362" y="9653"/>
                    <a:pt x="2399" y="9692"/>
                    <a:pt x="2446" y="9692"/>
                  </a:cubicBezTo>
                  <a:cubicBezTo>
                    <a:pt x="2492" y="9692"/>
                    <a:pt x="2528" y="9655"/>
                    <a:pt x="2529" y="9608"/>
                  </a:cubicBezTo>
                  <a:cubicBezTo>
                    <a:pt x="2568" y="6280"/>
                    <a:pt x="1752" y="2973"/>
                    <a:pt x="168" y="43"/>
                  </a:cubicBezTo>
                  <a:cubicBezTo>
                    <a:pt x="152" y="16"/>
                    <a:pt x="124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284;p63">
              <a:extLst>
                <a:ext uri="{FF2B5EF4-FFF2-40B4-BE49-F238E27FC236}">
                  <a16:creationId xmlns:a16="http://schemas.microsoft.com/office/drawing/2014/main" id="{4413A0BF-4B9A-4FC2-909B-A6E04038DCC4}"/>
                </a:ext>
              </a:extLst>
            </p:cNvPr>
            <p:cNvSpPr/>
            <p:nvPr/>
          </p:nvSpPr>
          <p:spPr>
            <a:xfrm>
              <a:off x="3165075" y="4991675"/>
              <a:ext cx="17700" cy="83375"/>
            </a:xfrm>
            <a:custGeom>
              <a:avLst/>
              <a:gdLst/>
              <a:ahLst/>
              <a:cxnLst/>
              <a:rect l="l" t="t" r="r" b="b"/>
              <a:pathLst>
                <a:path w="708" h="3335" extrusionOk="0">
                  <a:moveTo>
                    <a:pt x="95" y="0"/>
                  </a:moveTo>
                  <a:cubicBezTo>
                    <a:pt x="87" y="0"/>
                    <a:pt x="79" y="1"/>
                    <a:pt x="71" y="4"/>
                  </a:cubicBezTo>
                  <a:cubicBezTo>
                    <a:pt x="26" y="15"/>
                    <a:pt x="0" y="61"/>
                    <a:pt x="14" y="105"/>
                  </a:cubicBezTo>
                  <a:cubicBezTo>
                    <a:pt x="304" y="1131"/>
                    <a:pt x="481" y="2192"/>
                    <a:pt x="540" y="3256"/>
                  </a:cubicBezTo>
                  <a:cubicBezTo>
                    <a:pt x="543" y="3301"/>
                    <a:pt x="580" y="3334"/>
                    <a:pt x="623" y="3334"/>
                  </a:cubicBezTo>
                  <a:lnTo>
                    <a:pt x="627" y="3334"/>
                  </a:lnTo>
                  <a:cubicBezTo>
                    <a:pt x="673" y="3332"/>
                    <a:pt x="708" y="3292"/>
                    <a:pt x="706" y="3246"/>
                  </a:cubicBezTo>
                  <a:cubicBezTo>
                    <a:pt x="645" y="2170"/>
                    <a:pt x="466" y="1098"/>
                    <a:pt x="173" y="59"/>
                  </a:cubicBezTo>
                  <a:cubicBezTo>
                    <a:pt x="163" y="24"/>
                    <a:pt x="131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285;p63">
              <a:extLst>
                <a:ext uri="{FF2B5EF4-FFF2-40B4-BE49-F238E27FC236}">
                  <a16:creationId xmlns:a16="http://schemas.microsoft.com/office/drawing/2014/main" id="{257CB720-BCC7-4891-9217-8F666FBEE262}"/>
                </a:ext>
              </a:extLst>
            </p:cNvPr>
            <p:cNvSpPr/>
            <p:nvPr/>
          </p:nvSpPr>
          <p:spPr>
            <a:xfrm>
              <a:off x="3215275" y="5014475"/>
              <a:ext cx="13175" cy="26950"/>
            </a:xfrm>
            <a:custGeom>
              <a:avLst/>
              <a:gdLst/>
              <a:ahLst/>
              <a:cxnLst/>
              <a:rect l="l" t="t" r="r" b="b"/>
              <a:pathLst>
                <a:path w="527" h="1078" extrusionOk="0">
                  <a:moveTo>
                    <a:pt x="93" y="0"/>
                  </a:moveTo>
                  <a:cubicBezTo>
                    <a:pt x="83" y="0"/>
                    <a:pt x="74" y="2"/>
                    <a:pt x="65" y="6"/>
                  </a:cubicBezTo>
                  <a:cubicBezTo>
                    <a:pt x="22" y="21"/>
                    <a:pt x="1" y="68"/>
                    <a:pt x="16" y="112"/>
                  </a:cubicBezTo>
                  <a:lnTo>
                    <a:pt x="357" y="1024"/>
                  </a:lnTo>
                  <a:cubicBezTo>
                    <a:pt x="368" y="1056"/>
                    <a:pt x="399" y="1077"/>
                    <a:pt x="434" y="1077"/>
                  </a:cubicBezTo>
                  <a:cubicBezTo>
                    <a:pt x="442" y="1077"/>
                    <a:pt x="452" y="1076"/>
                    <a:pt x="462" y="1072"/>
                  </a:cubicBezTo>
                  <a:cubicBezTo>
                    <a:pt x="505" y="1056"/>
                    <a:pt x="526" y="1009"/>
                    <a:pt x="510" y="966"/>
                  </a:cubicBezTo>
                  <a:lnTo>
                    <a:pt x="170" y="55"/>
                  </a:lnTo>
                  <a:cubicBezTo>
                    <a:pt x="158" y="21"/>
                    <a:pt x="126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286;p63">
              <a:extLst>
                <a:ext uri="{FF2B5EF4-FFF2-40B4-BE49-F238E27FC236}">
                  <a16:creationId xmlns:a16="http://schemas.microsoft.com/office/drawing/2014/main" id="{C6EB3E9B-5D2B-447D-A1B9-523C24618349}"/>
                </a:ext>
              </a:extLst>
            </p:cNvPr>
            <p:cNvSpPr/>
            <p:nvPr/>
          </p:nvSpPr>
          <p:spPr>
            <a:xfrm>
              <a:off x="3389200" y="4778650"/>
              <a:ext cx="90275" cy="150950"/>
            </a:xfrm>
            <a:custGeom>
              <a:avLst/>
              <a:gdLst/>
              <a:ahLst/>
              <a:cxnLst/>
              <a:rect l="l" t="t" r="r" b="b"/>
              <a:pathLst>
                <a:path w="3611" h="6038" extrusionOk="0">
                  <a:moveTo>
                    <a:pt x="95" y="1"/>
                  </a:moveTo>
                  <a:cubicBezTo>
                    <a:pt x="86" y="1"/>
                    <a:pt x="77" y="2"/>
                    <a:pt x="67" y="5"/>
                  </a:cubicBezTo>
                  <a:cubicBezTo>
                    <a:pt x="25" y="19"/>
                    <a:pt x="0" y="66"/>
                    <a:pt x="15" y="110"/>
                  </a:cubicBezTo>
                  <a:cubicBezTo>
                    <a:pt x="747" y="2269"/>
                    <a:pt x="1937" y="4310"/>
                    <a:pt x="3457" y="6010"/>
                  </a:cubicBezTo>
                  <a:cubicBezTo>
                    <a:pt x="3473" y="6029"/>
                    <a:pt x="3496" y="6037"/>
                    <a:pt x="3519" y="6037"/>
                  </a:cubicBezTo>
                  <a:cubicBezTo>
                    <a:pt x="3538" y="6037"/>
                    <a:pt x="3559" y="6031"/>
                    <a:pt x="3574" y="6016"/>
                  </a:cubicBezTo>
                  <a:cubicBezTo>
                    <a:pt x="3608" y="5987"/>
                    <a:pt x="3610" y="5935"/>
                    <a:pt x="3580" y="5900"/>
                  </a:cubicBezTo>
                  <a:cubicBezTo>
                    <a:pt x="2074" y="4218"/>
                    <a:pt x="895" y="2196"/>
                    <a:pt x="172" y="58"/>
                  </a:cubicBezTo>
                  <a:cubicBezTo>
                    <a:pt x="161" y="22"/>
                    <a:pt x="129" y="1"/>
                    <a:pt x="95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287;p63">
              <a:extLst>
                <a:ext uri="{FF2B5EF4-FFF2-40B4-BE49-F238E27FC236}">
                  <a16:creationId xmlns:a16="http://schemas.microsoft.com/office/drawing/2014/main" id="{6C714E1D-391C-4A4A-8696-CA7AA87F83BE}"/>
                </a:ext>
              </a:extLst>
            </p:cNvPr>
            <p:cNvSpPr/>
            <p:nvPr/>
          </p:nvSpPr>
          <p:spPr>
            <a:xfrm>
              <a:off x="3407775" y="4880700"/>
              <a:ext cx="26675" cy="37775"/>
            </a:xfrm>
            <a:custGeom>
              <a:avLst/>
              <a:gdLst/>
              <a:ahLst/>
              <a:cxnLst/>
              <a:rect l="l" t="t" r="r" b="b"/>
              <a:pathLst>
                <a:path w="1067" h="1511" extrusionOk="0">
                  <a:moveTo>
                    <a:pt x="93" y="1"/>
                  </a:moveTo>
                  <a:cubicBezTo>
                    <a:pt x="81" y="1"/>
                    <a:pt x="69" y="3"/>
                    <a:pt x="58" y="8"/>
                  </a:cubicBezTo>
                  <a:cubicBezTo>
                    <a:pt x="18" y="28"/>
                    <a:pt x="1" y="77"/>
                    <a:pt x="20" y="118"/>
                  </a:cubicBezTo>
                  <a:cubicBezTo>
                    <a:pt x="260" y="609"/>
                    <a:pt x="559" y="1068"/>
                    <a:pt x="910" y="1482"/>
                  </a:cubicBezTo>
                  <a:cubicBezTo>
                    <a:pt x="926" y="1500"/>
                    <a:pt x="950" y="1510"/>
                    <a:pt x="973" y="1510"/>
                  </a:cubicBezTo>
                  <a:cubicBezTo>
                    <a:pt x="992" y="1510"/>
                    <a:pt x="1011" y="1504"/>
                    <a:pt x="1028" y="1490"/>
                  </a:cubicBezTo>
                  <a:cubicBezTo>
                    <a:pt x="1062" y="1462"/>
                    <a:pt x="1066" y="1410"/>
                    <a:pt x="1037" y="1374"/>
                  </a:cubicBezTo>
                  <a:cubicBezTo>
                    <a:pt x="694" y="970"/>
                    <a:pt x="402" y="524"/>
                    <a:pt x="170" y="47"/>
                  </a:cubicBezTo>
                  <a:cubicBezTo>
                    <a:pt x="155" y="18"/>
                    <a:pt x="125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288;p63">
              <a:extLst>
                <a:ext uri="{FF2B5EF4-FFF2-40B4-BE49-F238E27FC236}">
                  <a16:creationId xmlns:a16="http://schemas.microsoft.com/office/drawing/2014/main" id="{C2D513DB-A86F-4F4E-8A5B-CE84DFBA1C7D}"/>
                </a:ext>
              </a:extLst>
            </p:cNvPr>
            <p:cNvSpPr/>
            <p:nvPr/>
          </p:nvSpPr>
          <p:spPr>
            <a:xfrm>
              <a:off x="3437025" y="4979500"/>
              <a:ext cx="13300" cy="14325"/>
            </a:xfrm>
            <a:custGeom>
              <a:avLst/>
              <a:gdLst/>
              <a:ahLst/>
              <a:cxnLst/>
              <a:rect l="l" t="t" r="r" b="b"/>
              <a:pathLst>
                <a:path w="532" h="573" extrusionOk="0">
                  <a:moveTo>
                    <a:pt x="95" y="0"/>
                  </a:moveTo>
                  <a:cubicBezTo>
                    <a:pt x="76" y="0"/>
                    <a:pt x="57" y="7"/>
                    <a:pt x="42" y="20"/>
                  </a:cubicBezTo>
                  <a:cubicBezTo>
                    <a:pt x="6" y="48"/>
                    <a:pt x="1" y="100"/>
                    <a:pt x="31" y="136"/>
                  </a:cubicBezTo>
                  <a:lnTo>
                    <a:pt x="374" y="544"/>
                  </a:lnTo>
                  <a:cubicBezTo>
                    <a:pt x="390" y="562"/>
                    <a:pt x="414" y="573"/>
                    <a:pt x="437" y="573"/>
                  </a:cubicBezTo>
                  <a:cubicBezTo>
                    <a:pt x="457" y="573"/>
                    <a:pt x="476" y="566"/>
                    <a:pt x="492" y="555"/>
                  </a:cubicBezTo>
                  <a:cubicBezTo>
                    <a:pt x="526" y="524"/>
                    <a:pt x="531" y="473"/>
                    <a:pt x="502" y="439"/>
                  </a:cubicBezTo>
                  <a:lnTo>
                    <a:pt x="158" y="29"/>
                  </a:lnTo>
                  <a:cubicBezTo>
                    <a:pt x="141" y="10"/>
                    <a:pt x="118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289;p63">
              <a:extLst>
                <a:ext uri="{FF2B5EF4-FFF2-40B4-BE49-F238E27FC236}">
                  <a16:creationId xmlns:a16="http://schemas.microsoft.com/office/drawing/2014/main" id="{159FA1FD-BB61-49E9-9E1C-86DE168281B4}"/>
                </a:ext>
              </a:extLst>
            </p:cNvPr>
            <p:cNvSpPr/>
            <p:nvPr/>
          </p:nvSpPr>
          <p:spPr>
            <a:xfrm>
              <a:off x="3224075" y="4620525"/>
              <a:ext cx="74050" cy="32375"/>
            </a:xfrm>
            <a:custGeom>
              <a:avLst/>
              <a:gdLst/>
              <a:ahLst/>
              <a:cxnLst/>
              <a:rect l="l" t="t" r="r" b="b"/>
              <a:pathLst>
                <a:path w="2962" h="1295" extrusionOk="0">
                  <a:moveTo>
                    <a:pt x="85" y="0"/>
                  </a:moveTo>
                  <a:cubicBezTo>
                    <a:pt x="47" y="0"/>
                    <a:pt x="8" y="34"/>
                    <a:pt x="5" y="77"/>
                  </a:cubicBezTo>
                  <a:cubicBezTo>
                    <a:pt x="0" y="122"/>
                    <a:pt x="35" y="162"/>
                    <a:pt x="80" y="166"/>
                  </a:cubicBezTo>
                  <a:cubicBezTo>
                    <a:pt x="1073" y="248"/>
                    <a:pt x="2045" y="643"/>
                    <a:pt x="2816" y="1276"/>
                  </a:cubicBezTo>
                  <a:cubicBezTo>
                    <a:pt x="2831" y="1288"/>
                    <a:pt x="2850" y="1294"/>
                    <a:pt x="2868" y="1294"/>
                  </a:cubicBezTo>
                  <a:cubicBezTo>
                    <a:pt x="2893" y="1294"/>
                    <a:pt x="2916" y="1284"/>
                    <a:pt x="2932" y="1265"/>
                  </a:cubicBezTo>
                  <a:cubicBezTo>
                    <a:pt x="2961" y="1229"/>
                    <a:pt x="2956" y="1177"/>
                    <a:pt x="2920" y="1148"/>
                  </a:cubicBezTo>
                  <a:cubicBezTo>
                    <a:pt x="2124" y="494"/>
                    <a:pt x="1120" y="85"/>
                    <a:pt x="93" y="1"/>
                  </a:cubicBezTo>
                  <a:cubicBezTo>
                    <a:pt x="91" y="0"/>
                    <a:pt x="88" y="0"/>
                    <a:pt x="8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290;p63">
              <a:extLst>
                <a:ext uri="{FF2B5EF4-FFF2-40B4-BE49-F238E27FC236}">
                  <a16:creationId xmlns:a16="http://schemas.microsoft.com/office/drawing/2014/main" id="{B71B5D04-738F-4997-8B52-3948EDDE6090}"/>
                </a:ext>
              </a:extLst>
            </p:cNvPr>
            <p:cNvSpPr/>
            <p:nvPr/>
          </p:nvSpPr>
          <p:spPr>
            <a:xfrm>
              <a:off x="3246775" y="4665950"/>
              <a:ext cx="26075" cy="16975"/>
            </a:xfrm>
            <a:custGeom>
              <a:avLst/>
              <a:gdLst/>
              <a:ahLst/>
              <a:cxnLst/>
              <a:rect l="l" t="t" r="r" b="b"/>
              <a:pathLst>
                <a:path w="1043" h="679" extrusionOk="0">
                  <a:moveTo>
                    <a:pt x="96" y="0"/>
                  </a:moveTo>
                  <a:cubicBezTo>
                    <a:pt x="68" y="0"/>
                    <a:pt x="41" y="14"/>
                    <a:pt x="25" y="40"/>
                  </a:cubicBezTo>
                  <a:cubicBezTo>
                    <a:pt x="1" y="79"/>
                    <a:pt x="13" y="130"/>
                    <a:pt x="53" y="154"/>
                  </a:cubicBezTo>
                  <a:lnTo>
                    <a:pt x="903" y="667"/>
                  </a:lnTo>
                  <a:cubicBezTo>
                    <a:pt x="918" y="675"/>
                    <a:pt x="932" y="679"/>
                    <a:pt x="946" y="679"/>
                  </a:cubicBezTo>
                  <a:cubicBezTo>
                    <a:pt x="975" y="679"/>
                    <a:pt x="1002" y="665"/>
                    <a:pt x="1018" y="639"/>
                  </a:cubicBezTo>
                  <a:cubicBezTo>
                    <a:pt x="1042" y="600"/>
                    <a:pt x="1029" y="549"/>
                    <a:pt x="990" y="526"/>
                  </a:cubicBezTo>
                  <a:lnTo>
                    <a:pt x="139" y="12"/>
                  </a:lnTo>
                  <a:cubicBezTo>
                    <a:pt x="126" y="4"/>
                    <a:pt x="111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291;p63">
              <a:extLst>
                <a:ext uri="{FF2B5EF4-FFF2-40B4-BE49-F238E27FC236}">
                  <a16:creationId xmlns:a16="http://schemas.microsoft.com/office/drawing/2014/main" id="{0BE875DF-F465-4973-B219-E11B3C3CEF6D}"/>
                </a:ext>
              </a:extLst>
            </p:cNvPr>
            <p:cNvSpPr/>
            <p:nvPr/>
          </p:nvSpPr>
          <p:spPr>
            <a:xfrm>
              <a:off x="3230650" y="4741600"/>
              <a:ext cx="19725" cy="19850"/>
            </a:xfrm>
            <a:custGeom>
              <a:avLst/>
              <a:gdLst/>
              <a:ahLst/>
              <a:cxnLst/>
              <a:rect l="l" t="t" r="r" b="b"/>
              <a:pathLst>
                <a:path w="789" h="794" extrusionOk="0">
                  <a:moveTo>
                    <a:pt x="91" y="1"/>
                  </a:moveTo>
                  <a:cubicBezTo>
                    <a:pt x="71" y="1"/>
                    <a:pt x="50" y="9"/>
                    <a:pt x="34" y="24"/>
                  </a:cubicBezTo>
                  <a:cubicBezTo>
                    <a:pt x="0" y="56"/>
                    <a:pt x="0" y="108"/>
                    <a:pt x="31" y="140"/>
                  </a:cubicBezTo>
                  <a:lnTo>
                    <a:pt x="638" y="768"/>
                  </a:lnTo>
                  <a:cubicBezTo>
                    <a:pt x="654" y="786"/>
                    <a:pt x="675" y="794"/>
                    <a:pt x="698" y="794"/>
                  </a:cubicBezTo>
                  <a:cubicBezTo>
                    <a:pt x="717" y="794"/>
                    <a:pt x="738" y="786"/>
                    <a:pt x="756" y="771"/>
                  </a:cubicBezTo>
                  <a:cubicBezTo>
                    <a:pt x="788" y="739"/>
                    <a:pt x="788" y="687"/>
                    <a:pt x="757" y="653"/>
                  </a:cubicBezTo>
                  <a:lnTo>
                    <a:pt x="150" y="25"/>
                  </a:lnTo>
                  <a:cubicBezTo>
                    <a:pt x="134" y="9"/>
                    <a:pt x="113" y="1"/>
                    <a:pt x="91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292;p63">
              <a:extLst>
                <a:ext uri="{FF2B5EF4-FFF2-40B4-BE49-F238E27FC236}">
                  <a16:creationId xmlns:a16="http://schemas.microsoft.com/office/drawing/2014/main" id="{A90F371E-1A35-42A2-A542-BC53D37C8191}"/>
                </a:ext>
              </a:extLst>
            </p:cNvPr>
            <p:cNvSpPr/>
            <p:nvPr/>
          </p:nvSpPr>
          <p:spPr>
            <a:xfrm>
              <a:off x="3335000" y="5078175"/>
              <a:ext cx="6275" cy="14550"/>
            </a:xfrm>
            <a:custGeom>
              <a:avLst/>
              <a:gdLst/>
              <a:ahLst/>
              <a:cxnLst/>
              <a:rect l="l" t="t" r="r" b="b"/>
              <a:pathLst>
                <a:path w="251" h="582" extrusionOk="0">
                  <a:moveTo>
                    <a:pt x="89" y="0"/>
                  </a:moveTo>
                  <a:cubicBezTo>
                    <a:pt x="85" y="0"/>
                    <a:pt x="81" y="0"/>
                    <a:pt x="77" y="1"/>
                  </a:cubicBezTo>
                  <a:cubicBezTo>
                    <a:pt x="32" y="9"/>
                    <a:pt x="1" y="52"/>
                    <a:pt x="9" y="97"/>
                  </a:cubicBezTo>
                  <a:lnTo>
                    <a:pt x="78" y="513"/>
                  </a:lnTo>
                  <a:cubicBezTo>
                    <a:pt x="85" y="553"/>
                    <a:pt x="120" y="582"/>
                    <a:pt x="159" y="582"/>
                  </a:cubicBezTo>
                  <a:cubicBezTo>
                    <a:pt x="164" y="582"/>
                    <a:pt x="168" y="582"/>
                    <a:pt x="174" y="581"/>
                  </a:cubicBezTo>
                  <a:cubicBezTo>
                    <a:pt x="219" y="573"/>
                    <a:pt x="250" y="531"/>
                    <a:pt x="242" y="485"/>
                  </a:cubicBezTo>
                  <a:lnTo>
                    <a:pt x="173" y="69"/>
                  </a:lnTo>
                  <a:cubicBezTo>
                    <a:pt x="165" y="29"/>
                    <a:pt x="129" y="0"/>
                    <a:pt x="8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293;p63">
              <a:extLst>
                <a:ext uri="{FF2B5EF4-FFF2-40B4-BE49-F238E27FC236}">
                  <a16:creationId xmlns:a16="http://schemas.microsoft.com/office/drawing/2014/main" id="{AB435347-51EA-4BF7-94B4-ADDBB537C0BB}"/>
                </a:ext>
              </a:extLst>
            </p:cNvPr>
            <p:cNvSpPr/>
            <p:nvPr/>
          </p:nvSpPr>
          <p:spPr>
            <a:xfrm>
              <a:off x="3412225" y="5069725"/>
              <a:ext cx="5350" cy="9375"/>
            </a:xfrm>
            <a:custGeom>
              <a:avLst/>
              <a:gdLst/>
              <a:ahLst/>
              <a:cxnLst/>
              <a:rect l="l" t="t" r="r" b="b"/>
              <a:pathLst>
                <a:path w="214" h="375" extrusionOk="0">
                  <a:moveTo>
                    <a:pt x="93" y="0"/>
                  </a:moveTo>
                  <a:cubicBezTo>
                    <a:pt x="88" y="0"/>
                    <a:pt x="82" y="1"/>
                    <a:pt x="77" y="2"/>
                  </a:cubicBezTo>
                  <a:cubicBezTo>
                    <a:pt x="32" y="9"/>
                    <a:pt x="1" y="53"/>
                    <a:pt x="9" y="97"/>
                  </a:cubicBezTo>
                  <a:lnTo>
                    <a:pt x="42" y="305"/>
                  </a:lnTo>
                  <a:cubicBezTo>
                    <a:pt x="50" y="346"/>
                    <a:pt x="84" y="374"/>
                    <a:pt x="124" y="374"/>
                  </a:cubicBezTo>
                  <a:cubicBezTo>
                    <a:pt x="128" y="374"/>
                    <a:pt x="133" y="374"/>
                    <a:pt x="139" y="373"/>
                  </a:cubicBezTo>
                  <a:cubicBezTo>
                    <a:pt x="183" y="365"/>
                    <a:pt x="214" y="323"/>
                    <a:pt x="207" y="278"/>
                  </a:cubicBezTo>
                  <a:lnTo>
                    <a:pt x="172" y="70"/>
                  </a:lnTo>
                  <a:cubicBezTo>
                    <a:pt x="166" y="30"/>
                    <a:pt x="132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294;p63">
              <a:extLst>
                <a:ext uri="{FF2B5EF4-FFF2-40B4-BE49-F238E27FC236}">
                  <a16:creationId xmlns:a16="http://schemas.microsoft.com/office/drawing/2014/main" id="{8E685CCE-4ABA-48E1-AF6C-9131A10A91C0}"/>
                </a:ext>
              </a:extLst>
            </p:cNvPr>
            <p:cNvSpPr/>
            <p:nvPr/>
          </p:nvSpPr>
          <p:spPr>
            <a:xfrm>
              <a:off x="3096925" y="4767625"/>
              <a:ext cx="10750" cy="27950"/>
            </a:xfrm>
            <a:custGeom>
              <a:avLst/>
              <a:gdLst/>
              <a:ahLst/>
              <a:cxnLst/>
              <a:rect l="l" t="t" r="r" b="b"/>
              <a:pathLst>
                <a:path w="430" h="1118" extrusionOk="0">
                  <a:moveTo>
                    <a:pt x="92" y="0"/>
                  </a:moveTo>
                  <a:cubicBezTo>
                    <a:pt x="85" y="0"/>
                    <a:pt x="79" y="1"/>
                    <a:pt x="72" y="3"/>
                  </a:cubicBezTo>
                  <a:cubicBezTo>
                    <a:pt x="28" y="14"/>
                    <a:pt x="1" y="59"/>
                    <a:pt x="12" y="103"/>
                  </a:cubicBezTo>
                  <a:lnTo>
                    <a:pt x="259" y="1056"/>
                  </a:lnTo>
                  <a:cubicBezTo>
                    <a:pt x="268" y="1092"/>
                    <a:pt x="302" y="1117"/>
                    <a:pt x="339" y="1117"/>
                  </a:cubicBezTo>
                  <a:cubicBezTo>
                    <a:pt x="345" y="1117"/>
                    <a:pt x="351" y="1116"/>
                    <a:pt x="360" y="1114"/>
                  </a:cubicBezTo>
                  <a:cubicBezTo>
                    <a:pt x="403" y="1103"/>
                    <a:pt x="430" y="1058"/>
                    <a:pt x="418" y="1014"/>
                  </a:cubicBezTo>
                  <a:lnTo>
                    <a:pt x="173" y="61"/>
                  </a:lnTo>
                  <a:cubicBezTo>
                    <a:pt x="163" y="25"/>
                    <a:pt x="129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295;p63">
              <a:extLst>
                <a:ext uri="{FF2B5EF4-FFF2-40B4-BE49-F238E27FC236}">
                  <a16:creationId xmlns:a16="http://schemas.microsoft.com/office/drawing/2014/main" id="{98025AAE-B627-4B5F-B8E2-9CDD1BA92CAF}"/>
                </a:ext>
              </a:extLst>
            </p:cNvPr>
            <p:cNvSpPr/>
            <p:nvPr/>
          </p:nvSpPr>
          <p:spPr>
            <a:xfrm>
              <a:off x="3120700" y="4596225"/>
              <a:ext cx="9325" cy="28900"/>
            </a:xfrm>
            <a:custGeom>
              <a:avLst/>
              <a:gdLst/>
              <a:ahLst/>
              <a:cxnLst/>
              <a:rect l="l" t="t" r="r" b="b"/>
              <a:pathLst>
                <a:path w="373" h="1156" extrusionOk="0">
                  <a:moveTo>
                    <a:pt x="192" y="1"/>
                  </a:moveTo>
                  <a:cubicBezTo>
                    <a:pt x="157" y="1"/>
                    <a:pt x="125" y="24"/>
                    <a:pt x="114" y="58"/>
                  </a:cubicBezTo>
                  <a:cubicBezTo>
                    <a:pt x="0" y="401"/>
                    <a:pt x="34" y="795"/>
                    <a:pt x="204" y="1113"/>
                  </a:cubicBezTo>
                  <a:cubicBezTo>
                    <a:pt x="220" y="1140"/>
                    <a:pt x="248" y="1156"/>
                    <a:pt x="278" y="1156"/>
                  </a:cubicBezTo>
                  <a:cubicBezTo>
                    <a:pt x="290" y="1156"/>
                    <a:pt x="304" y="1152"/>
                    <a:pt x="316" y="1146"/>
                  </a:cubicBezTo>
                  <a:cubicBezTo>
                    <a:pt x="357" y="1124"/>
                    <a:pt x="373" y="1075"/>
                    <a:pt x="351" y="1034"/>
                  </a:cubicBezTo>
                  <a:cubicBezTo>
                    <a:pt x="201" y="756"/>
                    <a:pt x="172" y="411"/>
                    <a:pt x="271" y="110"/>
                  </a:cubicBezTo>
                  <a:cubicBezTo>
                    <a:pt x="285" y="67"/>
                    <a:pt x="262" y="20"/>
                    <a:pt x="219" y="6"/>
                  </a:cubicBezTo>
                  <a:cubicBezTo>
                    <a:pt x="210" y="2"/>
                    <a:pt x="201" y="1"/>
                    <a:pt x="19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296;p63">
              <a:extLst>
                <a:ext uri="{FF2B5EF4-FFF2-40B4-BE49-F238E27FC236}">
                  <a16:creationId xmlns:a16="http://schemas.microsoft.com/office/drawing/2014/main" id="{1A209E6F-DDA4-452E-9DEB-4BA748DE7987}"/>
                </a:ext>
              </a:extLst>
            </p:cNvPr>
            <p:cNvSpPr/>
            <p:nvPr/>
          </p:nvSpPr>
          <p:spPr>
            <a:xfrm>
              <a:off x="3137075" y="4599525"/>
              <a:ext cx="4725" cy="6600"/>
            </a:xfrm>
            <a:custGeom>
              <a:avLst/>
              <a:gdLst/>
              <a:ahLst/>
              <a:cxnLst/>
              <a:rect l="l" t="t" r="r" b="b"/>
              <a:pathLst>
                <a:path w="189" h="264" extrusionOk="0">
                  <a:moveTo>
                    <a:pt x="103" y="1"/>
                  </a:moveTo>
                  <a:cubicBezTo>
                    <a:pt x="62" y="1"/>
                    <a:pt x="25" y="28"/>
                    <a:pt x="19" y="71"/>
                  </a:cubicBezTo>
                  <a:lnTo>
                    <a:pt x="6" y="171"/>
                  </a:lnTo>
                  <a:cubicBezTo>
                    <a:pt x="0" y="217"/>
                    <a:pt x="32" y="259"/>
                    <a:pt x="78" y="264"/>
                  </a:cubicBezTo>
                  <a:lnTo>
                    <a:pt x="88" y="264"/>
                  </a:lnTo>
                  <a:cubicBezTo>
                    <a:pt x="129" y="264"/>
                    <a:pt x="164" y="234"/>
                    <a:pt x="169" y="192"/>
                  </a:cubicBezTo>
                  <a:lnTo>
                    <a:pt x="182" y="93"/>
                  </a:lnTo>
                  <a:cubicBezTo>
                    <a:pt x="189" y="49"/>
                    <a:pt x="157" y="7"/>
                    <a:pt x="111" y="1"/>
                  </a:cubicBezTo>
                  <a:cubicBezTo>
                    <a:pt x="108" y="1"/>
                    <a:pt x="106" y="1"/>
                    <a:pt x="10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297;p63">
              <a:extLst>
                <a:ext uri="{FF2B5EF4-FFF2-40B4-BE49-F238E27FC236}">
                  <a16:creationId xmlns:a16="http://schemas.microsoft.com/office/drawing/2014/main" id="{5720E6D6-5941-4ABD-9917-77CBE95F7730}"/>
                </a:ext>
              </a:extLst>
            </p:cNvPr>
            <p:cNvSpPr/>
            <p:nvPr/>
          </p:nvSpPr>
          <p:spPr>
            <a:xfrm>
              <a:off x="3004675" y="4595475"/>
              <a:ext cx="570650" cy="600750"/>
            </a:xfrm>
            <a:custGeom>
              <a:avLst/>
              <a:gdLst/>
              <a:ahLst/>
              <a:cxnLst/>
              <a:rect l="l" t="t" r="r" b="b"/>
              <a:pathLst>
                <a:path w="22826" h="24030" extrusionOk="0">
                  <a:moveTo>
                    <a:pt x="8762" y="318"/>
                  </a:moveTo>
                  <a:cubicBezTo>
                    <a:pt x="11057" y="318"/>
                    <a:pt x="13404" y="1422"/>
                    <a:pt x="14757" y="4227"/>
                  </a:cubicBezTo>
                  <a:cubicBezTo>
                    <a:pt x="14934" y="4592"/>
                    <a:pt x="15101" y="4979"/>
                    <a:pt x="15255" y="5376"/>
                  </a:cubicBezTo>
                  <a:cubicBezTo>
                    <a:pt x="18336" y="13288"/>
                    <a:pt x="21727" y="15607"/>
                    <a:pt x="22446" y="16027"/>
                  </a:cubicBezTo>
                  <a:cubicBezTo>
                    <a:pt x="22150" y="16644"/>
                    <a:pt x="20528" y="19465"/>
                    <a:pt x="14868" y="21923"/>
                  </a:cubicBezTo>
                  <a:cubicBezTo>
                    <a:pt x="11574" y="23354"/>
                    <a:pt x="9124" y="23701"/>
                    <a:pt x="7523" y="23701"/>
                  </a:cubicBezTo>
                  <a:cubicBezTo>
                    <a:pt x="6372" y="23701"/>
                    <a:pt x="5659" y="23522"/>
                    <a:pt x="5385" y="23437"/>
                  </a:cubicBezTo>
                  <a:cubicBezTo>
                    <a:pt x="5570" y="22624"/>
                    <a:pt x="6189" y="18563"/>
                    <a:pt x="2508" y="10913"/>
                  </a:cubicBezTo>
                  <a:cubicBezTo>
                    <a:pt x="2323" y="10526"/>
                    <a:pt x="2154" y="10139"/>
                    <a:pt x="2009" y="9764"/>
                  </a:cubicBezTo>
                  <a:cubicBezTo>
                    <a:pt x="368" y="5539"/>
                    <a:pt x="2801" y="2232"/>
                    <a:pt x="5757" y="949"/>
                  </a:cubicBezTo>
                  <a:cubicBezTo>
                    <a:pt x="6682" y="547"/>
                    <a:pt x="7716" y="318"/>
                    <a:pt x="8762" y="318"/>
                  </a:cubicBezTo>
                  <a:close/>
                  <a:moveTo>
                    <a:pt x="8772" y="1"/>
                  </a:moveTo>
                  <a:cubicBezTo>
                    <a:pt x="7680" y="1"/>
                    <a:pt x="6599" y="240"/>
                    <a:pt x="5632" y="659"/>
                  </a:cubicBezTo>
                  <a:cubicBezTo>
                    <a:pt x="2544" y="2001"/>
                    <a:pt x="1" y="5457"/>
                    <a:pt x="1717" y="9878"/>
                  </a:cubicBezTo>
                  <a:cubicBezTo>
                    <a:pt x="1865" y="10261"/>
                    <a:pt x="2036" y="10654"/>
                    <a:pt x="2226" y="11049"/>
                  </a:cubicBezTo>
                  <a:cubicBezTo>
                    <a:pt x="6217" y="19350"/>
                    <a:pt x="5057" y="23452"/>
                    <a:pt x="5045" y="23493"/>
                  </a:cubicBezTo>
                  <a:cubicBezTo>
                    <a:pt x="5022" y="23571"/>
                    <a:pt x="5060" y="23652"/>
                    <a:pt x="5134" y="23684"/>
                  </a:cubicBezTo>
                  <a:cubicBezTo>
                    <a:pt x="5200" y="23710"/>
                    <a:pt x="5988" y="24029"/>
                    <a:pt x="7525" y="24029"/>
                  </a:cubicBezTo>
                  <a:cubicBezTo>
                    <a:pt x="9159" y="24029"/>
                    <a:pt x="11640" y="23668"/>
                    <a:pt x="14993" y="22213"/>
                  </a:cubicBezTo>
                  <a:cubicBezTo>
                    <a:pt x="21498" y="19388"/>
                    <a:pt x="22749" y="16149"/>
                    <a:pt x="22799" y="16013"/>
                  </a:cubicBezTo>
                  <a:cubicBezTo>
                    <a:pt x="22826" y="15938"/>
                    <a:pt x="22791" y="15853"/>
                    <a:pt x="22720" y="15817"/>
                  </a:cubicBezTo>
                  <a:cubicBezTo>
                    <a:pt x="22682" y="15800"/>
                    <a:pt x="18900" y="13865"/>
                    <a:pt x="15551" y="5262"/>
                  </a:cubicBezTo>
                  <a:cubicBezTo>
                    <a:pt x="15394" y="4857"/>
                    <a:pt x="15222" y="4463"/>
                    <a:pt x="15043" y="4090"/>
                  </a:cubicBezTo>
                  <a:cubicBezTo>
                    <a:pt x="13628" y="1155"/>
                    <a:pt x="11172" y="1"/>
                    <a:pt x="877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298;p63">
              <a:extLst>
                <a:ext uri="{FF2B5EF4-FFF2-40B4-BE49-F238E27FC236}">
                  <a16:creationId xmlns:a16="http://schemas.microsoft.com/office/drawing/2014/main" id="{824F635F-447B-4353-9FD9-B0A0FAE19D6A}"/>
                </a:ext>
              </a:extLst>
            </p:cNvPr>
            <p:cNvSpPr/>
            <p:nvPr/>
          </p:nvSpPr>
          <p:spPr>
            <a:xfrm>
              <a:off x="3235975" y="5190875"/>
              <a:ext cx="101575" cy="55975"/>
            </a:xfrm>
            <a:custGeom>
              <a:avLst/>
              <a:gdLst/>
              <a:ahLst/>
              <a:cxnLst/>
              <a:rect l="l" t="t" r="r" b="b"/>
              <a:pathLst>
                <a:path w="4063" h="2239" extrusionOk="0">
                  <a:moveTo>
                    <a:pt x="3888" y="0"/>
                  </a:moveTo>
                  <a:cubicBezTo>
                    <a:pt x="3808" y="0"/>
                    <a:pt x="3746" y="70"/>
                    <a:pt x="3742" y="150"/>
                  </a:cubicBezTo>
                  <a:cubicBezTo>
                    <a:pt x="3742" y="163"/>
                    <a:pt x="3664" y="1419"/>
                    <a:pt x="2549" y="1802"/>
                  </a:cubicBezTo>
                  <a:cubicBezTo>
                    <a:pt x="2299" y="1888"/>
                    <a:pt x="2072" y="1924"/>
                    <a:pt x="1867" y="1924"/>
                  </a:cubicBezTo>
                  <a:cubicBezTo>
                    <a:pt x="822" y="1924"/>
                    <a:pt x="344" y="989"/>
                    <a:pt x="321" y="943"/>
                  </a:cubicBezTo>
                  <a:cubicBezTo>
                    <a:pt x="294" y="886"/>
                    <a:pt x="238" y="854"/>
                    <a:pt x="179" y="854"/>
                  </a:cubicBezTo>
                  <a:cubicBezTo>
                    <a:pt x="156" y="854"/>
                    <a:pt x="133" y="860"/>
                    <a:pt x="110" y="870"/>
                  </a:cubicBezTo>
                  <a:cubicBezTo>
                    <a:pt x="32" y="908"/>
                    <a:pt x="1" y="1002"/>
                    <a:pt x="38" y="1081"/>
                  </a:cubicBezTo>
                  <a:cubicBezTo>
                    <a:pt x="47" y="1094"/>
                    <a:pt x="624" y="2238"/>
                    <a:pt x="1870" y="2238"/>
                  </a:cubicBezTo>
                  <a:cubicBezTo>
                    <a:pt x="2107" y="2238"/>
                    <a:pt x="2367" y="2196"/>
                    <a:pt x="2652" y="2100"/>
                  </a:cubicBezTo>
                  <a:cubicBezTo>
                    <a:pt x="3966" y="1649"/>
                    <a:pt x="4055" y="227"/>
                    <a:pt x="4057" y="166"/>
                  </a:cubicBezTo>
                  <a:cubicBezTo>
                    <a:pt x="4062" y="80"/>
                    <a:pt x="3997" y="6"/>
                    <a:pt x="3909" y="2"/>
                  </a:cubicBezTo>
                  <a:cubicBezTo>
                    <a:pt x="3902" y="1"/>
                    <a:pt x="3895" y="0"/>
                    <a:pt x="388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" name="Google Shape;6299;p63">
              <a:extLst>
                <a:ext uri="{FF2B5EF4-FFF2-40B4-BE49-F238E27FC236}">
                  <a16:creationId xmlns:a16="http://schemas.microsoft.com/office/drawing/2014/main" id="{51EE2896-15D2-4E2B-9255-2A28E365B93F}"/>
                </a:ext>
              </a:extLst>
            </p:cNvPr>
            <p:cNvSpPr/>
            <p:nvPr/>
          </p:nvSpPr>
          <p:spPr>
            <a:xfrm>
              <a:off x="3099375" y="4570925"/>
              <a:ext cx="34500" cy="64925"/>
            </a:xfrm>
            <a:custGeom>
              <a:avLst/>
              <a:gdLst/>
              <a:ahLst/>
              <a:cxnLst/>
              <a:rect l="l" t="t" r="r" b="b"/>
              <a:pathLst>
                <a:path w="1380" h="2597" extrusionOk="0">
                  <a:moveTo>
                    <a:pt x="1199" y="0"/>
                  </a:moveTo>
                  <a:cubicBezTo>
                    <a:pt x="1178" y="0"/>
                    <a:pt x="1157" y="4"/>
                    <a:pt x="1137" y="13"/>
                  </a:cubicBezTo>
                  <a:cubicBezTo>
                    <a:pt x="636" y="232"/>
                    <a:pt x="323" y="551"/>
                    <a:pt x="210" y="963"/>
                  </a:cubicBezTo>
                  <a:cubicBezTo>
                    <a:pt x="0" y="1721"/>
                    <a:pt x="547" y="2498"/>
                    <a:pt x="571" y="2532"/>
                  </a:cubicBezTo>
                  <a:cubicBezTo>
                    <a:pt x="601" y="2574"/>
                    <a:pt x="649" y="2597"/>
                    <a:pt x="698" y="2597"/>
                  </a:cubicBezTo>
                  <a:cubicBezTo>
                    <a:pt x="732" y="2597"/>
                    <a:pt x="763" y="2587"/>
                    <a:pt x="792" y="2570"/>
                  </a:cubicBezTo>
                  <a:cubicBezTo>
                    <a:pt x="864" y="2518"/>
                    <a:pt x="880" y="2420"/>
                    <a:pt x="829" y="2350"/>
                  </a:cubicBezTo>
                  <a:cubicBezTo>
                    <a:pt x="824" y="2343"/>
                    <a:pt x="346" y="1658"/>
                    <a:pt x="515" y="1047"/>
                  </a:cubicBezTo>
                  <a:cubicBezTo>
                    <a:pt x="603" y="732"/>
                    <a:pt x="855" y="482"/>
                    <a:pt x="1263" y="304"/>
                  </a:cubicBezTo>
                  <a:cubicBezTo>
                    <a:pt x="1343" y="268"/>
                    <a:pt x="1380" y="175"/>
                    <a:pt x="1345" y="95"/>
                  </a:cubicBezTo>
                  <a:cubicBezTo>
                    <a:pt x="1319" y="35"/>
                    <a:pt x="1260" y="0"/>
                    <a:pt x="119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" name="Google Shape;6300;p63">
              <a:extLst>
                <a:ext uri="{FF2B5EF4-FFF2-40B4-BE49-F238E27FC236}">
                  <a16:creationId xmlns:a16="http://schemas.microsoft.com/office/drawing/2014/main" id="{14A6D805-5E9C-4234-B45D-90B5B81367D3}"/>
                </a:ext>
              </a:extLst>
            </p:cNvPr>
            <p:cNvSpPr/>
            <p:nvPr/>
          </p:nvSpPr>
          <p:spPr>
            <a:xfrm>
              <a:off x="3100975" y="4552700"/>
              <a:ext cx="25025" cy="36225"/>
            </a:xfrm>
            <a:custGeom>
              <a:avLst/>
              <a:gdLst/>
              <a:ahLst/>
              <a:cxnLst/>
              <a:rect l="l" t="t" r="r" b="b"/>
              <a:pathLst>
                <a:path w="1001" h="1449" extrusionOk="0">
                  <a:moveTo>
                    <a:pt x="820" y="1"/>
                  </a:moveTo>
                  <a:cubicBezTo>
                    <a:pt x="799" y="1"/>
                    <a:pt x="778" y="5"/>
                    <a:pt x="758" y="13"/>
                  </a:cubicBezTo>
                  <a:cubicBezTo>
                    <a:pt x="292" y="216"/>
                    <a:pt x="46" y="460"/>
                    <a:pt x="26" y="743"/>
                  </a:cubicBezTo>
                  <a:cubicBezTo>
                    <a:pt x="0" y="1134"/>
                    <a:pt x="417" y="1397"/>
                    <a:pt x="464" y="1426"/>
                  </a:cubicBezTo>
                  <a:cubicBezTo>
                    <a:pt x="488" y="1441"/>
                    <a:pt x="517" y="1448"/>
                    <a:pt x="544" y="1448"/>
                  </a:cubicBezTo>
                  <a:cubicBezTo>
                    <a:pt x="597" y="1448"/>
                    <a:pt x="649" y="1421"/>
                    <a:pt x="681" y="1374"/>
                  </a:cubicBezTo>
                  <a:cubicBezTo>
                    <a:pt x="727" y="1301"/>
                    <a:pt x="704" y="1203"/>
                    <a:pt x="629" y="1158"/>
                  </a:cubicBezTo>
                  <a:cubicBezTo>
                    <a:pt x="551" y="1109"/>
                    <a:pt x="331" y="935"/>
                    <a:pt x="343" y="766"/>
                  </a:cubicBezTo>
                  <a:cubicBezTo>
                    <a:pt x="354" y="615"/>
                    <a:pt x="545" y="452"/>
                    <a:pt x="884" y="303"/>
                  </a:cubicBezTo>
                  <a:cubicBezTo>
                    <a:pt x="964" y="269"/>
                    <a:pt x="1001" y="176"/>
                    <a:pt x="966" y="96"/>
                  </a:cubicBezTo>
                  <a:cubicBezTo>
                    <a:pt x="940" y="35"/>
                    <a:pt x="881" y="1"/>
                    <a:pt x="82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6301;p63">
              <a:extLst>
                <a:ext uri="{FF2B5EF4-FFF2-40B4-BE49-F238E27FC236}">
                  <a16:creationId xmlns:a16="http://schemas.microsoft.com/office/drawing/2014/main" id="{655567DE-BD51-4D70-896B-3D6AB006AF75}"/>
                </a:ext>
              </a:extLst>
            </p:cNvPr>
            <p:cNvSpPr/>
            <p:nvPr/>
          </p:nvSpPr>
          <p:spPr>
            <a:xfrm>
              <a:off x="3034250" y="4464675"/>
              <a:ext cx="77175" cy="106575"/>
            </a:xfrm>
            <a:custGeom>
              <a:avLst/>
              <a:gdLst/>
              <a:ahLst/>
              <a:cxnLst/>
              <a:rect l="l" t="t" r="r" b="b"/>
              <a:pathLst>
                <a:path w="3087" h="4263" extrusionOk="0">
                  <a:moveTo>
                    <a:pt x="1957" y="0"/>
                  </a:moveTo>
                  <a:cubicBezTo>
                    <a:pt x="1937" y="0"/>
                    <a:pt x="1916" y="4"/>
                    <a:pt x="1896" y="12"/>
                  </a:cubicBezTo>
                  <a:cubicBezTo>
                    <a:pt x="631" y="562"/>
                    <a:pt x="0" y="1185"/>
                    <a:pt x="20" y="1863"/>
                  </a:cubicBezTo>
                  <a:cubicBezTo>
                    <a:pt x="59" y="3217"/>
                    <a:pt x="2738" y="4211"/>
                    <a:pt x="2852" y="4254"/>
                  </a:cubicBezTo>
                  <a:cubicBezTo>
                    <a:pt x="2869" y="4261"/>
                    <a:pt x="2888" y="4263"/>
                    <a:pt x="2906" y="4263"/>
                  </a:cubicBezTo>
                  <a:cubicBezTo>
                    <a:pt x="2970" y="4263"/>
                    <a:pt x="3031" y="4224"/>
                    <a:pt x="3056" y="4162"/>
                  </a:cubicBezTo>
                  <a:cubicBezTo>
                    <a:pt x="3087" y="4080"/>
                    <a:pt x="3045" y="3990"/>
                    <a:pt x="2962" y="3959"/>
                  </a:cubicBezTo>
                  <a:cubicBezTo>
                    <a:pt x="2241" y="3697"/>
                    <a:pt x="364" y="2805"/>
                    <a:pt x="336" y="1855"/>
                  </a:cubicBezTo>
                  <a:cubicBezTo>
                    <a:pt x="319" y="1319"/>
                    <a:pt x="887" y="796"/>
                    <a:pt x="2022" y="303"/>
                  </a:cubicBezTo>
                  <a:cubicBezTo>
                    <a:pt x="2103" y="268"/>
                    <a:pt x="2139" y="175"/>
                    <a:pt x="2104" y="95"/>
                  </a:cubicBezTo>
                  <a:cubicBezTo>
                    <a:pt x="2077" y="36"/>
                    <a:pt x="2019" y="0"/>
                    <a:pt x="19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" name="Google Shape;6302;p63">
              <a:extLst>
                <a:ext uri="{FF2B5EF4-FFF2-40B4-BE49-F238E27FC236}">
                  <a16:creationId xmlns:a16="http://schemas.microsoft.com/office/drawing/2014/main" id="{22DD77C6-7F70-43EF-ABEE-1F16FB118F41}"/>
                </a:ext>
              </a:extLst>
            </p:cNvPr>
            <p:cNvSpPr/>
            <p:nvPr/>
          </p:nvSpPr>
          <p:spPr>
            <a:xfrm>
              <a:off x="3061325" y="4479200"/>
              <a:ext cx="58450" cy="84550"/>
            </a:xfrm>
            <a:custGeom>
              <a:avLst/>
              <a:gdLst/>
              <a:ahLst/>
              <a:cxnLst/>
              <a:rect l="l" t="t" r="r" b="b"/>
              <a:pathLst>
                <a:path w="2338" h="3382" extrusionOk="0">
                  <a:moveTo>
                    <a:pt x="1128" y="1"/>
                  </a:moveTo>
                  <a:cubicBezTo>
                    <a:pt x="1107" y="1"/>
                    <a:pt x="1086" y="5"/>
                    <a:pt x="1066" y="13"/>
                  </a:cubicBezTo>
                  <a:cubicBezTo>
                    <a:pt x="412" y="298"/>
                    <a:pt x="68" y="671"/>
                    <a:pt x="49" y="1120"/>
                  </a:cubicBezTo>
                  <a:cubicBezTo>
                    <a:pt x="0" y="2219"/>
                    <a:pt x="1997" y="3315"/>
                    <a:pt x="2082" y="3362"/>
                  </a:cubicBezTo>
                  <a:cubicBezTo>
                    <a:pt x="2105" y="3375"/>
                    <a:pt x="2131" y="3381"/>
                    <a:pt x="2156" y="3381"/>
                  </a:cubicBezTo>
                  <a:cubicBezTo>
                    <a:pt x="2213" y="3381"/>
                    <a:pt x="2267" y="3351"/>
                    <a:pt x="2296" y="3299"/>
                  </a:cubicBezTo>
                  <a:cubicBezTo>
                    <a:pt x="2338" y="3223"/>
                    <a:pt x="2309" y="3127"/>
                    <a:pt x="2233" y="3085"/>
                  </a:cubicBezTo>
                  <a:cubicBezTo>
                    <a:pt x="1701" y="2797"/>
                    <a:pt x="331" y="1885"/>
                    <a:pt x="365" y="1135"/>
                  </a:cubicBezTo>
                  <a:cubicBezTo>
                    <a:pt x="378" y="816"/>
                    <a:pt x="658" y="537"/>
                    <a:pt x="1193" y="304"/>
                  </a:cubicBezTo>
                  <a:cubicBezTo>
                    <a:pt x="1272" y="269"/>
                    <a:pt x="1309" y="176"/>
                    <a:pt x="1273" y="96"/>
                  </a:cubicBezTo>
                  <a:cubicBezTo>
                    <a:pt x="1247" y="36"/>
                    <a:pt x="1189" y="1"/>
                    <a:pt x="1128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" name="Google Shape;6303;p63">
              <a:extLst>
                <a:ext uri="{FF2B5EF4-FFF2-40B4-BE49-F238E27FC236}">
                  <a16:creationId xmlns:a16="http://schemas.microsoft.com/office/drawing/2014/main" id="{E1BC8F06-0CE8-4387-851B-F607D2EA47CE}"/>
                </a:ext>
              </a:extLst>
            </p:cNvPr>
            <p:cNvSpPr/>
            <p:nvPr/>
          </p:nvSpPr>
          <p:spPr>
            <a:xfrm>
              <a:off x="3124850" y="4566900"/>
              <a:ext cx="59025" cy="41725"/>
            </a:xfrm>
            <a:custGeom>
              <a:avLst/>
              <a:gdLst/>
              <a:ahLst/>
              <a:cxnLst/>
              <a:rect l="l" t="t" r="r" b="b"/>
              <a:pathLst>
                <a:path w="2361" h="1669" extrusionOk="0">
                  <a:moveTo>
                    <a:pt x="857" y="0"/>
                  </a:moveTo>
                  <a:cubicBezTo>
                    <a:pt x="627" y="0"/>
                    <a:pt x="379" y="58"/>
                    <a:pt x="117" y="172"/>
                  </a:cubicBezTo>
                  <a:cubicBezTo>
                    <a:pt x="37" y="207"/>
                    <a:pt x="1" y="299"/>
                    <a:pt x="35" y="380"/>
                  </a:cubicBezTo>
                  <a:cubicBezTo>
                    <a:pt x="62" y="439"/>
                    <a:pt x="120" y="475"/>
                    <a:pt x="181" y="475"/>
                  </a:cubicBezTo>
                  <a:cubicBezTo>
                    <a:pt x="202" y="475"/>
                    <a:pt x="223" y="470"/>
                    <a:pt x="243" y="462"/>
                  </a:cubicBezTo>
                  <a:cubicBezTo>
                    <a:pt x="465" y="367"/>
                    <a:pt x="670" y="319"/>
                    <a:pt x="858" y="319"/>
                  </a:cubicBezTo>
                  <a:cubicBezTo>
                    <a:pt x="1018" y="319"/>
                    <a:pt x="1165" y="353"/>
                    <a:pt x="1298" y="423"/>
                  </a:cubicBezTo>
                  <a:cubicBezTo>
                    <a:pt x="1860" y="716"/>
                    <a:pt x="2034" y="1533"/>
                    <a:pt x="2036" y="1542"/>
                  </a:cubicBezTo>
                  <a:cubicBezTo>
                    <a:pt x="2052" y="1616"/>
                    <a:pt x="2117" y="1668"/>
                    <a:pt x="2190" y="1668"/>
                  </a:cubicBezTo>
                  <a:cubicBezTo>
                    <a:pt x="2201" y="1668"/>
                    <a:pt x="2211" y="1667"/>
                    <a:pt x="2220" y="1663"/>
                  </a:cubicBezTo>
                  <a:cubicBezTo>
                    <a:pt x="2305" y="1646"/>
                    <a:pt x="2361" y="1563"/>
                    <a:pt x="2343" y="1477"/>
                  </a:cubicBezTo>
                  <a:cubicBezTo>
                    <a:pt x="2336" y="1438"/>
                    <a:pt x="2141" y="507"/>
                    <a:pt x="1443" y="142"/>
                  </a:cubicBezTo>
                  <a:cubicBezTo>
                    <a:pt x="1262" y="48"/>
                    <a:pt x="1067" y="0"/>
                    <a:pt x="8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6304;p63">
              <a:extLst>
                <a:ext uri="{FF2B5EF4-FFF2-40B4-BE49-F238E27FC236}">
                  <a16:creationId xmlns:a16="http://schemas.microsoft.com/office/drawing/2014/main" id="{E3DEF6EC-285A-4FF0-8C2A-E97CD1A87CD4}"/>
                </a:ext>
              </a:extLst>
            </p:cNvPr>
            <p:cNvSpPr/>
            <p:nvPr/>
          </p:nvSpPr>
          <p:spPr>
            <a:xfrm>
              <a:off x="3116900" y="4548950"/>
              <a:ext cx="36375" cy="25950"/>
            </a:xfrm>
            <a:custGeom>
              <a:avLst/>
              <a:gdLst/>
              <a:ahLst/>
              <a:cxnLst/>
              <a:rect l="l" t="t" r="r" b="b"/>
              <a:pathLst>
                <a:path w="1455" h="1038" extrusionOk="0">
                  <a:moveTo>
                    <a:pt x="757" y="1"/>
                  </a:moveTo>
                  <a:cubicBezTo>
                    <a:pt x="578" y="1"/>
                    <a:pt x="364" y="55"/>
                    <a:pt x="117" y="162"/>
                  </a:cubicBezTo>
                  <a:cubicBezTo>
                    <a:pt x="37" y="198"/>
                    <a:pt x="0" y="290"/>
                    <a:pt x="36" y="371"/>
                  </a:cubicBezTo>
                  <a:cubicBezTo>
                    <a:pt x="62" y="430"/>
                    <a:pt x="120" y="465"/>
                    <a:pt x="180" y="465"/>
                  </a:cubicBezTo>
                  <a:cubicBezTo>
                    <a:pt x="201" y="465"/>
                    <a:pt x="223" y="461"/>
                    <a:pt x="243" y="452"/>
                  </a:cubicBezTo>
                  <a:cubicBezTo>
                    <a:pt x="451" y="362"/>
                    <a:pt x="625" y="317"/>
                    <a:pt x="756" y="317"/>
                  </a:cubicBezTo>
                  <a:cubicBezTo>
                    <a:pt x="840" y="317"/>
                    <a:pt x="906" y="335"/>
                    <a:pt x="952" y="372"/>
                  </a:cubicBezTo>
                  <a:cubicBezTo>
                    <a:pt x="1084" y="479"/>
                    <a:pt x="1062" y="759"/>
                    <a:pt x="1043" y="849"/>
                  </a:cubicBezTo>
                  <a:cubicBezTo>
                    <a:pt x="1026" y="934"/>
                    <a:pt x="1081" y="1017"/>
                    <a:pt x="1166" y="1035"/>
                  </a:cubicBezTo>
                  <a:cubicBezTo>
                    <a:pt x="1178" y="1036"/>
                    <a:pt x="1188" y="1037"/>
                    <a:pt x="1199" y="1037"/>
                  </a:cubicBezTo>
                  <a:cubicBezTo>
                    <a:pt x="1272" y="1037"/>
                    <a:pt x="1337" y="986"/>
                    <a:pt x="1351" y="912"/>
                  </a:cubicBezTo>
                  <a:cubicBezTo>
                    <a:pt x="1362" y="858"/>
                    <a:pt x="1454" y="374"/>
                    <a:pt x="1151" y="127"/>
                  </a:cubicBezTo>
                  <a:cubicBezTo>
                    <a:pt x="1048" y="43"/>
                    <a:pt x="916" y="1"/>
                    <a:pt x="75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6305;p63">
              <a:extLst>
                <a:ext uri="{FF2B5EF4-FFF2-40B4-BE49-F238E27FC236}">
                  <a16:creationId xmlns:a16="http://schemas.microsoft.com/office/drawing/2014/main" id="{5410F956-9F00-4601-9CC0-FD12F5182DE5}"/>
                </a:ext>
              </a:extLst>
            </p:cNvPr>
            <p:cNvSpPr/>
            <p:nvPr/>
          </p:nvSpPr>
          <p:spPr>
            <a:xfrm>
              <a:off x="3078675" y="4453850"/>
              <a:ext cx="92825" cy="103375"/>
            </a:xfrm>
            <a:custGeom>
              <a:avLst/>
              <a:gdLst/>
              <a:ahLst/>
              <a:cxnLst/>
              <a:rect l="l" t="t" r="r" b="b"/>
              <a:pathLst>
                <a:path w="3713" h="4135" extrusionOk="0">
                  <a:moveTo>
                    <a:pt x="1817" y="1"/>
                  </a:moveTo>
                  <a:cubicBezTo>
                    <a:pt x="1361" y="1"/>
                    <a:pt x="793" y="148"/>
                    <a:pt x="117" y="441"/>
                  </a:cubicBezTo>
                  <a:cubicBezTo>
                    <a:pt x="37" y="477"/>
                    <a:pt x="0" y="570"/>
                    <a:pt x="35" y="650"/>
                  </a:cubicBezTo>
                  <a:cubicBezTo>
                    <a:pt x="62" y="709"/>
                    <a:pt x="120" y="745"/>
                    <a:pt x="182" y="745"/>
                  </a:cubicBezTo>
                  <a:cubicBezTo>
                    <a:pt x="202" y="745"/>
                    <a:pt x="223" y="741"/>
                    <a:pt x="243" y="732"/>
                  </a:cubicBezTo>
                  <a:cubicBezTo>
                    <a:pt x="886" y="453"/>
                    <a:pt x="1412" y="313"/>
                    <a:pt x="1816" y="313"/>
                  </a:cubicBezTo>
                  <a:cubicBezTo>
                    <a:pt x="2126" y="313"/>
                    <a:pt x="2364" y="395"/>
                    <a:pt x="2529" y="559"/>
                  </a:cubicBezTo>
                  <a:cubicBezTo>
                    <a:pt x="3203" y="1226"/>
                    <a:pt x="2575" y="3207"/>
                    <a:pt x="2275" y="3915"/>
                  </a:cubicBezTo>
                  <a:cubicBezTo>
                    <a:pt x="2241" y="3995"/>
                    <a:pt x="2279" y="4088"/>
                    <a:pt x="2358" y="4122"/>
                  </a:cubicBezTo>
                  <a:cubicBezTo>
                    <a:pt x="2378" y="4131"/>
                    <a:pt x="2399" y="4135"/>
                    <a:pt x="2420" y="4135"/>
                  </a:cubicBezTo>
                  <a:cubicBezTo>
                    <a:pt x="2482" y="4135"/>
                    <a:pt x="2540" y="4098"/>
                    <a:pt x="2565" y="4035"/>
                  </a:cubicBezTo>
                  <a:cubicBezTo>
                    <a:pt x="2612" y="3924"/>
                    <a:pt x="3713" y="1288"/>
                    <a:pt x="2750" y="334"/>
                  </a:cubicBezTo>
                  <a:cubicBezTo>
                    <a:pt x="2525" y="112"/>
                    <a:pt x="2214" y="1"/>
                    <a:pt x="181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6306;p63">
              <a:extLst>
                <a:ext uri="{FF2B5EF4-FFF2-40B4-BE49-F238E27FC236}">
                  <a16:creationId xmlns:a16="http://schemas.microsoft.com/office/drawing/2014/main" id="{78DD8305-EF2A-4E8E-BDF5-A9818E647B35}"/>
                </a:ext>
              </a:extLst>
            </p:cNvPr>
            <p:cNvSpPr/>
            <p:nvPr/>
          </p:nvSpPr>
          <p:spPr>
            <a:xfrm>
              <a:off x="3085025" y="4474225"/>
              <a:ext cx="61375" cy="83950"/>
            </a:xfrm>
            <a:custGeom>
              <a:avLst/>
              <a:gdLst/>
              <a:ahLst/>
              <a:cxnLst/>
              <a:rect l="l" t="t" r="r" b="b"/>
              <a:pathLst>
                <a:path w="2455" h="3358" extrusionOk="0">
                  <a:moveTo>
                    <a:pt x="977" y="0"/>
                  </a:moveTo>
                  <a:cubicBezTo>
                    <a:pt x="728" y="0"/>
                    <a:pt x="441" y="70"/>
                    <a:pt x="118" y="210"/>
                  </a:cubicBezTo>
                  <a:cubicBezTo>
                    <a:pt x="37" y="245"/>
                    <a:pt x="1" y="338"/>
                    <a:pt x="36" y="419"/>
                  </a:cubicBezTo>
                  <a:cubicBezTo>
                    <a:pt x="63" y="478"/>
                    <a:pt x="120" y="513"/>
                    <a:pt x="181" y="513"/>
                  </a:cubicBezTo>
                  <a:cubicBezTo>
                    <a:pt x="202" y="513"/>
                    <a:pt x="224" y="509"/>
                    <a:pt x="245" y="500"/>
                  </a:cubicBezTo>
                  <a:cubicBezTo>
                    <a:pt x="527" y="377"/>
                    <a:pt x="771" y="316"/>
                    <a:pt x="974" y="316"/>
                  </a:cubicBezTo>
                  <a:cubicBezTo>
                    <a:pt x="1155" y="316"/>
                    <a:pt x="1303" y="364"/>
                    <a:pt x="1417" y="463"/>
                  </a:cubicBezTo>
                  <a:cubicBezTo>
                    <a:pt x="1987" y="950"/>
                    <a:pt x="1719" y="2576"/>
                    <a:pt x="1567" y="3161"/>
                  </a:cubicBezTo>
                  <a:cubicBezTo>
                    <a:pt x="1544" y="3245"/>
                    <a:pt x="1596" y="3330"/>
                    <a:pt x="1679" y="3352"/>
                  </a:cubicBezTo>
                  <a:cubicBezTo>
                    <a:pt x="1693" y="3356"/>
                    <a:pt x="1706" y="3357"/>
                    <a:pt x="1719" y="3357"/>
                  </a:cubicBezTo>
                  <a:cubicBezTo>
                    <a:pt x="1789" y="3357"/>
                    <a:pt x="1852" y="3310"/>
                    <a:pt x="1871" y="3239"/>
                  </a:cubicBezTo>
                  <a:cubicBezTo>
                    <a:pt x="1894" y="3145"/>
                    <a:pt x="2455" y="937"/>
                    <a:pt x="1620" y="222"/>
                  </a:cubicBezTo>
                  <a:cubicBezTo>
                    <a:pt x="1446" y="74"/>
                    <a:pt x="1232" y="0"/>
                    <a:pt x="97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6307;p63">
              <a:extLst>
                <a:ext uri="{FF2B5EF4-FFF2-40B4-BE49-F238E27FC236}">
                  <a16:creationId xmlns:a16="http://schemas.microsoft.com/office/drawing/2014/main" id="{32AE03FE-E0D4-4BF4-B902-820FDB6F7321}"/>
                </a:ext>
              </a:extLst>
            </p:cNvPr>
            <p:cNvSpPr/>
            <p:nvPr/>
          </p:nvSpPr>
          <p:spPr>
            <a:xfrm>
              <a:off x="3120850" y="5169325"/>
              <a:ext cx="272925" cy="52975"/>
            </a:xfrm>
            <a:custGeom>
              <a:avLst/>
              <a:gdLst/>
              <a:ahLst/>
              <a:cxnLst/>
              <a:rect l="l" t="t" r="r" b="b"/>
              <a:pathLst>
                <a:path w="10917" h="2119" extrusionOk="0">
                  <a:moveTo>
                    <a:pt x="10736" y="0"/>
                  </a:moveTo>
                  <a:cubicBezTo>
                    <a:pt x="10715" y="0"/>
                    <a:pt x="10694" y="4"/>
                    <a:pt x="10674" y="13"/>
                  </a:cubicBezTo>
                  <a:cubicBezTo>
                    <a:pt x="7384" y="1442"/>
                    <a:pt x="4935" y="1790"/>
                    <a:pt x="3330" y="1790"/>
                  </a:cubicBezTo>
                  <a:cubicBezTo>
                    <a:pt x="1830" y="1790"/>
                    <a:pt x="1067" y="1486"/>
                    <a:pt x="1042" y="1476"/>
                  </a:cubicBezTo>
                  <a:cubicBezTo>
                    <a:pt x="820" y="1417"/>
                    <a:pt x="352" y="1222"/>
                    <a:pt x="333" y="1001"/>
                  </a:cubicBezTo>
                  <a:cubicBezTo>
                    <a:pt x="326" y="926"/>
                    <a:pt x="340" y="870"/>
                    <a:pt x="373" y="829"/>
                  </a:cubicBezTo>
                  <a:cubicBezTo>
                    <a:pt x="425" y="766"/>
                    <a:pt x="525" y="745"/>
                    <a:pt x="559" y="743"/>
                  </a:cubicBezTo>
                  <a:cubicBezTo>
                    <a:pt x="645" y="737"/>
                    <a:pt x="711" y="662"/>
                    <a:pt x="706" y="576"/>
                  </a:cubicBezTo>
                  <a:cubicBezTo>
                    <a:pt x="701" y="491"/>
                    <a:pt x="633" y="428"/>
                    <a:pt x="548" y="428"/>
                  </a:cubicBezTo>
                  <a:cubicBezTo>
                    <a:pt x="545" y="428"/>
                    <a:pt x="542" y="428"/>
                    <a:pt x="538" y="428"/>
                  </a:cubicBezTo>
                  <a:cubicBezTo>
                    <a:pt x="513" y="429"/>
                    <a:pt x="284" y="449"/>
                    <a:pt x="135" y="623"/>
                  </a:cubicBezTo>
                  <a:cubicBezTo>
                    <a:pt x="73" y="696"/>
                    <a:pt x="0" y="827"/>
                    <a:pt x="19" y="1028"/>
                  </a:cubicBezTo>
                  <a:cubicBezTo>
                    <a:pt x="62" y="1527"/>
                    <a:pt x="869" y="1755"/>
                    <a:pt x="940" y="1773"/>
                  </a:cubicBezTo>
                  <a:cubicBezTo>
                    <a:pt x="1005" y="1799"/>
                    <a:pt x="1794" y="2119"/>
                    <a:pt x="3330" y="2119"/>
                  </a:cubicBezTo>
                  <a:cubicBezTo>
                    <a:pt x="4966" y="2119"/>
                    <a:pt x="7446" y="1757"/>
                    <a:pt x="10800" y="304"/>
                  </a:cubicBezTo>
                  <a:cubicBezTo>
                    <a:pt x="10880" y="268"/>
                    <a:pt x="10917" y="175"/>
                    <a:pt x="10881" y="95"/>
                  </a:cubicBezTo>
                  <a:cubicBezTo>
                    <a:pt x="10855" y="35"/>
                    <a:pt x="10797" y="0"/>
                    <a:pt x="1073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6308;p63">
              <a:extLst>
                <a:ext uri="{FF2B5EF4-FFF2-40B4-BE49-F238E27FC236}">
                  <a16:creationId xmlns:a16="http://schemas.microsoft.com/office/drawing/2014/main" id="{AD5B745B-85A9-4FE7-A38E-C3CBBD1F7EA5}"/>
                </a:ext>
              </a:extLst>
            </p:cNvPr>
            <p:cNvSpPr/>
            <p:nvPr/>
          </p:nvSpPr>
          <p:spPr>
            <a:xfrm>
              <a:off x="3384750" y="4985500"/>
              <a:ext cx="210875" cy="191700"/>
            </a:xfrm>
            <a:custGeom>
              <a:avLst/>
              <a:gdLst/>
              <a:ahLst/>
              <a:cxnLst/>
              <a:rect l="l" t="t" r="r" b="b"/>
              <a:pathLst>
                <a:path w="8435" h="7668" extrusionOk="0">
                  <a:moveTo>
                    <a:pt x="7846" y="1"/>
                  </a:moveTo>
                  <a:cubicBezTo>
                    <a:pt x="7597" y="1"/>
                    <a:pt x="7365" y="217"/>
                    <a:pt x="7337" y="243"/>
                  </a:cubicBezTo>
                  <a:cubicBezTo>
                    <a:pt x="7274" y="303"/>
                    <a:pt x="7272" y="403"/>
                    <a:pt x="7332" y="465"/>
                  </a:cubicBezTo>
                  <a:cubicBezTo>
                    <a:pt x="7363" y="498"/>
                    <a:pt x="7404" y="514"/>
                    <a:pt x="7446" y="514"/>
                  </a:cubicBezTo>
                  <a:cubicBezTo>
                    <a:pt x="7485" y="514"/>
                    <a:pt x="7525" y="500"/>
                    <a:pt x="7555" y="471"/>
                  </a:cubicBezTo>
                  <a:cubicBezTo>
                    <a:pt x="7607" y="420"/>
                    <a:pt x="7759" y="317"/>
                    <a:pt x="7857" y="316"/>
                  </a:cubicBezTo>
                  <a:cubicBezTo>
                    <a:pt x="7886" y="317"/>
                    <a:pt x="7907" y="329"/>
                    <a:pt x="7929" y="353"/>
                  </a:cubicBezTo>
                  <a:cubicBezTo>
                    <a:pt x="8022" y="461"/>
                    <a:pt x="7912" y="958"/>
                    <a:pt x="7751" y="1345"/>
                  </a:cubicBezTo>
                  <a:cubicBezTo>
                    <a:pt x="7739" y="1376"/>
                    <a:pt x="6482" y="4600"/>
                    <a:pt x="118" y="7364"/>
                  </a:cubicBezTo>
                  <a:cubicBezTo>
                    <a:pt x="37" y="7399"/>
                    <a:pt x="1" y="7491"/>
                    <a:pt x="36" y="7572"/>
                  </a:cubicBezTo>
                  <a:cubicBezTo>
                    <a:pt x="61" y="7632"/>
                    <a:pt x="120" y="7667"/>
                    <a:pt x="181" y="7667"/>
                  </a:cubicBezTo>
                  <a:cubicBezTo>
                    <a:pt x="202" y="7667"/>
                    <a:pt x="222" y="7663"/>
                    <a:pt x="243" y="7654"/>
                  </a:cubicBezTo>
                  <a:cubicBezTo>
                    <a:pt x="6748" y="4828"/>
                    <a:pt x="7999" y="1588"/>
                    <a:pt x="8046" y="1460"/>
                  </a:cubicBezTo>
                  <a:cubicBezTo>
                    <a:pt x="8142" y="1229"/>
                    <a:pt x="8434" y="453"/>
                    <a:pt x="8168" y="147"/>
                  </a:cubicBezTo>
                  <a:cubicBezTo>
                    <a:pt x="8090" y="58"/>
                    <a:pt x="7988" y="7"/>
                    <a:pt x="7873" y="2"/>
                  </a:cubicBezTo>
                  <a:cubicBezTo>
                    <a:pt x="7864" y="1"/>
                    <a:pt x="7855" y="1"/>
                    <a:pt x="78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6309;p63">
              <a:extLst>
                <a:ext uri="{FF2B5EF4-FFF2-40B4-BE49-F238E27FC236}">
                  <a16:creationId xmlns:a16="http://schemas.microsoft.com/office/drawing/2014/main" id="{BEF81CA7-648C-4A44-9219-D08AA1B53612}"/>
                </a:ext>
              </a:extLst>
            </p:cNvPr>
            <p:cNvSpPr/>
            <p:nvPr/>
          </p:nvSpPr>
          <p:spPr>
            <a:xfrm>
              <a:off x="3100775" y="4906725"/>
              <a:ext cx="64225" cy="242300"/>
            </a:xfrm>
            <a:custGeom>
              <a:avLst/>
              <a:gdLst/>
              <a:ahLst/>
              <a:cxnLst/>
              <a:rect l="l" t="t" r="r" b="b"/>
              <a:pathLst>
                <a:path w="2569" h="9692" extrusionOk="0">
                  <a:moveTo>
                    <a:pt x="95" y="0"/>
                  </a:moveTo>
                  <a:cubicBezTo>
                    <a:pt x="82" y="0"/>
                    <a:pt x="68" y="4"/>
                    <a:pt x="55" y="11"/>
                  </a:cubicBezTo>
                  <a:cubicBezTo>
                    <a:pt x="16" y="33"/>
                    <a:pt x="1" y="82"/>
                    <a:pt x="23" y="123"/>
                  </a:cubicBezTo>
                  <a:cubicBezTo>
                    <a:pt x="1593" y="3027"/>
                    <a:pt x="2403" y="6307"/>
                    <a:pt x="2363" y="9608"/>
                  </a:cubicBezTo>
                  <a:cubicBezTo>
                    <a:pt x="2362" y="9653"/>
                    <a:pt x="2399" y="9692"/>
                    <a:pt x="2446" y="9692"/>
                  </a:cubicBezTo>
                  <a:cubicBezTo>
                    <a:pt x="2492" y="9692"/>
                    <a:pt x="2528" y="9655"/>
                    <a:pt x="2529" y="9608"/>
                  </a:cubicBezTo>
                  <a:cubicBezTo>
                    <a:pt x="2568" y="6280"/>
                    <a:pt x="1752" y="2973"/>
                    <a:pt x="168" y="43"/>
                  </a:cubicBezTo>
                  <a:cubicBezTo>
                    <a:pt x="152" y="16"/>
                    <a:pt x="124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6310;p63">
              <a:extLst>
                <a:ext uri="{FF2B5EF4-FFF2-40B4-BE49-F238E27FC236}">
                  <a16:creationId xmlns:a16="http://schemas.microsoft.com/office/drawing/2014/main" id="{E1CB100F-DF36-4A1B-9304-65398B347A18}"/>
                </a:ext>
              </a:extLst>
            </p:cNvPr>
            <p:cNvSpPr/>
            <p:nvPr/>
          </p:nvSpPr>
          <p:spPr>
            <a:xfrm>
              <a:off x="3165075" y="4991675"/>
              <a:ext cx="17700" cy="83375"/>
            </a:xfrm>
            <a:custGeom>
              <a:avLst/>
              <a:gdLst/>
              <a:ahLst/>
              <a:cxnLst/>
              <a:rect l="l" t="t" r="r" b="b"/>
              <a:pathLst>
                <a:path w="708" h="3335" extrusionOk="0">
                  <a:moveTo>
                    <a:pt x="95" y="0"/>
                  </a:moveTo>
                  <a:cubicBezTo>
                    <a:pt x="87" y="0"/>
                    <a:pt x="79" y="1"/>
                    <a:pt x="71" y="4"/>
                  </a:cubicBezTo>
                  <a:cubicBezTo>
                    <a:pt x="26" y="15"/>
                    <a:pt x="0" y="61"/>
                    <a:pt x="14" y="105"/>
                  </a:cubicBezTo>
                  <a:cubicBezTo>
                    <a:pt x="304" y="1131"/>
                    <a:pt x="481" y="2192"/>
                    <a:pt x="540" y="3256"/>
                  </a:cubicBezTo>
                  <a:cubicBezTo>
                    <a:pt x="543" y="3301"/>
                    <a:pt x="580" y="3334"/>
                    <a:pt x="623" y="3334"/>
                  </a:cubicBezTo>
                  <a:lnTo>
                    <a:pt x="627" y="3334"/>
                  </a:lnTo>
                  <a:cubicBezTo>
                    <a:pt x="673" y="3332"/>
                    <a:pt x="708" y="3292"/>
                    <a:pt x="706" y="3246"/>
                  </a:cubicBezTo>
                  <a:cubicBezTo>
                    <a:pt x="645" y="2170"/>
                    <a:pt x="466" y="1098"/>
                    <a:pt x="173" y="59"/>
                  </a:cubicBezTo>
                  <a:cubicBezTo>
                    <a:pt x="163" y="24"/>
                    <a:pt x="131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6311;p63">
              <a:extLst>
                <a:ext uri="{FF2B5EF4-FFF2-40B4-BE49-F238E27FC236}">
                  <a16:creationId xmlns:a16="http://schemas.microsoft.com/office/drawing/2014/main" id="{45C68967-D6BF-4D0E-9850-98997C3BE09A}"/>
                </a:ext>
              </a:extLst>
            </p:cNvPr>
            <p:cNvSpPr/>
            <p:nvPr/>
          </p:nvSpPr>
          <p:spPr>
            <a:xfrm>
              <a:off x="3215275" y="5014475"/>
              <a:ext cx="13175" cy="26950"/>
            </a:xfrm>
            <a:custGeom>
              <a:avLst/>
              <a:gdLst/>
              <a:ahLst/>
              <a:cxnLst/>
              <a:rect l="l" t="t" r="r" b="b"/>
              <a:pathLst>
                <a:path w="527" h="1078" extrusionOk="0">
                  <a:moveTo>
                    <a:pt x="93" y="0"/>
                  </a:moveTo>
                  <a:cubicBezTo>
                    <a:pt x="83" y="0"/>
                    <a:pt x="74" y="2"/>
                    <a:pt x="65" y="6"/>
                  </a:cubicBezTo>
                  <a:cubicBezTo>
                    <a:pt x="22" y="21"/>
                    <a:pt x="1" y="68"/>
                    <a:pt x="16" y="112"/>
                  </a:cubicBezTo>
                  <a:lnTo>
                    <a:pt x="357" y="1024"/>
                  </a:lnTo>
                  <a:cubicBezTo>
                    <a:pt x="368" y="1056"/>
                    <a:pt x="399" y="1077"/>
                    <a:pt x="434" y="1077"/>
                  </a:cubicBezTo>
                  <a:cubicBezTo>
                    <a:pt x="442" y="1077"/>
                    <a:pt x="452" y="1076"/>
                    <a:pt x="462" y="1072"/>
                  </a:cubicBezTo>
                  <a:cubicBezTo>
                    <a:pt x="505" y="1056"/>
                    <a:pt x="526" y="1009"/>
                    <a:pt x="510" y="966"/>
                  </a:cubicBezTo>
                  <a:lnTo>
                    <a:pt x="170" y="55"/>
                  </a:lnTo>
                  <a:cubicBezTo>
                    <a:pt x="158" y="21"/>
                    <a:pt x="126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6312;p63">
              <a:extLst>
                <a:ext uri="{FF2B5EF4-FFF2-40B4-BE49-F238E27FC236}">
                  <a16:creationId xmlns:a16="http://schemas.microsoft.com/office/drawing/2014/main" id="{2F8BAF61-2ED7-4E0D-84F0-0E9AF68A620F}"/>
                </a:ext>
              </a:extLst>
            </p:cNvPr>
            <p:cNvSpPr/>
            <p:nvPr/>
          </p:nvSpPr>
          <p:spPr>
            <a:xfrm>
              <a:off x="3389200" y="4778650"/>
              <a:ext cx="90275" cy="150950"/>
            </a:xfrm>
            <a:custGeom>
              <a:avLst/>
              <a:gdLst/>
              <a:ahLst/>
              <a:cxnLst/>
              <a:rect l="l" t="t" r="r" b="b"/>
              <a:pathLst>
                <a:path w="3611" h="6038" extrusionOk="0">
                  <a:moveTo>
                    <a:pt x="95" y="1"/>
                  </a:moveTo>
                  <a:cubicBezTo>
                    <a:pt x="86" y="1"/>
                    <a:pt x="77" y="2"/>
                    <a:pt x="67" y="5"/>
                  </a:cubicBezTo>
                  <a:cubicBezTo>
                    <a:pt x="25" y="19"/>
                    <a:pt x="0" y="66"/>
                    <a:pt x="15" y="110"/>
                  </a:cubicBezTo>
                  <a:cubicBezTo>
                    <a:pt x="747" y="2269"/>
                    <a:pt x="1937" y="4310"/>
                    <a:pt x="3457" y="6010"/>
                  </a:cubicBezTo>
                  <a:cubicBezTo>
                    <a:pt x="3473" y="6029"/>
                    <a:pt x="3496" y="6037"/>
                    <a:pt x="3519" y="6037"/>
                  </a:cubicBezTo>
                  <a:cubicBezTo>
                    <a:pt x="3538" y="6037"/>
                    <a:pt x="3559" y="6031"/>
                    <a:pt x="3574" y="6016"/>
                  </a:cubicBezTo>
                  <a:cubicBezTo>
                    <a:pt x="3608" y="5987"/>
                    <a:pt x="3610" y="5935"/>
                    <a:pt x="3580" y="5900"/>
                  </a:cubicBezTo>
                  <a:cubicBezTo>
                    <a:pt x="2074" y="4218"/>
                    <a:pt x="895" y="2196"/>
                    <a:pt x="172" y="58"/>
                  </a:cubicBezTo>
                  <a:cubicBezTo>
                    <a:pt x="161" y="22"/>
                    <a:pt x="129" y="1"/>
                    <a:pt x="95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" name="Google Shape;6313;p63">
              <a:extLst>
                <a:ext uri="{FF2B5EF4-FFF2-40B4-BE49-F238E27FC236}">
                  <a16:creationId xmlns:a16="http://schemas.microsoft.com/office/drawing/2014/main" id="{F1F25E48-D844-4DDD-8D42-BF2DCB4840F5}"/>
                </a:ext>
              </a:extLst>
            </p:cNvPr>
            <p:cNvSpPr/>
            <p:nvPr/>
          </p:nvSpPr>
          <p:spPr>
            <a:xfrm>
              <a:off x="3407775" y="4880700"/>
              <a:ext cx="26675" cy="37775"/>
            </a:xfrm>
            <a:custGeom>
              <a:avLst/>
              <a:gdLst/>
              <a:ahLst/>
              <a:cxnLst/>
              <a:rect l="l" t="t" r="r" b="b"/>
              <a:pathLst>
                <a:path w="1067" h="1511" extrusionOk="0">
                  <a:moveTo>
                    <a:pt x="93" y="1"/>
                  </a:moveTo>
                  <a:cubicBezTo>
                    <a:pt x="81" y="1"/>
                    <a:pt x="69" y="3"/>
                    <a:pt x="58" y="8"/>
                  </a:cubicBezTo>
                  <a:cubicBezTo>
                    <a:pt x="18" y="28"/>
                    <a:pt x="1" y="77"/>
                    <a:pt x="20" y="118"/>
                  </a:cubicBezTo>
                  <a:cubicBezTo>
                    <a:pt x="260" y="609"/>
                    <a:pt x="559" y="1068"/>
                    <a:pt x="910" y="1482"/>
                  </a:cubicBezTo>
                  <a:cubicBezTo>
                    <a:pt x="926" y="1500"/>
                    <a:pt x="950" y="1510"/>
                    <a:pt x="973" y="1510"/>
                  </a:cubicBezTo>
                  <a:cubicBezTo>
                    <a:pt x="992" y="1510"/>
                    <a:pt x="1011" y="1504"/>
                    <a:pt x="1028" y="1490"/>
                  </a:cubicBezTo>
                  <a:cubicBezTo>
                    <a:pt x="1062" y="1462"/>
                    <a:pt x="1066" y="1410"/>
                    <a:pt x="1037" y="1374"/>
                  </a:cubicBezTo>
                  <a:cubicBezTo>
                    <a:pt x="694" y="970"/>
                    <a:pt x="402" y="524"/>
                    <a:pt x="170" y="47"/>
                  </a:cubicBezTo>
                  <a:cubicBezTo>
                    <a:pt x="155" y="18"/>
                    <a:pt x="125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" name="Google Shape;6314;p63">
              <a:extLst>
                <a:ext uri="{FF2B5EF4-FFF2-40B4-BE49-F238E27FC236}">
                  <a16:creationId xmlns:a16="http://schemas.microsoft.com/office/drawing/2014/main" id="{C7B77303-78DD-4699-8D19-EB4A9EA6D6F5}"/>
                </a:ext>
              </a:extLst>
            </p:cNvPr>
            <p:cNvSpPr/>
            <p:nvPr/>
          </p:nvSpPr>
          <p:spPr>
            <a:xfrm>
              <a:off x="3437025" y="4979500"/>
              <a:ext cx="13300" cy="14325"/>
            </a:xfrm>
            <a:custGeom>
              <a:avLst/>
              <a:gdLst/>
              <a:ahLst/>
              <a:cxnLst/>
              <a:rect l="l" t="t" r="r" b="b"/>
              <a:pathLst>
                <a:path w="532" h="573" extrusionOk="0">
                  <a:moveTo>
                    <a:pt x="95" y="0"/>
                  </a:moveTo>
                  <a:cubicBezTo>
                    <a:pt x="76" y="0"/>
                    <a:pt x="57" y="7"/>
                    <a:pt x="42" y="20"/>
                  </a:cubicBezTo>
                  <a:cubicBezTo>
                    <a:pt x="6" y="48"/>
                    <a:pt x="1" y="100"/>
                    <a:pt x="31" y="136"/>
                  </a:cubicBezTo>
                  <a:lnTo>
                    <a:pt x="374" y="544"/>
                  </a:lnTo>
                  <a:cubicBezTo>
                    <a:pt x="390" y="562"/>
                    <a:pt x="414" y="573"/>
                    <a:pt x="437" y="573"/>
                  </a:cubicBezTo>
                  <a:cubicBezTo>
                    <a:pt x="457" y="573"/>
                    <a:pt x="476" y="566"/>
                    <a:pt x="492" y="555"/>
                  </a:cubicBezTo>
                  <a:cubicBezTo>
                    <a:pt x="526" y="524"/>
                    <a:pt x="531" y="473"/>
                    <a:pt x="502" y="439"/>
                  </a:cubicBezTo>
                  <a:lnTo>
                    <a:pt x="158" y="29"/>
                  </a:lnTo>
                  <a:cubicBezTo>
                    <a:pt x="141" y="10"/>
                    <a:pt x="118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6315;p63">
              <a:extLst>
                <a:ext uri="{FF2B5EF4-FFF2-40B4-BE49-F238E27FC236}">
                  <a16:creationId xmlns:a16="http://schemas.microsoft.com/office/drawing/2014/main" id="{32598FB1-04B3-4FAE-9C3D-305F31FB15B8}"/>
                </a:ext>
              </a:extLst>
            </p:cNvPr>
            <p:cNvSpPr/>
            <p:nvPr/>
          </p:nvSpPr>
          <p:spPr>
            <a:xfrm>
              <a:off x="3224075" y="4620525"/>
              <a:ext cx="74050" cy="32375"/>
            </a:xfrm>
            <a:custGeom>
              <a:avLst/>
              <a:gdLst/>
              <a:ahLst/>
              <a:cxnLst/>
              <a:rect l="l" t="t" r="r" b="b"/>
              <a:pathLst>
                <a:path w="2962" h="1295" extrusionOk="0">
                  <a:moveTo>
                    <a:pt x="85" y="0"/>
                  </a:moveTo>
                  <a:cubicBezTo>
                    <a:pt x="47" y="0"/>
                    <a:pt x="8" y="34"/>
                    <a:pt x="5" y="77"/>
                  </a:cubicBezTo>
                  <a:cubicBezTo>
                    <a:pt x="0" y="122"/>
                    <a:pt x="35" y="162"/>
                    <a:pt x="80" y="166"/>
                  </a:cubicBezTo>
                  <a:cubicBezTo>
                    <a:pt x="1073" y="248"/>
                    <a:pt x="2045" y="643"/>
                    <a:pt x="2816" y="1276"/>
                  </a:cubicBezTo>
                  <a:cubicBezTo>
                    <a:pt x="2831" y="1288"/>
                    <a:pt x="2850" y="1294"/>
                    <a:pt x="2868" y="1294"/>
                  </a:cubicBezTo>
                  <a:cubicBezTo>
                    <a:pt x="2893" y="1294"/>
                    <a:pt x="2916" y="1284"/>
                    <a:pt x="2932" y="1265"/>
                  </a:cubicBezTo>
                  <a:cubicBezTo>
                    <a:pt x="2961" y="1229"/>
                    <a:pt x="2956" y="1177"/>
                    <a:pt x="2920" y="1148"/>
                  </a:cubicBezTo>
                  <a:cubicBezTo>
                    <a:pt x="2124" y="494"/>
                    <a:pt x="1120" y="85"/>
                    <a:pt x="93" y="1"/>
                  </a:cubicBezTo>
                  <a:cubicBezTo>
                    <a:pt x="91" y="0"/>
                    <a:pt x="88" y="0"/>
                    <a:pt x="8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6316;p63">
              <a:extLst>
                <a:ext uri="{FF2B5EF4-FFF2-40B4-BE49-F238E27FC236}">
                  <a16:creationId xmlns:a16="http://schemas.microsoft.com/office/drawing/2014/main" id="{CFE56914-58DC-49A2-8D56-A36C5A960CCB}"/>
                </a:ext>
              </a:extLst>
            </p:cNvPr>
            <p:cNvSpPr/>
            <p:nvPr/>
          </p:nvSpPr>
          <p:spPr>
            <a:xfrm>
              <a:off x="3246775" y="4665950"/>
              <a:ext cx="26075" cy="16975"/>
            </a:xfrm>
            <a:custGeom>
              <a:avLst/>
              <a:gdLst/>
              <a:ahLst/>
              <a:cxnLst/>
              <a:rect l="l" t="t" r="r" b="b"/>
              <a:pathLst>
                <a:path w="1043" h="679" extrusionOk="0">
                  <a:moveTo>
                    <a:pt x="96" y="0"/>
                  </a:moveTo>
                  <a:cubicBezTo>
                    <a:pt x="68" y="0"/>
                    <a:pt x="41" y="14"/>
                    <a:pt x="25" y="40"/>
                  </a:cubicBezTo>
                  <a:cubicBezTo>
                    <a:pt x="1" y="79"/>
                    <a:pt x="13" y="130"/>
                    <a:pt x="53" y="154"/>
                  </a:cubicBezTo>
                  <a:lnTo>
                    <a:pt x="903" y="667"/>
                  </a:lnTo>
                  <a:cubicBezTo>
                    <a:pt x="918" y="675"/>
                    <a:pt x="932" y="679"/>
                    <a:pt x="946" y="679"/>
                  </a:cubicBezTo>
                  <a:cubicBezTo>
                    <a:pt x="975" y="679"/>
                    <a:pt x="1002" y="665"/>
                    <a:pt x="1018" y="639"/>
                  </a:cubicBezTo>
                  <a:cubicBezTo>
                    <a:pt x="1042" y="600"/>
                    <a:pt x="1029" y="549"/>
                    <a:pt x="990" y="526"/>
                  </a:cubicBezTo>
                  <a:lnTo>
                    <a:pt x="139" y="12"/>
                  </a:lnTo>
                  <a:cubicBezTo>
                    <a:pt x="126" y="4"/>
                    <a:pt x="111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6317;p63">
              <a:extLst>
                <a:ext uri="{FF2B5EF4-FFF2-40B4-BE49-F238E27FC236}">
                  <a16:creationId xmlns:a16="http://schemas.microsoft.com/office/drawing/2014/main" id="{6B7DFEC8-BC18-4FB3-8D97-BC996856B44C}"/>
                </a:ext>
              </a:extLst>
            </p:cNvPr>
            <p:cNvSpPr/>
            <p:nvPr/>
          </p:nvSpPr>
          <p:spPr>
            <a:xfrm>
              <a:off x="3230650" y="4741600"/>
              <a:ext cx="19725" cy="19850"/>
            </a:xfrm>
            <a:custGeom>
              <a:avLst/>
              <a:gdLst/>
              <a:ahLst/>
              <a:cxnLst/>
              <a:rect l="l" t="t" r="r" b="b"/>
              <a:pathLst>
                <a:path w="789" h="794" extrusionOk="0">
                  <a:moveTo>
                    <a:pt x="91" y="1"/>
                  </a:moveTo>
                  <a:cubicBezTo>
                    <a:pt x="71" y="1"/>
                    <a:pt x="50" y="9"/>
                    <a:pt x="34" y="24"/>
                  </a:cubicBezTo>
                  <a:cubicBezTo>
                    <a:pt x="0" y="56"/>
                    <a:pt x="0" y="108"/>
                    <a:pt x="31" y="140"/>
                  </a:cubicBezTo>
                  <a:lnTo>
                    <a:pt x="638" y="768"/>
                  </a:lnTo>
                  <a:cubicBezTo>
                    <a:pt x="654" y="786"/>
                    <a:pt x="675" y="794"/>
                    <a:pt x="698" y="794"/>
                  </a:cubicBezTo>
                  <a:cubicBezTo>
                    <a:pt x="717" y="794"/>
                    <a:pt x="738" y="786"/>
                    <a:pt x="756" y="771"/>
                  </a:cubicBezTo>
                  <a:cubicBezTo>
                    <a:pt x="788" y="739"/>
                    <a:pt x="788" y="687"/>
                    <a:pt x="757" y="653"/>
                  </a:cubicBezTo>
                  <a:lnTo>
                    <a:pt x="150" y="25"/>
                  </a:lnTo>
                  <a:cubicBezTo>
                    <a:pt x="134" y="9"/>
                    <a:pt x="113" y="1"/>
                    <a:pt x="91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6318;p63">
              <a:extLst>
                <a:ext uri="{FF2B5EF4-FFF2-40B4-BE49-F238E27FC236}">
                  <a16:creationId xmlns:a16="http://schemas.microsoft.com/office/drawing/2014/main" id="{008E2789-95B6-43A5-A566-217AA5748E50}"/>
                </a:ext>
              </a:extLst>
            </p:cNvPr>
            <p:cNvSpPr/>
            <p:nvPr/>
          </p:nvSpPr>
          <p:spPr>
            <a:xfrm>
              <a:off x="3335000" y="5078175"/>
              <a:ext cx="6275" cy="14550"/>
            </a:xfrm>
            <a:custGeom>
              <a:avLst/>
              <a:gdLst/>
              <a:ahLst/>
              <a:cxnLst/>
              <a:rect l="l" t="t" r="r" b="b"/>
              <a:pathLst>
                <a:path w="251" h="582" extrusionOk="0">
                  <a:moveTo>
                    <a:pt x="89" y="0"/>
                  </a:moveTo>
                  <a:cubicBezTo>
                    <a:pt x="85" y="0"/>
                    <a:pt x="81" y="0"/>
                    <a:pt x="77" y="1"/>
                  </a:cubicBezTo>
                  <a:cubicBezTo>
                    <a:pt x="32" y="9"/>
                    <a:pt x="1" y="52"/>
                    <a:pt x="9" y="97"/>
                  </a:cubicBezTo>
                  <a:lnTo>
                    <a:pt x="78" y="513"/>
                  </a:lnTo>
                  <a:cubicBezTo>
                    <a:pt x="85" y="553"/>
                    <a:pt x="120" y="582"/>
                    <a:pt x="159" y="582"/>
                  </a:cubicBezTo>
                  <a:cubicBezTo>
                    <a:pt x="164" y="582"/>
                    <a:pt x="168" y="582"/>
                    <a:pt x="174" y="581"/>
                  </a:cubicBezTo>
                  <a:cubicBezTo>
                    <a:pt x="219" y="573"/>
                    <a:pt x="250" y="531"/>
                    <a:pt x="242" y="485"/>
                  </a:cubicBezTo>
                  <a:lnTo>
                    <a:pt x="173" y="69"/>
                  </a:lnTo>
                  <a:cubicBezTo>
                    <a:pt x="165" y="29"/>
                    <a:pt x="129" y="0"/>
                    <a:pt x="8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6319;p63">
              <a:extLst>
                <a:ext uri="{FF2B5EF4-FFF2-40B4-BE49-F238E27FC236}">
                  <a16:creationId xmlns:a16="http://schemas.microsoft.com/office/drawing/2014/main" id="{7FE358F1-BA0E-4CBE-BC07-1D58D58F92E7}"/>
                </a:ext>
              </a:extLst>
            </p:cNvPr>
            <p:cNvSpPr/>
            <p:nvPr/>
          </p:nvSpPr>
          <p:spPr>
            <a:xfrm>
              <a:off x="3412225" y="5069725"/>
              <a:ext cx="5350" cy="9375"/>
            </a:xfrm>
            <a:custGeom>
              <a:avLst/>
              <a:gdLst/>
              <a:ahLst/>
              <a:cxnLst/>
              <a:rect l="l" t="t" r="r" b="b"/>
              <a:pathLst>
                <a:path w="214" h="375" extrusionOk="0">
                  <a:moveTo>
                    <a:pt x="93" y="0"/>
                  </a:moveTo>
                  <a:cubicBezTo>
                    <a:pt x="88" y="0"/>
                    <a:pt x="82" y="1"/>
                    <a:pt x="77" y="2"/>
                  </a:cubicBezTo>
                  <a:cubicBezTo>
                    <a:pt x="32" y="9"/>
                    <a:pt x="1" y="53"/>
                    <a:pt x="9" y="97"/>
                  </a:cubicBezTo>
                  <a:lnTo>
                    <a:pt x="42" y="305"/>
                  </a:lnTo>
                  <a:cubicBezTo>
                    <a:pt x="50" y="346"/>
                    <a:pt x="84" y="374"/>
                    <a:pt x="124" y="374"/>
                  </a:cubicBezTo>
                  <a:cubicBezTo>
                    <a:pt x="128" y="374"/>
                    <a:pt x="133" y="374"/>
                    <a:pt x="139" y="373"/>
                  </a:cubicBezTo>
                  <a:cubicBezTo>
                    <a:pt x="183" y="365"/>
                    <a:pt x="214" y="323"/>
                    <a:pt x="207" y="278"/>
                  </a:cubicBezTo>
                  <a:lnTo>
                    <a:pt x="172" y="70"/>
                  </a:lnTo>
                  <a:cubicBezTo>
                    <a:pt x="166" y="30"/>
                    <a:pt x="132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6320;p63">
              <a:extLst>
                <a:ext uri="{FF2B5EF4-FFF2-40B4-BE49-F238E27FC236}">
                  <a16:creationId xmlns:a16="http://schemas.microsoft.com/office/drawing/2014/main" id="{B66A253F-B5D4-44CF-8F17-22A422F4EF71}"/>
                </a:ext>
              </a:extLst>
            </p:cNvPr>
            <p:cNvSpPr/>
            <p:nvPr/>
          </p:nvSpPr>
          <p:spPr>
            <a:xfrm>
              <a:off x="3096925" y="4767625"/>
              <a:ext cx="10750" cy="27950"/>
            </a:xfrm>
            <a:custGeom>
              <a:avLst/>
              <a:gdLst/>
              <a:ahLst/>
              <a:cxnLst/>
              <a:rect l="l" t="t" r="r" b="b"/>
              <a:pathLst>
                <a:path w="430" h="1118" extrusionOk="0">
                  <a:moveTo>
                    <a:pt x="92" y="0"/>
                  </a:moveTo>
                  <a:cubicBezTo>
                    <a:pt x="85" y="0"/>
                    <a:pt x="79" y="1"/>
                    <a:pt x="72" y="3"/>
                  </a:cubicBezTo>
                  <a:cubicBezTo>
                    <a:pt x="28" y="14"/>
                    <a:pt x="1" y="59"/>
                    <a:pt x="12" y="103"/>
                  </a:cubicBezTo>
                  <a:lnTo>
                    <a:pt x="259" y="1056"/>
                  </a:lnTo>
                  <a:cubicBezTo>
                    <a:pt x="268" y="1092"/>
                    <a:pt x="302" y="1117"/>
                    <a:pt x="339" y="1117"/>
                  </a:cubicBezTo>
                  <a:cubicBezTo>
                    <a:pt x="345" y="1117"/>
                    <a:pt x="351" y="1116"/>
                    <a:pt x="360" y="1114"/>
                  </a:cubicBezTo>
                  <a:cubicBezTo>
                    <a:pt x="403" y="1103"/>
                    <a:pt x="430" y="1058"/>
                    <a:pt x="418" y="1014"/>
                  </a:cubicBezTo>
                  <a:lnTo>
                    <a:pt x="173" y="61"/>
                  </a:lnTo>
                  <a:cubicBezTo>
                    <a:pt x="163" y="25"/>
                    <a:pt x="129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6321;p63">
              <a:extLst>
                <a:ext uri="{FF2B5EF4-FFF2-40B4-BE49-F238E27FC236}">
                  <a16:creationId xmlns:a16="http://schemas.microsoft.com/office/drawing/2014/main" id="{60B1E87A-62B0-40EA-A616-1B010EEFF4D5}"/>
                </a:ext>
              </a:extLst>
            </p:cNvPr>
            <p:cNvSpPr/>
            <p:nvPr/>
          </p:nvSpPr>
          <p:spPr>
            <a:xfrm>
              <a:off x="3120700" y="4596225"/>
              <a:ext cx="9325" cy="28900"/>
            </a:xfrm>
            <a:custGeom>
              <a:avLst/>
              <a:gdLst/>
              <a:ahLst/>
              <a:cxnLst/>
              <a:rect l="l" t="t" r="r" b="b"/>
              <a:pathLst>
                <a:path w="373" h="1156" extrusionOk="0">
                  <a:moveTo>
                    <a:pt x="192" y="1"/>
                  </a:moveTo>
                  <a:cubicBezTo>
                    <a:pt x="157" y="1"/>
                    <a:pt x="125" y="24"/>
                    <a:pt x="114" y="58"/>
                  </a:cubicBezTo>
                  <a:cubicBezTo>
                    <a:pt x="0" y="401"/>
                    <a:pt x="34" y="795"/>
                    <a:pt x="204" y="1113"/>
                  </a:cubicBezTo>
                  <a:cubicBezTo>
                    <a:pt x="220" y="1140"/>
                    <a:pt x="248" y="1156"/>
                    <a:pt x="278" y="1156"/>
                  </a:cubicBezTo>
                  <a:cubicBezTo>
                    <a:pt x="290" y="1156"/>
                    <a:pt x="304" y="1152"/>
                    <a:pt x="316" y="1146"/>
                  </a:cubicBezTo>
                  <a:cubicBezTo>
                    <a:pt x="357" y="1124"/>
                    <a:pt x="373" y="1075"/>
                    <a:pt x="351" y="1034"/>
                  </a:cubicBezTo>
                  <a:cubicBezTo>
                    <a:pt x="201" y="756"/>
                    <a:pt x="172" y="411"/>
                    <a:pt x="271" y="110"/>
                  </a:cubicBezTo>
                  <a:cubicBezTo>
                    <a:pt x="285" y="67"/>
                    <a:pt x="262" y="20"/>
                    <a:pt x="219" y="6"/>
                  </a:cubicBezTo>
                  <a:cubicBezTo>
                    <a:pt x="210" y="2"/>
                    <a:pt x="201" y="1"/>
                    <a:pt x="19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6322;p63">
              <a:extLst>
                <a:ext uri="{FF2B5EF4-FFF2-40B4-BE49-F238E27FC236}">
                  <a16:creationId xmlns:a16="http://schemas.microsoft.com/office/drawing/2014/main" id="{048C0623-4D0F-48C8-93C8-812F46A54FEF}"/>
                </a:ext>
              </a:extLst>
            </p:cNvPr>
            <p:cNvSpPr/>
            <p:nvPr/>
          </p:nvSpPr>
          <p:spPr>
            <a:xfrm>
              <a:off x="3137075" y="4599525"/>
              <a:ext cx="4725" cy="6600"/>
            </a:xfrm>
            <a:custGeom>
              <a:avLst/>
              <a:gdLst/>
              <a:ahLst/>
              <a:cxnLst/>
              <a:rect l="l" t="t" r="r" b="b"/>
              <a:pathLst>
                <a:path w="189" h="264" extrusionOk="0">
                  <a:moveTo>
                    <a:pt x="103" y="1"/>
                  </a:moveTo>
                  <a:cubicBezTo>
                    <a:pt x="62" y="1"/>
                    <a:pt x="25" y="28"/>
                    <a:pt x="19" y="71"/>
                  </a:cubicBezTo>
                  <a:lnTo>
                    <a:pt x="6" y="171"/>
                  </a:lnTo>
                  <a:cubicBezTo>
                    <a:pt x="0" y="217"/>
                    <a:pt x="32" y="259"/>
                    <a:pt x="78" y="264"/>
                  </a:cubicBezTo>
                  <a:lnTo>
                    <a:pt x="88" y="264"/>
                  </a:lnTo>
                  <a:cubicBezTo>
                    <a:pt x="129" y="264"/>
                    <a:pt x="164" y="234"/>
                    <a:pt x="169" y="192"/>
                  </a:cubicBezTo>
                  <a:lnTo>
                    <a:pt x="182" y="93"/>
                  </a:lnTo>
                  <a:cubicBezTo>
                    <a:pt x="189" y="49"/>
                    <a:pt x="157" y="7"/>
                    <a:pt x="111" y="1"/>
                  </a:cubicBezTo>
                  <a:cubicBezTo>
                    <a:pt x="108" y="1"/>
                    <a:pt x="106" y="1"/>
                    <a:pt x="10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6323;p63">
              <a:extLst>
                <a:ext uri="{FF2B5EF4-FFF2-40B4-BE49-F238E27FC236}">
                  <a16:creationId xmlns:a16="http://schemas.microsoft.com/office/drawing/2014/main" id="{E079E4C4-ECA8-4B5F-AE22-48DBA8CFD949}"/>
                </a:ext>
              </a:extLst>
            </p:cNvPr>
            <p:cNvSpPr/>
            <p:nvPr/>
          </p:nvSpPr>
          <p:spPr>
            <a:xfrm>
              <a:off x="3011250" y="4486975"/>
              <a:ext cx="584425" cy="792950"/>
            </a:xfrm>
            <a:custGeom>
              <a:avLst/>
              <a:gdLst/>
              <a:ahLst/>
              <a:cxnLst/>
              <a:rect l="l" t="t" r="r" b="b"/>
              <a:pathLst>
                <a:path w="23377" h="31718" extrusionOk="0">
                  <a:moveTo>
                    <a:pt x="3923" y="1130"/>
                  </a:moveTo>
                  <a:cubicBezTo>
                    <a:pt x="4104" y="1130"/>
                    <a:pt x="4252" y="1178"/>
                    <a:pt x="4367" y="1277"/>
                  </a:cubicBezTo>
                  <a:cubicBezTo>
                    <a:pt x="4914" y="1745"/>
                    <a:pt x="4688" y="3260"/>
                    <a:pt x="4536" y="3897"/>
                  </a:cubicBezTo>
                  <a:cubicBezTo>
                    <a:pt x="4473" y="3918"/>
                    <a:pt x="4414" y="3935"/>
                    <a:pt x="4347" y="3965"/>
                  </a:cubicBezTo>
                  <a:cubicBezTo>
                    <a:pt x="4280" y="3994"/>
                    <a:pt x="4220" y="4024"/>
                    <a:pt x="4163" y="4054"/>
                  </a:cubicBezTo>
                  <a:cubicBezTo>
                    <a:pt x="3589" y="3729"/>
                    <a:pt x="2337" y="2863"/>
                    <a:pt x="2369" y="2145"/>
                  </a:cubicBezTo>
                  <a:cubicBezTo>
                    <a:pt x="2380" y="1827"/>
                    <a:pt x="2659" y="1548"/>
                    <a:pt x="3194" y="1314"/>
                  </a:cubicBezTo>
                  <a:cubicBezTo>
                    <a:pt x="3477" y="1191"/>
                    <a:pt x="3721" y="1130"/>
                    <a:pt x="3923" y="1130"/>
                  </a:cubicBezTo>
                  <a:close/>
                  <a:moveTo>
                    <a:pt x="8832" y="11511"/>
                  </a:moveTo>
                  <a:lnTo>
                    <a:pt x="8836" y="11522"/>
                  </a:lnTo>
                  <a:lnTo>
                    <a:pt x="8834" y="11522"/>
                  </a:lnTo>
                  <a:lnTo>
                    <a:pt x="8832" y="11511"/>
                  </a:lnTo>
                  <a:close/>
                  <a:moveTo>
                    <a:pt x="4518" y="0"/>
                  </a:moveTo>
                  <a:cubicBezTo>
                    <a:pt x="4062" y="0"/>
                    <a:pt x="3493" y="147"/>
                    <a:pt x="2816" y="441"/>
                  </a:cubicBezTo>
                  <a:cubicBezTo>
                    <a:pt x="1550" y="991"/>
                    <a:pt x="919" y="1614"/>
                    <a:pt x="940" y="2292"/>
                  </a:cubicBezTo>
                  <a:cubicBezTo>
                    <a:pt x="975" y="3484"/>
                    <a:pt x="3047" y="4395"/>
                    <a:pt x="3627" y="4627"/>
                  </a:cubicBezTo>
                  <a:cubicBezTo>
                    <a:pt x="3623" y="4649"/>
                    <a:pt x="3616" y="4672"/>
                    <a:pt x="3615" y="4695"/>
                  </a:cubicBezTo>
                  <a:cubicBezTo>
                    <a:pt x="3596" y="4957"/>
                    <a:pt x="3780" y="5162"/>
                    <a:pt x="3916" y="5277"/>
                  </a:cubicBezTo>
                  <a:cubicBezTo>
                    <a:pt x="3839" y="5391"/>
                    <a:pt x="3773" y="5510"/>
                    <a:pt x="3737" y="5643"/>
                  </a:cubicBezTo>
                  <a:cubicBezTo>
                    <a:pt x="3574" y="6227"/>
                    <a:pt x="3861" y="6819"/>
                    <a:pt x="4013" y="7077"/>
                  </a:cubicBezTo>
                  <a:cubicBezTo>
                    <a:pt x="1607" y="8738"/>
                    <a:pt x="0" y="11792"/>
                    <a:pt x="1455" y="15541"/>
                  </a:cubicBezTo>
                  <a:cubicBezTo>
                    <a:pt x="1605" y="15925"/>
                    <a:pt x="1776" y="16318"/>
                    <a:pt x="1964" y="16711"/>
                  </a:cubicBezTo>
                  <a:cubicBezTo>
                    <a:pt x="5639" y="24354"/>
                    <a:pt x="4949" y="28435"/>
                    <a:pt x="4805" y="29066"/>
                  </a:cubicBezTo>
                  <a:cubicBezTo>
                    <a:pt x="4720" y="29090"/>
                    <a:pt x="4608" y="29138"/>
                    <a:pt x="4522" y="29239"/>
                  </a:cubicBezTo>
                  <a:cubicBezTo>
                    <a:pt x="4459" y="29312"/>
                    <a:pt x="4387" y="29443"/>
                    <a:pt x="4405" y="29644"/>
                  </a:cubicBezTo>
                  <a:cubicBezTo>
                    <a:pt x="4449" y="30142"/>
                    <a:pt x="5256" y="30371"/>
                    <a:pt x="5326" y="30388"/>
                  </a:cubicBezTo>
                  <a:cubicBezTo>
                    <a:pt x="5391" y="30415"/>
                    <a:pt x="6180" y="30734"/>
                    <a:pt x="7717" y="30734"/>
                  </a:cubicBezTo>
                  <a:cubicBezTo>
                    <a:pt x="8121" y="30734"/>
                    <a:pt x="8577" y="30712"/>
                    <a:pt x="9086" y="30657"/>
                  </a:cubicBezTo>
                  <a:cubicBezTo>
                    <a:pt x="9257" y="30936"/>
                    <a:pt x="9831" y="31717"/>
                    <a:pt x="10862" y="31717"/>
                  </a:cubicBezTo>
                  <a:cubicBezTo>
                    <a:pt x="11098" y="31717"/>
                    <a:pt x="11359" y="31676"/>
                    <a:pt x="11644" y="31578"/>
                  </a:cubicBezTo>
                  <a:cubicBezTo>
                    <a:pt x="12774" y="31190"/>
                    <a:pt x="12997" y="30087"/>
                    <a:pt x="13040" y="29745"/>
                  </a:cubicBezTo>
                  <a:cubicBezTo>
                    <a:pt x="13711" y="29519"/>
                    <a:pt x="14424" y="29248"/>
                    <a:pt x="15185" y="28917"/>
                  </a:cubicBezTo>
                  <a:cubicBezTo>
                    <a:pt x="21690" y="26092"/>
                    <a:pt x="22940" y="22853"/>
                    <a:pt x="22988" y="22723"/>
                  </a:cubicBezTo>
                  <a:cubicBezTo>
                    <a:pt x="23083" y="22492"/>
                    <a:pt x="23376" y="21717"/>
                    <a:pt x="23110" y="21410"/>
                  </a:cubicBezTo>
                  <a:cubicBezTo>
                    <a:pt x="23030" y="21322"/>
                    <a:pt x="22928" y="21271"/>
                    <a:pt x="22813" y="21266"/>
                  </a:cubicBezTo>
                  <a:cubicBezTo>
                    <a:pt x="22802" y="21265"/>
                    <a:pt x="22791" y="21264"/>
                    <a:pt x="22780" y="21264"/>
                  </a:cubicBezTo>
                  <a:cubicBezTo>
                    <a:pt x="22611" y="21264"/>
                    <a:pt x="22460" y="21358"/>
                    <a:pt x="22368" y="21429"/>
                  </a:cubicBezTo>
                  <a:cubicBezTo>
                    <a:pt x="21783" y="21084"/>
                    <a:pt x="18349" y="18786"/>
                    <a:pt x="15286" y="10924"/>
                  </a:cubicBezTo>
                  <a:cubicBezTo>
                    <a:pt x="15128" y="10518"/>
                    <a:pt x="14958" y="10125"/>
                    <a:pt x="14778" y="9752"/>
                  </a:cubicBezTo>
                  <a:cubicBezTo>
                    <a:pt x="13364" y="6817"/>
                    <a:pt x="10909" y="5663"/>
                    <a:pt x="8510" y="5663"/>
                  </a:cubicBezTo>
                  <a:cubicBezTo>
                    <a:pt x="7948" y="5663"/>
                    <a:pt x="7390" y="5726"/>
                    <a:pt x="6849" y="5844"/>
                  </a:cubicBezTo>
                  <a:cubicBezTo>
                    <a:pt x="6762" y="5556"/>
                    <a:pt x="6525" y="4942"/>
                    <a:pt x="5990" y="4663"/>
                  </a:cubicBezTo>
                  <a:cubicBezTo>
                    <a:pt x="5866" y="4599"/>
                    <a:pt x="5736" y="4559"/>
                    <a:pt x="5600" y="4539"/>
                  </a:cubicBezTo>
                  <a:cubicBezTo>
                    <a:pt x="5608" y="4361"/>
                    <a:pt x="5582" y="4093"/>
                    <a:pt x="5380" y="3929"/>
                  </a:cubicBezTo>
                  <a:cubicBezTo>
                    <a:pt x="5363" y="3914"/>
                    <a:pt x="5339" y="3909"/>
                    <a:pt x="5320" y="3897"/>
                  </a:cubicBezTo>
                  <a:cubicBezTo>
                    <a:pt x="5542" y="3328"/>
                    <a:pt x="6300" y="1176"/>
                    <a:pt x="5449" y="334"/>
                  </a:cubicBezTo>
                  <a:cubicBezTo>
                    <a:pt x="5225" y="111"/>
                    <a:pt x="4914" y="0"/>
                    <a:pt x="451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6324;p63">
              <a:extLst>
                <a:ext uri="{FF2B5EF4-FFF2-40B4-BE49-F238E27FC236}">
                  <a16:creationId xmlns:a16="http://schemas.microsoft.com/office/drawing/2014/main" id="{9E9F341F-8B00-456F-B1A8-15987DC3C96A}"/>
                </a:ext>
              </a:extLst>
            </p:cNvPr>
            <p:cNvSpPr/>
            <p:nvPr/>
          </p:nvSpPr>
          <p:spPr>
            <a:xfrm>
              <a:off x="3127625" y="4992075"/>
              <a:ext cx="459450" cy="223150"/>
            </a:xfrm>
            <a:custGeom>
              <a:avLst/>
              <a:gdLst/>
              <a:ahLst/>
              <a:cxnLst/>
              <a:rect l="l" t="t" r="r" b="b"/>
              <a:pathLst>
                <a:path w="18378" h="8926" extrusionOk="0">
                  <a:moveTo>
                    <a:pt x="18142" y="0"/>
                  </a:moveTo>
                  <a:cubicBezTo>
                    <a:pt x="18105" y="0"/>
                    <a:pt x="18063" y="12"/>
                    <a:pt x="18019" y="31"/>
                  </a:cubicBezTo>
                  <a:cubicBezTo>
                    <a:pt x="17935" y="67"/>
                    <a:pt x="17863" y="124"/>
                    <a:pt x="17815" y="173"/>
                  </a:cubicBezTo>
                  <a:cubicBezTo>
                    <a:pt x="17737" y="351"/>
                    <a:pt x="17318" y="1277"/>
                    <a:pt x="16057" y="2502"/>
                  </a:cubicBezTo>
                  <a:cubicBezTo>
                    <a:pt x="14894" y="3630"/>
                    <a:pt x="13022" y="5010"/>
                    <a:pt x="10054" y="6300"/>
                  </a:cubicBezTo>
                  <a:cubicBezTo>
                    <a:pt x="7000" y="7625"/>
                    <a:pt x="4668" y="8036"/>
                    <a:pt x="3046" y="8097"/>
                  </a:cubicBezTo>
                  <a:cubicBezTo>
                    <a:pt x="2886" y="8103"/>
                    <a:pt x="2733" y="8106"/>
                    <a:pt x="2587" y="8106"/>
                  </a:cubicBezTo>
                  <a:cubicBezTo>
                    <a:pt x="1208" y="8106"/>
                    <a:pt x="441" y="7849"/>
                    <a:pt x="284" y="7790"/>
                  </a:cubicBezTo>
                  <a:cubicBezTo>
                    <a:pt x="273" y="7786"/>
                    <a:pt x="260" y="7784"/>
                    <a:pt x="250" y="7784"/>
                  </a:cubicBezTo>
                  <a:cubicBezTo>
                    <a:pt x="246" y="7784"/>
                    <a:pt x="242" y="7785"/>
                    <a:pt x="239" y="7785"/>
                  </a:cubicBezTo>
                  <a:cubicBezTo>
                    <a:pt x="217" y="7790"/>
                    <a:pt x="191" y="7798"/>
                    <a:pt x="164" y="7809"/>
                  </a:cubicBezTo>
                  <a:cubicBezTo>
                    <a:pt x="122" y="7828"/>
                    <a:pt x="87" y="7855"/>
                    <a:pt x="63" y="7882"/>
                  </a:cubicBezTo>
                  <a:cubicBezTo>
                    <a:pt x="19" y="7935"/>
                    <a:pt x="1" y="8006"/>
                    <a:pt x="9" y="8094"/>
                  </a:cubicBezTo>
                  <a:cubicBezTo>
                    <a:pt x="30" y="8362"/>
                    <a:pt x="556" y="8561"/>
                    <a:pt x="750" y="8614"/>
                  </a:cubicBezTo>
                  <a:cubicBezTo>
                    <a:pt x="815" y="8640"/>
                    <a:pt x="1596" y="8924"/>
                    <a:pt x="3073" y="8926"/>
                  </a:cubicBezTo>
                  <a:cubicBezTo>
                    <a:pt x="4690" y="8921"/>
                    <a:pt x="7148" y="8572"/>
                    <a:pt x="10424" y="7149"/>
                  </a:cubicBezTo>
                  <a:cubicBezTo>
                    <a:pt x="13584" y="5776"/>
                    <a:pt x="15492" y="4282"/>
                    <a:pt x="16612" y="3124"/>
                  </a:cubicBezTo>
                  <a:cubicBezTo>
                    <a:pt x="17751" y="1948"/>
                    <a:pt x="18078" y="1116"/>
                    <a:pt x="18085" y="1103"/>
                  </a:cubicBezTo>
                  <a:cubicBezTo>
                    <a:pt x="18228" y="754"/>
                    <a:pt x="18378" y="198"/>
                    <a:pt x="18254" y="58"/>
                  </a:cubicBezTo>
                  <a:cubicBezTo>
                    <a:pt x="18223" y="21"/>
                    <a:pt x="18188" y="4"/>
                    <a:pt x="18147" y="0"/>
                  </a:cubicBezTo>
                  <a:cubicBezTo>
                    <a:pt x="18145" y="0"/>
                    <a:pt x="18143" y="0"/>
                    <a:pt x="18142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" name="Google Shape;6325;p63">
              <a:extLst>
                <a:ext uri="{FF2B5EF4-FFF2-40B4-BE49-F238E27FC236}">
                  <a16:creationId xmlns:a16="http://schemas.microsoft.com/office/drawing/2014/main" id="{1023D60A-D07C-42D8-B87F-99EF57B03CD7}"/>
                </a:ext>
              </a:extLst>
            </p:cNvPr>
            <p:cNvSpPr/>
            <p:nvPr/>
          </p:nvSpPr>
          <p:spPr>
            <a:xfrm>
              <a:off x="3040900" y="4460525"/>
              <a:ext cx="121325" cy="103300"/>
            </a:xfrm>
            <a:custGeom>
              <a:avLst/>
              <a:gdLst/>
              <a:ahLst/>
              <a:cxnLst/>
              <a:rect l="l" t="t" r="r" b="b"/>
              <a:pathLst>
                <a:path w="4853" h="4132" extrusionOk="0">
                  <a:moveTo>
                    <a:pt x="3329" y="0"/>
                  </a:moveTo>
                  <a:cubicBezTo>
                    <a:pt x="2912" y="0"/>
                    <a:pt x="2375" y="140"/>
                    <a:pt x="1734" y="419"/>
                  </a:cubicBezTo>
                  <a:cubicBezTo>
                    <a:pt x="593" y="915"/>
                    <a:pt x="0" y="1469"/>
                    <a:pt x="17" y="2021"/>
                  </a:cubicBezTo>
                  <a:cubicBezTo>
                    <a:pt x="49" y="3113"/>
                    <a:pt x="2298" y="4026"/>
                    <a:pt x="2555" y="4126"/>
                  </a:cubicBezTo>
                  <a:cubicBezTo>
                    <a:pt x="2563" y="4130"/>
                    <a:pt x="2572" y="4131"/>
                    <a:pt x="2581" y="4131"/>
                  </a:cubicBezTo>
                  <a:cubicBezTo>
                    <a:pt x="2592" y="4131"/>
                    <a:pt x="2603" y="4129"/>
                    <a:pt x="2612" y="4124"/>
                  </a:cubicBezTo>
                  <a:cubicBezTo>
                    <a:pt x="2622" y="4120"/>
                    <a:pt x="2631" y="4114"/>
                    <a:pt x="2639" y="4106"/>
                  </a:cubicBezTo>
                  <a:cubicBezTo>
                    <a:pt x="2657" y="4087"/>
                    <a:pt x="2676" y="4066"/>
                    <a:pt x="2697" y="4047"/>
                  </a:cubicBezTo>
                  <a:cubicBezTo>
                    <a:pt x="2716" y="4031"/>
                    <a:pt x="2725" y="4008"/>
                    <a:pt x="2722" y="3983"/>
                  </a:cubicBezTo>
                  <a:cubicBezTo>
                    <a:pt x="2720" y="3960"/>
                    <a:pt x="2707" y="3937"/>
                    <a:pt x="2686" y="3925"/>
                  </a:cubicBezTo>
                  <a:cubicBezTo>
                    <a:pt x="2141" y="3596"/>
                    <a:pt x="880" y="2736"/>
                    <a:pt x="918" y="1869"/>
                  </a:cubicBezTo>
                  <a:cubicBezTo>
                    <a:pt x="937" y="1441"/>
                    <a:pt x="1269" y="1084"/>
                    <a:pt x="1903" y="810"/>
                  </a:cubicBezTo>
                  <a:cubicBezTo>
                    <a:pt x="2220" y="672"/>
                    <a:pt x="2500" y="603"/>
                    <a:pt x="2741" y="603"/>
                  </a:cubicBezTo>
                  <a:cubicBezTo>
                    <a:pt x="2984" y="603"/>
                    <a:pt x="3188" y="673"/>
                    <a:pt x="3351" y="813"/>
                  </a:cubicBezTo>
                  <a:cubicBezTo>
                    <a:pt x="4011" y="1377"/>
                    <a:pt x="3778" y="2885"/>
                    <a:pt x="3647" y="3508"/>
                  </a:cubicBezTo>
                  <a:cubicBezTo>
                    <a:pt x="3642" y="3532"/>
                    <a:pt x="3649" y="3555"/>
                    <a:pt x="3664" y="3574"/>
                  </a:cubicBezTo>
                  <a:cubicBezTo>
                    <a:pt x="3679" y="3591"/>
                    <a:pt x="3702" y="3600"/>
                    <a:pt x="3724" y="3600"/>
                  </a:cubicBezTo>
                  <a:cubicBezTo>
                    <a:pt x="3725" y="3600"/>
                    <a:pt x="3726" y="3600"/>
                    <a:pt x="3727" y="3600"/>
                  </a:cubicBezTo>
                  <a:cubicBezTo>
                    <a:pt x="3756" y="3597"/>
                    <a:pt x="3785" y="3597"/>
                    <a:pt x="3812" y="3597"/>
                  </a:cubicBezTo>
                  <a:cubicBezTo>
                    <a:pt x="3822" y="3597"/>
                    <a:pt x="3833" y="3595"/>
                    <a:pt x="3843" y="3590"/>
                  </a:cubicBezTo>
                  <a:cubicBezTo>
                    <a:pt x="3862" y="3583"/>
                    <a:pt x="3876" y="3568"/>
                    <a:pt x="3884" y="3549"/>
                  </a:cubicBezTo>
                  <a:cubicBezTo>
                    <a:pt x="3987" y="3292"/>
                    <a:pt x="4852" y="1024"/>
                    <a:pt x="4078" y="256"/>
                  </a:cubicBezTo>
                  <a:cubicBezTo>
                    <a:pt x="3906" y="85"/>
                    <a:pt x="3654" y="0"/>
                    <a:pt x="3329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" name="Google Shape;6326;p63">
              <a:extLst>
                <a:ext uri="{FF2B5EF4-FFF2-40B4-BE49-F238E27FC236}">
                  <a16:creationId xmlns:a16="http://schemas.microsoft.com/office/drawing/2014/main" id="{5F820B40-93AD-46E1-A38A-7563C171377C}"/>
                </a:ext>
              </a:extLst>
            </p:cNvPr>
            <p:cNvSpPr/>
            <p:nvPr/>
          </p:nvSpPr>
          <p:spPr>
            <a:xfrm>
              <a:off x="3107975" y="4555450"/>
              <a:ext cx="36800" cy="25550"/>
            </a:xfrm>
            <a:custGeom>
              <a:avLst/>
              <a:gdLst/>
              <a:ahLst/>
              <a:cxnLst/>
              <a:rect l="l" t="t" r="r" b="b"/>
              <a:pathLst>
                <a:path w="1472" h="1022" extrusionOk="0">
                  <a:moveTo>
                    <a:pt x="1117" y="1"/>
                  </a:moveTo>
                  <a:cubicBezTo>
                    <a:pt x="949" y="1"/>
                    <a:pt x="747" y="70"/>
                    <a:pt x="581" y="143"/>
                  </a:cubicBezTo>
                  <a:cubicBezTo>
                    <a:pt x="328" y="254"/>
                    <a:pt x="24" y="431"/>
                    <a:pt x="8" y="650"/>
                  </a:cubicBezTo>
                  <a:cubicBezTo>
                    <a:pt x="1" y="761"/>
                    <a:pt x="66" y="880"/>
                    <a:pt x="206" y="1002"/>
                  </a:cubicBezTo>
                  <a:cubicBezTo>
                    <a:pt x="220" y="1015"/>
                    <a:pt x="239" y="1022"/>
                    <a:pt x="257" y="1022"/>
                  </a:cubicBezTo>
                  <a:cubicBezTo>
                    <a:pt x="267" y="1022"/>
                    <a:pt x="277" y="1020"/>
                    <a:pt x="286" y="1016"/>
                  </a:cubicBezTo>
                  <a:cubicBezTo>
                    <a:pt x="294" y="1013"/>
                    <a:pt x="301" y="1008"/>
                    <a:pt x="306" y="1002"/>
                  </a:cubicBezTo>
                  <a:cubicBezTo>
                    <a:pt x="458" y="867"/>
                    <a:pt x="624" y="763"/>
                    <a:pt x="814" y="679"/>
                  </a:cubicBezTo>
                  <a:cubicBezTo>
                    <a:pt x="1003" y="597"/>
                    <a:pt x="1195" y="547"/>
                    <a:pt x="1396" y="527"/>
                  </a:cubicBezTo>
                  <a:cubicBezTo>
                    <a:pt x="1404" y="526"/>
                    <a:pt x="1411" y="525"/>
                    <a:pt x="1420" y="521"/>
                  </a:cubicBezTo>
                  <a:cubicBezTo>
                    <a:pt x="1446" y="509"/>
                    <a:pt x="1464" y="483"/>
                    <a:pt x="1466" y="453"/>
                  </a:cubicBezTo>
                  <a:cubicBezTo>
                    <a:pt x="1471" y="269"/>
                    <a:pt x="1429" y="139"/>
                    <a:pt x="1342" y="68"/>
                  </a:cubicBezTo>
                  <a:cubicBezTo>
                    <a:pt x="1284" y="20"/>
                    <a:pt x="1205" y="1"/>
                    <a:pt x="1117" y="1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" name="Google Shape;6327;p63">
              <a:extLst>
                <a:ext uri="{FF2B5EF4-FFF2-40B4-BE49-F238E27FC236}">
                  <a16:creationId xmlns:a16="http://schemas.microsoft.com/office/drawing/2014/main" id="{DAF0A206-C36E-408C-84DE-8DF8019B8C2E}"/>
                </a:ext>
              </a:extLst>
            </p:cNvPr>
            <p:cNvSpPr/>
            <p:nvPr/>
          </p:nvSpPr>
          <p:spPr>
            <a:xfrm>
              <a:off x="3034075" y="4602100"/>
              <a:ext cx="533175" cy="587475"/>
            </a:xfrm>
            <a:custGeom>
              <a:avLst/>
              <a:gdLst/>
              <a:ahLst/>
              <a:cxnLst/>
              <a:rect l="l" t="t" r="r" b="b"/>
              <a:pathLst>
                <a:path w="21327" h="23499" extrusionOk="0">
                  <a:moveTo>
                    <a:pt x="7688" y="799"/>
                  </a:moveTo>
                  <a:cubicBezTo>
                    <a:pt x="8700" y="883"/>
                    <a:pt x="9694" y="1286"/>
                    <a:pt x="10480" y="1932"/>
                  </a:cubicBezTo>
                  <a:lnTo>
                    <a:pt x="10457" y="1963"/>
                  </a:lnTo>
                  <a:cubicBezTo>
                    <a:pt x="9677" y="1324"/>
                    <a:pt x="8693" y="925"/>
                    <a:pt x="7667" y="817"/>
                  </a:cubicBezTo>
                  <a:cubicBezTo>
                    <a:pt x="7672" y="807"/>
                    <a:pt x="7677" y="800"/>
                    <a:pt x="7680" y="799"/>
                  </a:cubicBezTo>
                  <a:close/>
                  <a:moveTo>
                    <a:pt x="8595" y="2619"/>
                  </a:moveTo>
                  <a:lnTo>
                    <a:pt x="8612" y="2623"/>
                  </a:lnTo>
                  <a:lnTo>
                    <a:pt x="9443" y="3167"/>
                  </a:lnTo>
                  <a:lnTo>
                    <a:pt x="9443" y="3167"/>
                  </a:lnTo>
                  <a:lnTo>
                    <a:pt x="8585" y="2627"/>
                  </a:lnTo>
                  <a:cubicBezTo>
                    <a:pt x="8589" y="2626"/>
                    <a:pt x="8595" y="2619"/>
                    <a:pt x="8595" y="2619"/>
                  </a:cubicBezTo>
                  <a:close/>
                  <a:moveTo>
                    <a:pt x="7919" y="5583"/>
                  </a:moveTo>
                  <a:lnTo>
                    <a:pt x="7946" y="5646"/>
                  </a:lnTo>
                  <a:lnTo>
                    <a:pt x="7968" y="5649"/>
                  </a:lnTo>
                  <a:lnTo>
                    <a:pt x="8548" y="6306"/>
                  </a:lnTo>
                  <a:lnTo>
                    <a:pt x="7939" y="5649"/>
                  </a:lnTo>
                  <a:lnTo>
                    <a:pt x="7919" y="5583"/>
                  </a:lnTo>
                  <a:close/>
                  <a:moveTo>
                    <a:pt x="2598" y="6687"/>
                  </a:moveTo>
                  <a:lnTo>
                    <a:pt x="2624" y="6699"/>
                  </a:lnTo>
                  <a:lnTo>
                    <a:pt x="2871" y="7650"/>
                  </a:lnTo>
                  <a:lnTo>
                    <a:pt x="2833" y="7659"/>
                  </a:lnTo>
                  <a:lnTo>
                    <a:pt x="2586" y="6707"/>
                  </a:lnTo>
                  <a:cubicBezTo>
                    <a:pt x="2586" y="6699"/>
                    <a:pt x="2590" y="6689"/>
                    <a:pt x="2598" y="6687"/>
                  </a:cubicBezTo>
                  <a:close/>
                  <a:moveTo>
                    <a:pt x="15016" y="11140"/>
                  </a:moveTo>
                  <a:lnTo>
                    <a:pt x="15043" y="11203"/>
                  </a:lnTo>
                  <a:lnTo>
                    <a:pt x="15061" y="11215"/>
                  </a:lnTo>
                  <a:cubicBezTo>
                    <a:pt x="15296" y="11699"/>
                    <a:pt x="15590" y="12149"/>
                    <a:pt x="15908" y="12583"/>
                  </a:cubicBezTo>
                  <a:cubicBezTo>
                    <a:pt x="15560" y="12173"/>
                    <a:pt x="15262" y="11717"/>
                    <a:pt x="15040" y="11204"/>
                  </a:cubicBezTo>
                  <a:lnTo>
                    <a:pt x="15016" y="11140"/>
                  </a:lnTo>
                  <a:close/>
                  <a:moveTo>
                    <a:pt x="14289" y="7130"/>
                  </a:moveTo>
                  <a:lnTo>
                    <a:pt x="14319" y="7138"/>
                  </a:lnTo>
                  <a:cubicBezTo>
                    <a:pt x="15043" y="9284"/>
                    <a:pt x="16229" y="11315"/>
                    <a:pt x="17738" y="13005"/>
                  </a:cubicBezTo>
                  <a:lnTo>
                    <a:pt x="17708" y="13030"/>
                  </a:lnTo>
                  <a:cubicBezTo>
                    <a:pt x="16194" y="11333"/>
                    <a:pt x="15010" y="9303"/>
                    <a:pt x="14282" y="7149"/>
                  </a:cubicBezTo>
                  <a:cubicBezTo>
                    <a:pt x="14279" y="7143"/>
                    <a:pt x="14283" y="7132"/>
                    <a:pt x="14289" y="7130"/>
                  </a:cubicBezTo>
                  <a:close/>
                  <a:moveTo>
                    <a:pt x="16178" y="15098"/>
                  </a:moveTo>
                  <a:lnTo>
                    <a:pt x="16207" y="15161"/>
                  </a:lnTo>
                  <a:lnTo>
                    <a:pt x="16224" y="15165"/>
                  </a:lnTo>
                  <a:lnTo>
                    <a:pt x="16543" y="15599"/>
                  </a:lnTo>
                  <a:lnTo>
                    <a:pt x="16202" y="15163"/>
                  </a:lnTo>
                  <a:lnTo>
                    <a:pt x="16178" y="15098"/>
                  </a:lnTo>
                  <a:close/>
                  <a:moveTo>
                    <a:pt x="7331" y="16562"/>
                  </a:moveTo>
                  <a:lnTo>
                    <a:pt x="7360" y="16571"/>
                  </a:lnTo>
                  <a:lnTo>
                    <a:pt x="7662" y="17498"/>
                  </a:lnTo>
                  <a:lnTo>
                    <a:pt x="7324" y="16585"/>
                  </a:lnTo>
                  <a:cubicBezTo>
                    <a:pt x="7321" y="16576"/>
                    <a:pt x="7324" y="16564"/>
                    <a:pt x="7331" y="16562"/>
                  </a:cubicBezTo>
                  <a:close/>
                  <a:moveTo>
                    <a:pt x="5328" y="15647"/>
                  </a:moveTo>
                  <a:lnTo>
                    <a:pt x="5351" y="15661"/>
                  </a:lnTo>
                  <a:cubicBezTo>
                    <a:pt x="5646" y="16692"/>
                    <a:pt x="5824" y="17761"/>
                    <a:pt x="5846" y="18835"/>
                  </a:cubicBezTo>
                  <a:cubicBezTo>
                    <a:pt x="5782" y="17766"/>
                    <a:pt x="5607" y="16702"/>
                    <a:pt x="5318" y="15672"/>
                  </a:cubicBezTo>
                  <a:cubicBezTo>
                    <a:pt x="5311" y="15657"/>
                    <a:pt x="5324" y="15648"/>
                    <a:pt x="5328" y="15647"/>
                  </a:cubicBezTo>
                  <a:close/>
                  <a:moveTo>
                    <a:pt x="15208" y="18772"/>
                  </a:moveTo>
                  <a:lnTo>
                    <a:pt x="15234" y="18785"/>
                  </a:lnTo>
                  <a:lnTo>
                    <a:pt x="15267" y="18995"/>
                  </a:lnTo>
                  <a:lnTo>
                    <a:pt x="15233" y="19001"/>
                  </a:lnTo>
                  <a:lnTo>
                    <a:pt x="15197" y="18793"/>
                  </a:lnTo>
                  <a:cubicBezTo>
                    <a:pt x="15197" y="18784"/>
                    <a:pt x="15200" y="18775"/>
                    <a:pt x="15208" y="18772"/>
                  </a:cubicBezTo>
                  <a:close/>
                  <a:moveTo>
                    <a:pt x="12115" y="19109"/>
                  </a:moveTo>
                  <a:lnTo>
                    <a:pt x="12147" y="19124"/>
                  </a:lnTo>
                  <a:lnTo>
                    <a:pt x="12215" y="19539"/>
                  </a:lnTo>
                  <a:lnTo>
                    <a:pt x="12177" y="19546"/>
                  </a:lnTo>
                  <a:lnTo>
                    <a:pt x="12107" y="19128"/>
                  </a:lnTo>
                  <a:cubicBezTo>
                    <a:pt x="12107" y="19119"/>
                    <a:pt x="12111" y="19110"/>
                    <a:pt x="12115" y="19109"/>
                  </a:cubicBezTo>
                  <a:close/>
                  <a:moveTo>
                    <a:pt x="2759" y="12249"/>
                  </a:moveTo>
                  <a:lnTo>
                    <a:pt x="2780" y="12261"/>
                  </a:lnTo>
                  <a:cubicBezTo>
                    <a:pt x="4360" y="15179"/>
                    <a:pt x="5172" y="18476"/>
                    <a:pt x="5131" y="21793"/>
                  </a:cubicBezTo>
                  <a:lnTo>
                    <a:pt x="5094" y="21793"/>
                  </a:lnTo>
                  <a:cubicBezTo>
                    <a:pt x="5135" y="18483"/>
                    <a:pt x="4323" y="15190"/>
                    <a:pt x="2759" y="12249"/>
                  </a:cubicBezTo>
                  <a:close/>
                  <a:moveTo>
                    <a:pt x="7583" y="0"/>
                  </a:moveTo>
                  <a:cubicBezTo>
                    <a:pt x="6530" y="0"/>
                    <a:pt x="5489" y="232"/>
                    <a:pt x="4560" y="636"/>
                  </a:cubicBezTo>
                  <a:cubicBezTo>
                    <a:pt x="2995" y="1314"/>
                    <a:pt x="1576" y="2559"/>
                    <a:pt x="819" y="4203"/>
                  </a:cubicBezTo>
                  <a:cubicBezTo>
                    <a:pt x="141" y="5689"/>
                    <a:pt x="1" y="7499"/>
                    <a:pt x="782" y="9518"/>
                  </a:cubicBezTo>
                  <a:cubicBezTo>
                    <a:pt x="928" y="9894"/>
                    <a:pt x="1097" y="10282"/>
                    <a:pt x="1285" y="10669"/>
                  </a:cubicBezTo>
                  <a:cubicBezTo>
                    <a:pt x="4956" y="18305"/>
                    <a:pt x="4324" y="22397"/>
                    <a:pt x="4161" y="23141"/>
                  </a:cubicBezTo>
                  <a:cubicBezTo>
                    <a:pt x="4152" y="23178"/>
                    <a:pt x="4174" y="23219"/>
                    <a:pt x="4212" y="23232"/>
                  </a:cubicBezTo>
                  <a:cubicBezTo>
                    <a:pt x="4546" y="23337"/>
                    <a:pt x="5261" y="23499"/>
                    <a:pt x="6362" y="23499"/>
                  </a:cubicBezTo>
                  <a:cubicBezTo>
                    <a:pt x="6543" y="23499"/>
                    <a:pt x="6735" y="23494"/>
                    <a:pt x="6937" y="23485"/>
                  </a:cubicBezTo>
                  <a:cubicBezTo>
                    <a:pt x="6941" y="23484"/>
                    <a:pt x="6949" y="23484"/>
                    <a:pt x="6952" y="23481"/>
                  </a:cubicBezTo>
                  <a:cubicBezTo>
                    <a:pt x="7082" y="23475"/>
                    <a:pt x="7219" y="23466"/>
                    <a:pt x="7360" y="23454"/>
                  </a:cubicBezTo>
                  <a:cubicBezTo>
                    <a:pt x="8922" y="23323"/>
                    <a:pt x="11034" y="22872"/>
                    <a:pt x="13710" y="21710"/>
                  </a:cubicBezTo>
                  <a:cubicBezTo>
                    <a:pt x="16291" y="20588"/>
                    <a:pt x="18034" y="19400"/>
                    <a:pt x="19198" y="18370"/>
                  </a:cubicBezTo>
                  <a:cubicBezTo>
                    <a:pt x="19243" y="18330"/>
                    <a:pt x="19285" y="18291"/>
                    <a:pt x="19325" y="18253"/>
                  </a:cubicBezTo>
                  <a:lnTo>
                    <a:pt x="19329" y="18252"/>
                  </a:lnTo>
                  <a:cubicBezTo>
                    <a:pt x="19410" y="18179"/>
                    <a:pt x="19484" y="18110"/>
                    <a:pt x="19557" y="18040"/>
                  </a:cubicBezTo>
                  <a:cubicBezTo>
                    <a:pt x="20634" y="17012"/>
                    <a:pt x="21126" y="16184"/>
                    <a:pt x="21306" y="15808"/>
                  </a:cubicBezTo>
                  <a:cubicBezTo>
                    <a:pt x="21327" y="15768"/>
                    <a:pt x="21312" y="15725"/>
                    <a:pt x="21278" y="15707"/>
                  </a:cubicBezTo>
                  <a:cubicBezTo>
                    <a:pt x="20624" y="15318"/>
                    <a:pt x="17202" y="12984"/>
                    <a:pt x="14127" y="5091"/>
                  </a:cubicBezTo>
                  <a:cubicBezTo>
                    <a:pt x="13974" y="4693"/>
                    <a:pt x="13807" y="4305"/>
                    <a:pt x="13627" y="3939"/>
                  </a:cubicBezTo>
                  <a:cubicBezTo>
                    <a:pt x="12608" y="1824"/>
                    <a:pt x="11024" y="673"/>
                    <a:pt x="9326" y="223"/>
                  </a:cubicBezTo>
                  <a:lnTo>
                    <a:pt x="9322" y="224"/>
                  </a:lnTo>
                  <a:cubicBezTo>
                    <a:pt x="8750" y="71"/>
                    <a:pt x="8165" y="0"/>
                    <a:pt x="7583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" name="Google Shape;6328;p63">
              <a:extLst>
                <a:ext uri="{FF2B5EF4-FFF2-40B4-BE49-F238E27FC236}">
                  <a16:creationId xmlns:a16="http://schemas.microsoft.com/office/drawing/2014/main" id="{79CF5139-C514-4B27-A68B-285C9F37CB15}"/>
                </a:ext>
              </a:extLst>
            </p:cNvPr>
            <p:cNvSpPr/>
            <p:nvPr/>
          </p:nvSpPr>
          <p:spPr>
            <a:xfrm>
              <a:off x="3246050" y="5199300"/>
              <a:ext cx="83900" cy="40925"/>
            </a:xfrm>
            <a:custGeom>
              <a:avLst/>
              <a:gdLst/>
              <a:ahLst/>
              <a:cxnLst/>
              <a:rect l="l" t="t" r="r" b="b"/>
              <a:pathLst>
                <a:path w="3356" h="1637" extrusionOk="0">
                  <a:moveTo>
                    <a:pt x="3276" y="0"/>
                  </a:moveTo>
                  <a:cubicBezTo>
                    <a:pt x="3268" y="0"/>
                    <a:pt x="3259" y="2"/>
                    <a:pt x="3251" y="5"/>
                  </a:cubicBezTo>
                  <a:cubicBezTo>
                    <a:pt x="2140" y="357"/>
                    <a:pt x="1068" y="607"/>
                    <a:pt x="70" y="742"/>
                  </a:cubicBezTo>
                  <a:cubicBezTo>
                    <a:pt x="63" y="743"/>
                    <a:pt x="56" y="744"/>
                    <a:pt x="51" y="747"/>
                  </a:cubicBezTo>
                  <a:cubicBezTo>
                    <a:pt x="33" y="754"/>
                    <a:pt x="19" y="769"/>
                    <a:pt x="11" y="787"/>
                  </a:cubicBezTo>
                  <a:cubicBezTo>
                    <a:pt x="0" y="812"/>
                    <a:pt x="5" y="841"/>
                    <a:pt x="20" y="862"/>
                  </a:cubicBezTo>
                  <a:cubicBezTo>
                    <a:pt x="214" y="1125"/>
                    <a:pt x="689" y="1636"/>
                    <a:pt x="1473" y="1636"/>
                  </a:cubicBezTo>
                  <a:cubicBezTo>
                    <a:pt x="1681" y="1636"/>
                    <a:pt x="1912" y="1600"/>
                    <a:pt x="2165" y="1513"/>
                  </a:cubicBezTo>
                  <a:cubicBezTo>
                    <a:pt x="2210" y="1497"/>
                    <a:pt x="2255" y="1480"/>
                    <a:pt x="2298" y="1462"/>
                  </a:cubicBezTo>
                  <a:cubicBezTo>
                    <a:pt x="3019" y="1148"/>
                    <a:pt x="3266" y="471"/>
                    <a:pt x="3350" y="94"/>
                  </a:cubicBezTo>
                  <a:cubicBezTo>
                    <a:pt x="3356" y="68"/>
                    <a:pt x="3348" y="40"/>
                    <a:pt x="3326" y="20"/>
                  </a:cubicBezTo>
                  <a:cubicBezTo>
                    <a:pt x="3313" y="7"/>
                    <a:pt x="3295" y="0"/>
                    <a:pt x="3276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6329;p63">
              <a:extLst>
                <a:ext uri="{FF2B5EF4-FFF2-40B4-BE49-F238E27FC236}">
                  <a16:creationId xmlns:a16="http://schemas.microsoft.com/office/drawing/2014/main" id="{75C46832-E7E9-4C42-83B1-B4F9826E4204}"/>
                </a:ext>
              </a:extLst>
            </p:cNvPr>
            <p:cNvSpPr/>
            <p:nvPr/>
          </p:nvSpPr>
          <p:spPr>
            <a:xfrm>
              <a:off x="3107775" y="4573575"/>
              <a:ext cx="68200" cy="54000"/>
            </a:xfrm>
            <a:custGeom>
              <a:avLst/>
              <a:gdLst/>
              <a:ahLst/>
              <a:cxnLst/>
              <a:rect l="l" t="t" r="r" b="b"/>
              <a:pathLst>
                <a:path w="2728" h="2160" extrusionOk="0">
                  <a:moveTo>
                    <a:pt x="1264" y="1104"/>
                  </a:moveTo>
                  <a:lnTo>
                    <a:pt x="1292" y="1124"/>
                  </a:lnTo>
                  <a:lnTo>
                    <a:pt x="1278" y="1222"/>
                  </a:lnTo>
                  <a:lnTo>
                    <a:pt x="1240" y="1218"/>
                  </a:lnTo>
                  <a:lnTo>
                    <a:pt x="1254" y="1119"/>
                  </a:lnTo>
                  <a:cubicBezTo>
                    <a:pt x="1255" y="1109"/>
                    <a:pt x="1261" y="1105"/>
                    <a:pt x="1264" y="1104"/>
                  </a:cubicBezTo>
                  <a:close/>
                  <a:moveTo>
                    <a:pt x="1541" y="0"/>
                  </a:moveTo>
                  <a:cubicBezTo>
                    <a:pt x="1346" y="0"/>
                    <a:pt x="1134" y="49"/>
                    <a:pt x="907" y="147"/>
                  </a:cubicBezTo>
                  <a:cubicBezTo>
                    <a:pt x="483" y="332"/>
                    <a:pt x="221" y="592"/>
                    <a:pt x="129" y="925"/>
                  </a:cubicBezTo>
                  <a:cubicBezTo>
                    <a:pt x="0" y="1381"/>
                    <a:pt x="218" y="1869"/>
                    <a:pt x="357" y="2120"/>
                  </a:cubicBezTo>
                  <a:cubicBezTo>
                    <a:pt x="368" y="2139"/>
                    <a:pt x="385" y="2152"/>
                    <a:pt x="404" y="2157"/>
                  </a:cubicBezTo>
                  <a:cubicBezTo>
                    <a:pt x="411" y="2159"/>
                    <a:pt x="418" y="2159"/>
                    <a:pt x="424" y="2159"/>
                  </a:cubicBezTo>
                  <a:cubicBezTo>
                    <a:pt x="435" y="2159"/>
                    <a:pt x="445" y="2157"/>
                    <a:pt x="454" y="2153"/>
                  </a:cubicBezTo>
                  <a:cubicBezTo>
                    <a:pt x="459" y="2152"/>
                    <a:pt x="461" y="2150"/>
                    <a:pt x="465" y="2148"/>
                  </a:cubicBezTo>
                  <a:cubicBezTo>
                    <a:pt x="522" y="2113"/>
                    <a:pt x="581" y="2078"/>
                    <a:pt x="640" y="2045"/>
                  </a:cubicBezTo>
                  <a:lnTo>
                    <a:pt x="713" y="2001"/>
                  </a:lnTo>
                  <a:cubicBezTo>
                    <a:pt x="747" y="1982"/>
                    <a:pt x="760" y="1940"/>
                    <a:pt x="744" y="1905"/>
                  </a:cubicBezTo>
                  <a:cubicBezTo>
                    <a:pt x="613" y="1612"/>
                    <a:pt x="595" y="1276"/>
                    <a:pt x="691" y="984"/>
                  </a:cubicBezTo>
                  <a:lnTo>
                    <a:pt x="691" y="984"/>
                  </a:lnTo>
                  <a:lnTo>
                    <a:pt x="728" y="995"/>
                  </a:lnTo>
                  <a:cubicBezTo>
                    <a:pt x="637" y="1271"/>
                    <a:pt x="652" y="1590"/>
                    <a:pt x="769" y="1869"/>
                  </a:cubicBezTo>
                  <a:cubicBezTo>
                    <a:pt x="778" y="1889"/>
                    <a:pt x="795" y="1905"/>
                    <a:pt x="815" y="1911"/>
                  </a:cubicBezTo>
                  <a:cubicBezTo>
                    <a:pt x="823" y="1914"/>
                    <a:pt x="831" y="1916"/>
                    <a:pt x="839" y="1916"/>
                  </a:cubicBezTo>
                  <a:cubicBezTo>
                    <a:pt x="850" y="1916"/>
                    <a:pt x="860" y="1913"/>
                    <a:pt x="870" y="1909"/>
                  </a:cubicBezTo>
                  <a:cubicBezTo>
                    <a:pt x="873" y="1908"/>
                    <a:pt x="874" y="1908"/>
                    <a:pt x="877" y="1906"/>
                  </a:cubicBezTo>
                  <a:cubicBezTo>
                    <a:pt x="1114" y="1777"/>
                    <a:pt x="1327" y="1670"/>
                    <a:pt x="1529" y="1582"/>
                  </a:cubicBezTo>
                  <a:cubicBezTo>
                    <a:pt x="1888" y="1427"/>
                    <a:pt x="2271" y="1295"/>
                    <a:pt x="2669" y="1190"/>
                  </a:cubicBezTo>
                  <a:cubicBezTo>
                    <a:pt x="2673" y="1189"/>
                    <a:pt x="2677" y="1188"/>
                    <a:pt x="2679" y="1187"/>
                  </a:cubicBezTo>
                  <a:cubicBezTo>
                    <a:pt x="2695" y="1180"/>
                    <a:pt x="2709" y="1168"/>
                    <a:pt x="2716" y="1154"/>
                  </a:cubicBezTo>
                  <a:cubicBezTo>
                    <a:pt x="2727" y="1135"/>
                    <a:pt x="2728" y="1114"/>
                    <a:pt x="2722" y="1094"/>
                  </a:cubicBezTo>
                  <a:cubicBezTo>
                    <a:pt x="2636" y="820"/>
                    <a:pt x="2426" y="329"/>
                    <a:pt x="2005" y="110"/>
                  </a:cubicBezTo>
                  <a:cubicBezTo>
                    <a:pt x="1864" y="37"/>
                    <a:pt x="1709" y="0"/>
                    <a:pt x="1541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9" name="Google Shape;6330;p63">
              <a:extLst>
                <a:ext uri="{FF2B5EF4-FFF2-40B4-BE49-F238E27FC236}">
                  <a16:creationId xmlns:a16="http://schemas.microsoft.com/office/drawing/2014/main" id="{32D8D449-A872-43B4-99AC-33C342FD3C12}"/>
                </a:ext>
              </a:extLst>
            </p:cNvPr>
            <p:cNvSpPr/>
            <p:nvPr/>
          </p:nvSpPr>
          <p:spPr>
            <a:xfrm>
              <a:off x="3127650" y="5186675"/>
              <a:ext cx="76850" cy="28550"/>
            </a:xfrm>
            <a:custGeom>
              <a:avLst/>
              <a:gdLst/>
              <a:ahLst/>
              <a:cxnLst/>
              <a:rect l="l" t="t" r="r" b="b"/>
              <a:pathLst>
                <a:path w="3074" h="1142" extrusionOk="0">
                  <a:moveTo>
                    <a:pt x="250" y="0"/>
                  </a:moveTo>
                  <a:cubicBezTo>
                    <a:pt x="246" y="0"/>
                    <a:pt x="243" y="1"/>
                    <a:pt x="240" y="1"/>
                  </a:cubicBezTo>
                  <a:cubicBezTo>
                    <a:pt x="218" y="6"/>
                    <a:pt x="192" y="14"/>
                    <a:pt x="164" y="25"/>
                  </a:cubicBezTo>
                  <a:cubicBezTo>
                    <a:pt x="122" y="44"/>
                    <a:pt x="89" y="71"/>
                    <a:pt x="63" y="98"/>
                  </a:cubicBezTo>
                  <a:cubicBezTo>
                    <a:pt x="20" y="151"/>
                    <a:pt x="1" y="222"/>
                    <a:pt x="10" y="310"/>
                  </a:cubicBezTo>
                  <a:cubicBezTo>
                    <a:pt x="31" y="578"/>
                    <a:pt x="556" y="777"/>
                    <a:pt x="750" y="830"/>
                  </a:cubicBezTo>
                  <a:cubicBezTo>
                    <a:pt x="816" y="856"/>
                    <a:pt x="1596" y="1140"/>
                    <a:pt x="3073" y="1142"/>
                  </a:cubicBezTo>
                  <a:cubicBezTo>
                    <a:pt x="2920" y="760"/>
                    <a:pt x="2967" y="486"/>
                    <a:pt x="3046" y="315"/>
                  </a:cubicBezTo>
                  <a:lnTo>
                    <a:pt x="3046" y="315"/>
                  </a:lnTo>
                  <a:cubicBezTo>
                    <a:pt x="2889" y="321"/>
                    <a:pt x="2738" y="324"/>
                    <a:pt x="2593" y="324"/>
                  </a:cubicBezTo>
                  <a:cubicBezTo>
                    <a:pt x="1210" y="324"/>
                    <a:pt x="443" y="66"/>
                    <a:pt x="284" y="7"/>
                  </a:cubicBezTo>
                  <a:cubicBezTo>
                    <a:pt x="272" y="3"/>
                    <a:pt x="260" y="0"/>
                    <a:pt x="25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0" name="Google Shape;6331;p63">
              <a:extLst>
                <a:ext uri="{FF2B5EF4-FFF2-40B4-BE49-F238E27FC236}">
                  <a16:creationId xmlns:a16="http://schemas.microsoft.com/office/drawing/2014/main" id="{5FBAF548-97EF-4760-93DB-9E6A9AC32931}"/>
                </a:ext>
              </a:extLst>
            </p:cNvPr>
            <p:cNvSpPr/>
            <p:nvPr/>
          </p:nvSpPr>
          <p:spPr>
            <a:xfrm>
              <a:off x="3034150" y="4707100"/>
              <a:ext cx="184400" cy="483850"/>
            </a:xfrm>
            <a:custGeom>
              <a:avLst/>
              <a:gdLst/>
              <a:ahLst/>
              <a:cxnLst/>
              <a:rect l="l" t="t" r="r" b="b"/>
              <a:pathLst>
                <a:path w="7376" h="19354" extrusionOk="0">
                  <a:moveTo>
                    <a:pt x="820" y="1"/>
                  </a:moveTo>
                  <a:lnTo>
                    <a:pt x="820" y="1"/>
                  </a:lnTo>
                  <a:cubicBezTo>
                    <a:pt x="140" y="1487"/>
                    <a:pt x="0" y="3297"/>
                    <a:pt x="782" y="5314"/>
                  </a:cubicBezTo>
                  <a:cubicBezTo>
                    <a:pt x="928" y="5691"/>
                    <a:pt x="1097" y="6078"/>
                    <a:pt x="1285" y="6466"/>
                  </a:cubicBezTo>
                  <a:cubicBezTo>
                    <a:pt x="4954" y="14102"/>
                    <a:pt x="4325" y="18196"/>
                    <a:pt x="4160" y="18939"/>
                  </a:cubicBezTo>
                  <a:cubicBezTo>
                    <a:pt x="4152" y="18977"/>
                    <a:pt x="4174" y="19018"/>
                    <a:pt x="4212" y="19029"/>
                  </a:cubicBezTo>
                  <a:cubicBezTo>
                    <a:pt x="4545" y="19133"/>
                    <a:pt x="5260" y="19296"/>
                    <a:pt x="6362" y="19296"/>
                  </a:cubicBezTo>
                  <a:cubicBezTo>
                    <a:pt x="6543" y="19296"/>
                    <a:pt x="6735" y="19291"/>
                    <a:pt x="6937" y="19281"/>
                  </a:cubicBezTo>
                  <a:lnTo>
                    <a:pt x="6939" y="19276"/>
                  </a:lnTo>
                  <a:lnTo>
                    <a:pt x="6953" y="19279"/>
                  </a:lnTo>
                  <a:lnTo>
                    <a:pt x="7375" y="19354"/>
                  </a:lnTo>
                  <a:cubicBezTo>
                    <a:pt x="7372" y="19317"/>
                    <a:pt x="7366" y="19284"/>
                    <a:pt x="7361" y="19252"/>
                  </a:cubicBezTo>
                  <a:cubicBezTo>
                    <a:pt x="6455" y="12117"/>
                    <a:pt x="4063" y="8761"/>
                    <a:pt x="1977" y="5240"/>
                  </a:cubicBezTo>
                  <a:cubicBezTo>
                    <a:pt x="863" y="3366"/>
                    <a:pt x="715" y="1418"/>
                    <a:pt x="82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6332;p63">
              <a:extLst>
                <a:ext uri="{FF2B5EF4-FFF2-40B4-BE49-F238E27FC236}">
                  <a16:creationId xmlns:a16="http://schemas.microsoft.com/office/drawing/2014/main" id="{BFCDB6A9-09ED-44DF-A863-543B7DED424F}"/>
                </a:ext>
              </a:extLst>
            </p:cNvPr>
            <p:cNvSpPr/>
            <p:nvPr/>
          </p:nvSpPr>
          <p:spPr>
            <a:xfrm>
              <a:off x="3267250" y="4607575"/>
              <a:ext cx="300000" cy="454675"/>
            </a:xfrm>
            <a:custGeom>
              <a:avLst/>
              <a:gdLst/>
              <a:ahLst/>
              <a:cxnLst/>
              <a:rect l="l" t="t" r="r" b="b"/>
              <a:pathLst>
                <a:path w="12000" h="18187" extrusionOk="0">
                  <a:moveTo>
                    <a:pt x="0" y="1"/>
                  </a:moveTo>
                  <a:lnTo>
                    <a:pt x="0" y="1"/>
                  </a:lnTo>
                  <a:cubicBezTo>
                    <a:pt x="1146" y="873"/>
                    <a:pt x="2620" y="2364"/>
                    <a:pt x="3275" y="4607"/>
                  </a:cubicBezTo>
                  <a:cubicBezTo>
                    <a:pt x="4426" y="8546"/>
                    <a:pt x="5247" y="12595"/>
                    <a:pt x="9875" y="18149"/>
                  </a:cubicBezTo>
                  <a:cubicBezTo>
                    <a:pt x="9884" y="18162"/>
                    <a:pt x="9895" y="18174"/>
                    <a:pt x="9904" y="18186"/>
                  </a:cubicBezTo>
                  <a:lnTo>
                    <a:pt x="10002" y="18033"/>
                  </a:lnTo>
                  <a:lnTo>
                    <a:pt x="10006" y="18031"/>
                  </a:lnTo>
                  <a:lnTo>
                    <a:pt x="10142" y="17818"/>
                  </a:lnTo>
                  <a:cubicBezTo>
                    <a:pt x="10142" y="17818"/>
                    <a:pt x="10155" y="17816"/>
                    <a:pt x="10179" y="17816"/>
                  </a:cubicBezTo>
                  <a:cubicBezTo>
                    <a:pt x="10194" y="17816"/>
                    <a:pt x="10212" y="17817"/>
                    <a:pt x="10234" y="17819"/>
                  </a:cubicBezTo>
                  <a:cubicBezTo>
                    <a:pt x="11310" y="16791"/>
                    <a:pt x="11802" y="15962"/>
                    <a:pt x="11983" y="15586"/>
                  </a:cubicBezTo>
                  <a:cubicBezTo>
                    <a:pt x="12000" y="15549"/>
                    <a:pt x="11985" y="15506"/>
                    <a:pt x="11953" y="15485"/>
                  </a:cubicBezTo>
                  <a:cubicBezTo>
                    <a:pt x="11298" y="15097"/>
                    <a:pt x="7877" y="12764"/>
                    <a:pt x="4802" y="4870"/>
                  </a:cubicBezTo>
                  <a:cubicBezTo>
                    <a:pt x="4648" y="4471"/>
                    <a:pt x="4480" y="4083"/>
                    <a:pt x="4301" y="3717"/>
                  </a:cubicBezTo>
                  <a:cubicBezTo>
                    <a:pt x="3282" y="1602"/>
                    <a:pt x="1699" y="451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6333;p63">
              <a:extLst>
                <a:ext uri="{FF2B5EF4-FFF2-40B4-BE49-F238E27FC236}">
                  <a16:creationId xmlns:a16="http://schemas.microsoft.com/office/drawing/2014/main" id="{ACE71E13-E572-4D12-BE6C-99D4028F44FB}"/>
                </a:ext>
              </a:extLst>
            </p:cNvPr>
            <p:cNvSpPr/>
            <p:nvPr/>
          </p:nvSpPr>
          <p:spPr>
            <a:xfrm>
              <a:off x="3529025" y="4992075"/>
              <a:ext cx="58050" cy="78100"/>
            </a:xfrm>
            <a:custGeom>
              <a:avLst/>
              <a:gdLst/>
              <a:ahLst/>
              <a:cxnLst/>
              <a:rect l="l" t="t" r="r" b="b"/>
              <a:pathLst>
                <a:path w="2322" h="3124" extrusionOk="0">
                  <a:moveTo>
                    <a:pt x="2087" y="0"/>
                  </a:moveTo>
                  <a:cubicBezTo>
                    <a:pt x="2049" y="0"/>
                    <a:pt x="2007" y="12"/>
                    <a:pt x="1963" y="31"/>
                  </a:cubicBezTo>
                  <a:cubicBezTo>
                    <a:pt x="1879" y="67"/>
                    <a:pt x="1807" y="124"/>
                    <a:pt x="1759" y="173"/>
                  </a:cubicBezTo>
                  <a:cubicBezTo>
                    <a:pt x="1681" y="351"/>
                    <a:pt x="1262" y="1277"/>
                    <a:pt x="1" y="2502"/>
                  </a:cubicBezTo>
                  <a:cubicBezTo>
                    <a:pt x="180" y="2581"/>
                    <a:pt x="396" y="2753"/>
                    <a:pt x="556" y="3124"/>
                  </a:cubicBezTo>
                  <a:cubicBezTo>
                    <a:pt x="1695" y="1948"/>
                    <a:pt x="2022" y="1116"/>
                    <a:pt x="2029" y="1103"/>
                  </a:cubicBezTo>
                  <a:cubicBezTo>
                    <a:pt x="2172" y="754"/>
                    <a:pt x="2322" y="198"/>
                    <a:pt x="2198" y="58"/>
                  </a:cubicBezTo>
                  <a:cubicBezTo>
                    <a:pt x="2167" y="21"/>
                    <a:pt x="2134" y="4"/>
                    <a:pt x="2092" y="0"/>
                  </a:cubicBezTo>
                  <a:cubicBezTo>
                    <a:pt x="2090" y="0"/>
                    <a:pt x="2088" y="0"/>
                    <a:pt x="2087" y="0"/>
                  </a:cubicBezTo>
                  <a:close/>
                </a:path>
              </a:pathLst>
            </a:custGeom>
            <a:solidFill>
              <a:srgbClr val="FFF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6334;p63">
              <a:extLst>
                <a:ext uri="{FF2B5EF4-FFF2-40B4-BE49-F238E27FC236}">
                  <a16:creationId xmlns:a16="http://schemas.microsoft.com/office/drawing/2014/main" id="{299F144E-3390-425E-9304-0E9BFC21F2D5}"/>
                </a:ext>
              </a:extLst>
            </p:cNvPr>
            <p:cNvSpPr/>
            <p:nvPr/>
          </p:nvSpPr>
          <p:spPr>
            <a:xfrm>
              <a:off x="3004675" y="4595475"/>
              <a:ext cx="570650" cy="600750"/>
            </a:xfrm>
            <a:custGeom>
              <a:avLst/>
              <a:gdLst/>
              <a:ahLst/>
              <a:cxnLst/>
              <a:rect l="l" t="t" r="r" b="b"/>
              <a:pathLst>
                <a:path w="22826" h="24030" extrusionOk="0">
                  <a:moveTo>
                    <a:pt x="8762" y="318"/>
                  </a:moveTo>
                  <a:cubicBezTo>
                    <a:pt x="11057" y="318"/>
                    <a:pt x="13404" y="1422"/>
                    <a:pt x="14757" y="4227"/>
                  </a:cubicBezTo>
                  <a:cubicBezTo>
                    <a:pt x="14934" y="4592"/>
                    <a:pt x="15101" y="4979"/>
                    <a:pt x="15255" y="5376"/>
                  </a:cubicBezTo>
                  <a:cubicBezTo>
                    <a:pt x="18336" y="13288"/>
                    <a:pt x="21727" y="15607"/>
                    <a:pt x="22446" y="16027"/>
                  </a:cubicBezTo>
                  <a:cubicBezTo>
                    <a:pt x="22150" y="16644"/>
                    <a:pt x="20528" y="19465"/>
                    <a:pt x="14868" y="21923"/>
                  </a:cubicBezTo>
                  <a:cubicBezTo>
                    <a:pt x="11574" y="23354"/>
                    <a:pt x="9124" y="23701"/>
                    <a:pt x="7523" y="23701"/>
                  </a:cubicBezTo>
                  <a:cubicBezTo>
                    <a:pt x="6372" y="23701"/>
                    <a:pt x="5659" y="23522"/>
                    <a:pt x="5385" y="23437"/>
                  </a:cubicBezTo>
                  <a:cubicBezTo>
                    <a:pt x="5570" y="22624"/>
                    <a:pt x="6189" y="18563"/>
                    <a:pt x="2508" y="10913"/>
                  </a:cubicBezTo>
                  <a:cubicBezTo>
                    <a:pt x="2323" y="10526"/>
                    <a:pt x="2154" y="10139"/>
                    <a:pt x="2009" y="9764"/>
                  </a:cubicBezTo>
                  <a:cubicBezTo>
                    <a:pt x="368" y="5539"/>
                    <a:pt x="2801" y="2232"/>
                    <a:pt x="5757" y="949"/>
                  </a:cubicBezTo>
                  <a:cubicBezTo>
                    <a:pt x="6682" y="547"/>
                    <a:pt x="7716" y="318"/>
                    <a:pt x="8762" y="318"/>
                  </a:cubicBezTo>
                  <a:close/>
                  <a:moveTo>
                    <a:pt x="8772" y="1"/>
                  </a:moveTo>
                  <a:cubicBezTo>
                    <a:pt x="7680" y="1"/>
                    <a:pt x="6599" y="240"/>
                    <a:pt x="5632" y="659"/>
                  </a:cubicBezTo>
                  <a:cubicBezTo>
                    <a:pt x="2544" y="2001"/>
                    <a:pt x="1" y="5457"/>
                    <a:pt x="1717" y="9878"/>
                  </a:cubicBezTo>
                  <a:cubicBezTo>
                    <a:pt x="1865" y="10261"/>
                    <a:pt x="2036" y="10654"/>
                    <a:pt x="2226" y="11049"/>
                  </a:cubicBezTo>
                  <a:cubicBezTo>
                    <a:pt x="6217" y="19350"/>
                    <a:pt x="5057" y="23452"/>
                    <a:pt x="5045" y="23493"/>
                  </a:cubicBezTo>
                  <a:cubicBezTo>
                    <a:pt x="5022" y="23571"/>
                    <a:pt x="5060" y="23652"/>
                    <a:pt x="5134" y="23684"/>
                  </a:cubicBezTo>
                  <a:cubicBezTo>
                    <a:pt x="5200" y="23710"/>
                    <a:pt x="5988" y="24029"/>
                    <a:pt x="7525" y="24029"/>
                  </a:cubicBezTo>
                  <a:cubicBezTo>
                    <a:pt x="9159" y="24029"/>
                    <a:pt x="11640" y="23668"/>
                    <a:pt x="14993" y="22213"/>
                  </a:cubicBezTo>
                  <a:cubicBezTo>
                    <a:pt x="21498" y="19388"/>
                    <a:pt x="22749" y="16149"/>
                    <a:pt x="22799" y="16013"/>
                  </a:cubicBezTo>
                  <a:cubicBezTo>
                    <a:pt x="22826" y="15938"/>
                    <a:pt x="22791" y="15853"/>
                    <a:pt x="22720" y="15817"/>
                  </a:cubicBezTo>
                  <a:cubicBezTo>
                    <a:pt x="22682" y="15800"/>
                    <a:pt x="18900" y="13865"/>
                    <a:pt x="15551" y="5262"/>
                  </a:cubicBezTo>
                  <a:cubicBezTo>
                    <a:pt x="15394" y="4857"/>
                    <a:pt x="15222" y="4463"/>
                    <a:pt x="15043" y="4090"/>
                  </a:cubicBezTo>
                  <a:cubicBezTo>
                    <a:pt x="13628" y="1155"/>
                    <a:pt x="11172" y="1"/>
                    <a:pt x="877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" name="Google Shape;6335;p63">
              <a:extLst>
                <a:ext uri="{FF2B5EF4-FFF2-40B4-BE49-F238E27FC236}">
                  <a16:creationId xmlns:a16="http://schemas.microsoft.com/office/drawing/2014/main" id="{DDEEB5E7-A66A-4C38-BD73-E1FA16619C33}"/>
                </a:ext>
              </a:extLst>
            </p:cNvPr>
            <p:cNvSpPr/>
            <p:nvPr/>
          </p:nvSpPr>
          <p:spPr>
            <a:xfrm>
              <a:off x="3235975" y="5190875"/>
              <a:ext cx="101575" cy="55975"/>
            </a:xfrm>
            <a:custGeom>
              <a:avLst/>
              <a:gdLst/>
              <a:ahLst/>
              <a:cxnLst/>
              <a:rect l="l" t="t" r="r" b="b"/>
              <a:pathLst>
                <a:path w="4063" h="2239" extrusionOk="0">
                  <a:moveTo>
                    <a:pt x="3888" y="0"/>
                  </a:moveTo>
                  <a:cubicBezTo>
                    <a:pt x="3808" y="0"/>
                    <a:pt x="3746" y="70"/>
                    <a:pt x="3742" y="150"/>
                  </a:cubicBezTo>
                  <a:cubicBezTo>
                    <a:pt x="3742" y="163"/>
                    <a:pt x="3664" y="1419"/>
                    <a:pt x="2549" y="1802"/>
                  </a:cubicBezTo>
                  <a:cubicBezTo>
                    <a:pt x="2299" y="1888"/>
                    <a:pt x="2072" y="1924"/>
                    <a:pt x="1867" y="1924"/>
                  </a:cubicBezTo>
                  <a:cubicBezTo>
                    <a:pt x="822" y="1924"/>
                    <a:pt x="344" y="989"/>
                    <a:pt x="321" y="943"/>
                  </a:cubicBezTo>
                  <a:cubicBezTo>
                    <a:pt x="294" y="886"/>
                    <a:pt x="238" y="854"/>
                    <a:pt x="179" y="854"/>
                  </a:cubicBezTo>
                  <a:cubicBezTo>
                    <a:pt x="156" y="854"/>
                    <a:pt x="133" y="860"/>
                    <a:pt x="110" y="870"/>
                  </a:cubicBezTo>
                  <a:cubicBezTo>
                    <a:pt x="32" y="908"/>
                    <a:pt x="1" y="1002"/>
                    <a:pt x="38" y="1081"/>
                  </a:cubicBezTo>
                  <a:cubicBezTo>
                    <a:pt x="47" y="1094"/>
                    <a:pt x="624" y="2238"/>
                    <a:pt x="1870" y="2238"/>
                  </a:cubicBezTo>
                  <a:cubicBezTo>
                    <a:pt x="2107" y="2238"/>
                    <a:pt x="2367" y="2196"/>
                    <a:pt x="2652" y="2100"/>
                  </a:cubicBezTo>
                  <a:cubicBezTo>
                    <a:pt x="3966" y="1649"/>
                    <a:pt x="4055" y="227"/>
                    <a:pt x="4057" y="166"/>
                  </a:cubicBezTo>
                  <a:cubicBezTo>
                    <a:pt x="4062" y="80"/>
                    <a:pt x="3997" y="6"/>
                    <a:pt x="3909" y="2"/>
                  </a:cubicBezTo>
                  <a:cubicBezTo>
                    <a:pt x="3902" y="1"/>
                    <a:pt x="3895" y="0"/>
                    <a:pt x="388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" name="Google Shape;6336;p63">
              <a:extLst>
                <a:ext uri="{FF2B5EF4-FFF2-40B4-BE49-F238E27FC236}">
                  <a16:creationId xmlns:a16="http://schemas.microsoft.com/office/drawing/2014/main" id="{EC2672AB-6105-436B-A392-6B9C543EA861}"/>
                </a:ext>
              </a:extLst>
            </p:cNvPr>
            <p:cNvSpPr/>
            <p:nvPr/>
          </p:nvSpPr>
          <p:spPr>
            <a:xfrm>
              <a:off x="3099375" y="4570925"/>
              <a:ext cx="34500" cy="64925"/>
            </a:xfrm>
            <a:custGeom>
              <a:avLst/>
              <a:gdLst/>
              <a:ahLst/>
              <a:cxnLst/>
              <a:rect l="l" t="t" r="r" b="b"/>
              <a:pathLst>
                <a:path w="1380" h="2597" extrusionOk="0">
                  <a:moveTo>
                    <a:pt x="1199" y="0"/>
                  </a:moveTo>
                  <a:cubicBezTo>
                    <a:pt x="1178" y="0"/>
                    <a:pt x="1157" y="4"/>
                    <a:pt x="1137" y="13"/>
                  </a:cubicBezTo>
                  <a:cubicBezTo>
                    <a:pt x="636" y="232"/>
                    <a:pt x="323" y="551"/>
                    <a:pt x="210" y="963"/>
                  </a:cubicBezTo>
                  <a:cubicBezTo>
                    <a:pt x="0" y="1721"/>
                    <a:pt x="547" y="2498"/>
                    <a:pt x="571" y="2532"/>
                  </a:cubicBezTo>
                  <a:cubicBezTo>
                    <a:pt x="601" y="2574"/>
                    <a:pt x="649" y="2597"/>
                    <a:pt x="698" y="2597"/>
                  </a:cubicBezTo>
                  <a:cubicBezTo>
                    <a:pt x="732" y="2597"/>
                    <a:pt x="763" y="2587"/>
                    <a:pt x="792" y="2570"/>
                  </a:cubicBezTo>
                  <a:cubicBezTo>
                    <a:pt x="864" y="2518"/>
                    <a:pt x="880" y="2420"/>
                    <a:pt x="829" y="2350"/>
                  </a:cubicBezTo>
                  <a:cubicBezTo>
                    <a:pt x="824" y="2343"/>
                    <a:pt x="346" y="1658"/>
                    <a:pt x="515" y="1047"/>
                  </a:cubicBezTo>
                  <a:cubicBezTo>
                    <a:pt x="603" y="732"/>
                    <a:pt x="855" y="482"/>
                    <a:pt x="1263" y="304"/>
                  </a:cubicBezTo>
                  <a:cubicBezTo>
                    <a:pt x="1343" y="268"/>
                    <a:pt x="1380" y="175"/>
                    <a:pt x="1345" y="95"/>
                  </a:cubicBezTo>
                  <a:cubicBezTo>
                    <a:pt x="1319" y="35"/>
                    <a:pt x="1260" y="0"/>
                    <a:pt x="119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" name="Google Shape;6337;p63">
              <a:extLst>
                <a:ext uri="{FF2B5EF4-FFF2-40B4-BE49-F238E27FC236}">
                  <a16:creationId xmlns:a16="http://schemas.microsoft.com/office/drawing/2014/main" id="{1923CBEF-9289-4A75-A879-FBEA2DBFF377}"/>
                </a:ext>
              </a:extLst>
            </p:cNvPr>
            <p:cNvSpPr/>
            <p:nvPr/>
          </p:nvSpPr>
          <p:spPr>
            <a:xfrm>
              <a:off x="3100975" y="4552700"/>
              <a:ext cx="25025" cy="36225"/>
            </a:xfrm>
            <a:custGeom>
              <a:avLst/>
              <a:gdLst/>
              <a:ahLst/>
              <a:cxnLst/>
              <a:rect l="l" t="t" r="r" b="b"/>
              <a:pathLst>
                <a:path w="1001" h="1449" extrusionOk="0">
                  <a:moveTo>
                    <a:pt x="820" y="1"/>
                  </a:moveTo>
                  <a:cubicBezTo>
                    <a:pt x="799" y="1"/>
                    <a:pt x="778" y="5"/>
                    <a:pt x="758" y="13"/>
                  </a:cubicBezTo>
                  <a:cubicBezTo>
                    <a:pt x="292" y="216"/>
                    <a:pt x="46" y="460"/>
                    <a:pt x="26" y="743"/>
                  </a:cubicBezTo>
                  <a:cubicBezTo>
                    <a:pt x="0" y="1134"/>
                    <a:pt x="417" y="1397"/>
                    <a:pt x="464" y="1426"/>
                  </a:cubicBezTo>
                  <a:cubicBezTo>
                    <a:pt x="488" y="1441"/>
                    <a:pt x="517" y="1448"/>
                    <a:pt x="544" y="1448"/>
                  </a:cubicBezTo>
                  <a:cubicBezTo>
                    <a:pt x="597" y="1448"/>
                    <a:pt x="649" y="1421"/>
                    <a:pt x="681" y="1374"/>
                  </a:cubicBezTo>
                  <a:cubicBezTo>
                    <a:pt x="727" y="1301"/>
                    <a:pt x="704" y="1203"/>
                    <a:pt x="629" y="1158"/>
                  </a:cubicBezTo>
                  <a:cubicBezTo>
                    <a:pt x="551" y="1109"/>
                    <a:pt x="331" y="935"/>
                    <a:pt x="343" y="766"/>
                  </a:cubicBezTo>
                  <a:cubicBezTo>
                    <a:pt x="354" y="615"/>
                    <a:pt x="545" y="452"/>
                    <a:pt x="884" y="303"/>
                  </a:cubicBezTo>
                  <a:cubicBezTo>
                    <a:pt x="964" y="269"/>
                    <a:pt x="1001" y="176"/>
                    <a:pt x="966" y="96"/>
                  </a:cubicBezTo>
                  <a:cubicBezTo>
                    <a:pt x="940" y="35"/>
                    <a:pt x="881" y="1"/>
                    <a:pt x="82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6338;p63">
              <a:extLst>
                <a:ext uri="{FF2B5EF4-FFF2-40B4-BE49-F238E27FC236}">
                  <a16:creationId xmlns:a16="http://schemas.microsoft.com/office/drawing/2014/main" id="{7EA20583-41BF-4BBA-9E84-24E2F2F27AB3}"/>
                </a:ext>
              </a:extLst>
            </p:cNvPr>
            <p:cNvSpPr/>
            <p:nvPr/>
          </p:nvSpPr>
          <p:spPr>
            <a:xfrm>
              <a:off x="3034250" y="4464675"/>
              <a:ext cx="77175" cy="106575"/>
            </a:xfrm>
            <a:custGeom>
              <a:avLst/>
              <a:gdLst/>
              <a:ahLst/>
              <a:cxnLst/>
              <a:rect l="l" t="t" r="r" b="b"/>
              <a:pathLst>
                <a:path w="3087" h="4263" extrusionOk="0">
                  <a:moveTo>
                    <a:pt x="1957" y="0"/>
                  </a:moveTo>
                  <a:cubicBezTo>
                    <a:pt x="1937" y="0"/>
                    <a:pt x="1916" y="4"/>
                    <a:pt x="1896" y="12"/>
                  </a:cubicBezTo>
                  <a:cubicBezTo>
                    <a:pt x="631" y="562"/>
                    <a:pt x="0" y="1185"/>
                    <a:pt x="20" y="1863"/>
                  </a:cubicBezTo>
                  <a:cubicBezTo>
                    <a:pt x="59" y="3217"/>
                    <a:pt x="2738" y="4211"/>
                    <a:pt x="2852" y="4254"/>
                  </a:cubicBezTo>
                  <a:cubicBezTo>
                    <a:pt x="2869" y="4261"/>
                    <a:pt x="2888" y="4263"/>
                    <a:pt x="2906" y="4263"/>
                  </a:cubicBezTo>
                  <a:cubicBezTo>
                    <a:pt x="2970" y="4263"/>
                    <a:pt x="3031" y="4224"/>
                    <a:pt x="3056" y="4162"/>
                  </a:cubicBezTo>
                  <a:cubicBezTo>
                    <a:pt x="3087" y="4080"/>
                    <a:pt x="3045" y="3990"/>
                    <a:pt x="2962" y="3959"/>
                  </a:cubicBezTo>
                  <a:cubicBezTo>
                    <a:pt x="2241" y="3697"/>
                    <a:pt x="364" y="2805"/>
                    <a:pt x="336" y="1855"/>
                  </a:cubicBezTo>
                  <a:cubicBezTo>
                    <a:pt x="319" y="1319"/>
                    <a:pt x="887" y="796"/>
                    <a:pt x="2022" y="303"/>
                  </a:cubicBezTo>
                  <a:cubicBezTo>
                    <a:pt x="2103" y="268"/>
                    <a:pt x="2139" y="175"/>
                    <a:pt x="2104" y="95"/>
                  </a:cubicBezTo>
                  <a:cubicBezTo>
                    <a:pt x="2077" y="36"/>
                    <a:pt x="2019" y="0"/>
                    <a:pt x="19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6339;p63">
              <a:extLst>
                <a:ext uri="{FF2B5EF4-FFF2-40B4-BE49-F238E27FC236}">
                  <a16:creationId xmlns:a16="http://schemas.microsoft.com/office/drawing/2014/main" id="{BA17EBE7-1C78-44D0-87BF-2E1075E14589}"/>
                </a:ext>
              </a:extLst>
            </p:cNvPr>
            <p:cNvSpPr/>
            <p:nvPr/>
          </p:nvSpPr>
          <p:spPr>
            <a:xfrm>
              <a:off x="3061325" y="4479200"/>
              <a:ext cx="58450" cy="84550"/>
            </a:xfrm>
            <a:custGeom>
              <a:avLst/>
              <a:gdLst/>
              <a:ahLst/>
              <a:cxnLst/>
              <a:rect l="l" t="t" r="r" b="b"/>
              <a:pathLst>
                <a:path w="2338" h="3382" extrusionOk="0">
                  <a:moveTo>
                    <a:pt x="1128" y="1"/>
                  </a:moveTo>
                  <a:cubicBezTo>
                    <a:pt x="1107" y="1"/>
                    <a:pt x="1086" y="5"/>
                    <a:pt x="1066" y="13"/>
                  </a:cubicBezTo>
                  <a:cubicBezTo>
                    <a:pt x="412" y="298"/>
                    <a:pt x="68" y="671"/>
                    <a:pt x="49" y="1120"/>
                  </a:cubicBezTo>
                  <a:cubicBezTo>
                    <a:pt x="0" y="2219"/>
                    <a:pt x="1997" y="3315"/>
                    <a:pt x="2082" y="3362"/>
                  </a:cubicBezTo>
                  <a:cubicBezTo>
                    <a:pt x="2105" y="3375"/>
                    <a:pt x="2131" y="3381"/>
                    <a:pt x="2156" y="3381"/>
                  </a:cubicBezTo>
                  <a:cubicBezTo>
                    <a:pt x="2213" y="3381"/>
                    <a:pt x="2267" y="3351"/>
                    <a:pt x="2296" y="3299"/>
                  </a:cubicBezTo>
                  <a:cubicBezTo>
                    <a:pt x="2338" y="3223"/>
                    <a:pt x="2309" y="3127"/>
                    <a:pt x="2233" y="3085"/>
                  </a:cubicBezTo>
                  <a:cubicBezTo>
                    <a:pt x="1701" y="2797"/>
                    <a:pt x="331" y="1885"/>
                    <a:pt x="365" y="1135"/>
                  </a:cubicBezTo>
                  <a:cubicBezTo>
                    <a:pt x="378" y="816"/>
                    <a:pt x="658" y="537"/>
                    <a:pt x="1193" y="304"/>
                  </a:cubicBezTo>
                  <a:cubicBezTo>
                    <a:pt x="1272" y="269"/>
                    <a:pt x="1309" y="176"/>
                    <a:pt x="1273" y="96"/>
                  </a:cubicBezTo>
                  <a:cubicBezTo>
                    <a:pt x="1247" y="36"/>
                    <a:pt x="1189" y="1"/>
                    <a:pt x="1128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6340;p63">
              <a:extLst>
                <a:ext uri="{FF2B5EF4-FFF2-40B4-BE49-F238E27FC236}">
                  <a16:creationId xmlns:a16="http://schemas.microsoft.com/office/drawing/2014/main" id="{D6BFCAC3-2E80-4C8E-8B2D-C60A2D5D7A68}"/>
                </a:ext>
              </a:extLst>
            </p:cNvPr>
            <p:cNvSpPr/>
            <p:nvPr/>
          </p:nvSpPr>
          <p:spPr>
            <a:xfrm>
              <a:off x="3124850" y="4566900"/>
              <a:ext cx="59025" cy="41725"/>
            </a:xfrm>
            <a:custGeom>
              <a:avLst/>
              <a:gdLst/>
              <a:ahLst/>
              <a:cxnLst/>
              <a:rect l="l" t="t" r="r" b="b"/>
              <a:pathLst>
                <a:path w="2361" h="1669" extrusionOk="0">
                  <a:moveTo>
                    <a:pt x="857" y="0"/>
                  </a:moveTo>
                  <a:cubicBezTo>
                    <a:pt x="627" y="0"/>
                    <a:pt x="379" y="58"/>
                    <a:pt x="117" y="172"/>
                  </a:cubicBezTo>
                  <a:cubicBezTo>
                    <a:pt x="37" y="207"/>
                    <a:pt x="1" y="299"/>
                    <a:pt x="35" y="380"/>
                  </a:cubicBezTo>
                  <a:cubicBezTo>
                    <a:pt x="62" y="439"/>
                    <a:pt x="120" y="475"/>
                    <a:pt x="181" y="475"/>
                  </a:cubicBezTo>
                  <a:cubicBezTo>
                    <a:pt x="202" y="475"/>
                    <a:pt x="223" y="470"/>
                    <a:pt x="243" y="462"/>
                  </a:cubicBezTo>
                  <a:cubicBezTo>
                    <a:pt x="465" y="367"/>
                    <a:pt x="670" y="319"/>
                    <a:pt x="858" y="319"/>
                  </a:cubicBezTo>
                  <a:cubicBezTo>
                    <a:pt x="1018" y="319"/>
                    <a:pt x="1165" y="353"/>
                    <a:pt x="1298" y="423"/>
                  </a:cubicBezTo>
                  <a:cubicBezTo>
                    <a:pt x="1860" y="716"/>
                    <a:pt x="2034" y="1533"/>
                    <a:pt x="2036" y="1542"/>
                  </a:cubicBezTo>
                  <a:cubicBezTo>
                    <a:pt x="2052" y="1616"/>
                    <a:pt x="2117" y="1668"/>
                    <a:pt x="2190" y="1668"/>
                  </a:cubicBezTo>
                  <a:cubicBezTo>
                    <a:pt x="2201" y="1668"/>
                    <a:pt x="2211" y="1667"/>
                    <a:pt x="2220" y="1663"/>
                  </a:cubicBezTo>
                  <a:cubicBezTo>
                    <a:pt x="2305" y="1646"/>
                    <a:pt x="2361" y="1563"/>
                    <a:pt x="2343" y="1477"/>
                  </a:cubicBezTo>
                  <a:cubicBezTo>
                    <a:pt x="2336" y="1438"/>
                    <a:pt x="2141" y="507"/>
                    <a:pt x="1443" y="142"/>
                  </a:cubicBezTo>
                  <a:cubicBezTo>
                    <a:pt x="1262" y="48"/>
                    <a:pt x="1067" y="0"/>
                    <a:pt x="8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" name="Google Shape;6341;p63">
              <a:extLst>
                <a:ext uri="{FF2B5EF4-FFF2-40B4-BE49-F238E27FC236}">
                  <a16:creationId xmlns:a16="http://schemas.microsoft.com/office/drawing/2014/main" id="{17B256A3-BB40-400A-975E-8817FFD5BE87}"/>
                </a:ext>
              </a:extLst>
            </p:cNvPr>
            <p:cNvSpPr/>
            <p:nvPr/>
          </p:nvSpPr>
          <p:spPr>
            <a:xfrm>
              <a:off x="3116900" y="4548950"/>
              <a:ext cx="36375" cy="25950"/>
            </a:xfrm>
            <a:custGeom>
              <a:avLst/>
              <a:gdLst/>
              <a:ahLst/>
              <a:cxnLst/>
              <a:rect l="l" t="t" r="r" b="b"/>
              <a:pathLst>
                <a:path w="1455" h="1038" extrusionOk="0">
                  <a:moveTo>
                    <a:pt x="757" y="1"/>
                  </a:moveTo>
                  <a:cubicBezTo>
                    <a:pt x="578" y="1"/>
                    <a:pt x="364" y="55"/>
                    <a:pt x="117" y="162"/>
                  </a:cubicBezTo>
                  <a:cubicBezTo>
                    <a:pt x="37" y="198"/>
                    <a:pt x="0" y="290"/>
                    <a:pt x="36" y="371"/>
                  </a:cubicBezTo>
                  <a:cubicBezTo>
                    <a:pt x="62" y="430"/>
                    <a:pt x="120" y="465"/>
                    <a:pt x="180" y="465"/>
                  </a:cubicBezTo>
                  <a:cubicBezTo>
                    <a:pt x="201" y="465"/>
                    <a:pt x="223" y="461"/>
                    <a:pt x="243" y="452"/>
                  </a:cubicBezTo>
                  <a:cubicBezTo>
                    <a:pt x="451" y="362"/>
                    <a:pt x="625" y="317"/>
                    <a:pt x="756" y="317"/>
                  </a:cubicBezTo>
                  <a:cubicBezTo>
                    <a:pt x="840" y="317"/>
                    <a:pt x="906" y="335"/>
                    <a:pt x="952" y="372"/>
                  </a:cubicBezTo>
                  <a:cubicBezTo>
                    <a:pt x="1084" y="479"/>
                    <a:pt x="1062" y="759"/>
                    <a:pt x="1043" y="849"/>
                  </a:cubicBezTo>
                  <a:cubicBezTo>
                    <a:pt x="1026" y="934"/>
                    <a:pt x="1081" y="1017"/>
                    <a:pt x="1166" y="1035"/>
                  </a:cubicBezTo>
                  <a:cubicBezTo>
                    <a:pt x="1178" y="1036"/>
                    <a:pt x="1188" y="1037"/>
                    <a:pt x="1199" y="1037"/>
                  </a:cubicBezTo>
                  <a:cubicBezTo>
                    <a:pt x="1272" y="1037"/>
                    <a:pt x="1337" y="986"/>
                    <a:pt x="1351" y="912"/>
                  </a:cubicBezTo>
                  <a:cubicBezTo>
                    <a:pt x="1362" y="858"/>
                    <a:pt x="1454" y="374"/>
                    <a:pt x="1151" y="127"/>
                  </a:cubicBezTo>
                  <a:cubicBezTo>
                    <a:pt x="1048" y="43"/>
                    <a:pt x="916" y="1"/>
                    <a:pt x="75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" name="Google Shape;6342;p63">
              <a:extLst>
                <a:ext uri="{FF2B5EF4-FFF2-40B4-BE49-F238E27FC236}">
                  <a16:creationId xmlns:a16="http://schemas.microsoft.com/office/drawing/2014/main" id="{22158E8F-3832-4EC4-B5C0-6AE55182770E}"/>
                </a:ext>
              </a:extLst>
            </p:cNvPr>
            <p:cNvSpPr/>
            <p:nvPr/>
          </p:nvSpPr>
          <p:spPr>
            <a:xfrm>
              <a:off x="3078675" y="4453850"/>
              <a:ext cx="92825" cy="103375"/>
            </a:xfrm>
            <a:custGeom>
              <a:avLst/>
              <a:gdLst/>
              <a:ahLst/>
              <a:cxnLst/>
              <a:rect l="l" t="t" r="r" b="b"/>
              <a:pathLst>
                <a:path w="3713" h="4135" extrusionOk="0">
                  <a:moveTo>
                    <a:pt x="1817" y="1"/>
                  </a:moveTo>
                  <a:cubicBezTo>
                    <a:pt x="1361" y="1"/>
                    <a:pt x="793" y="148"/>
                    <a:pt x="117" y="441"/>
                  </a:cubicBezTo>
                  <a:cubicBezTo>
                    <a:pt x="37" y="477"/>
                    <a:pt x="0" y="570"/>
                    <a:pt x="35" y="650"/>
                  </a:cubicBezTo>
                  <a:cubicBezTo>
                    <a:pt x="62" y="709"/>
                    <a:pt x="120" y="745"/>
                    <a:pt x="182" y="745"/>
                  </a:cubicBezTo>
                  <a:cubicBezTo>
                    <a:pt x="202" y="745"/>
                    <a:pt x="223" y="741"/>
                    <a:pt x="243" y="732"/>
                  </a:cubicBezTo>
                  <a:cubicBezTo>
                    <a:pt x="886" y="453"/>
                    <a:pt x="1412" y="313"/>
                    <a:pt x="1816" y="313"/>
                  </a:cubicBezTo>
                  <a:cubicBezTo>
                    <a:pt x="2126" y="313"/>
                    <a:pt x="2364" y="395"/>
                    <a:pt x="2529" y="559"/>
                  </a:cubicBezTo>
                  <a:cubicBezTo>
                    <a:pt x="3203" y="1226"/>
                    <a:pt x="2575" y="3207"/>
                    <a:pt x="2275" y="3915"/>
                  </a:cubicBezTo>
                  <a:cubicBezTo>
                    <a:pt x="2241" y="3995"/>
                    <a:pt x="2279" y="4088"/>
                    <a:pt x="2358" y="4122"/>
                  </a:cubicBezTo>
                  <a:cubicBezTo>
                    <a:pt x="2378" y="4131"/>
                    <a:pt x="2399" y="4135"/>
                    <a:pt x="2420" y="4135"/>
                  </a:cubicBezTo>
                  <a:cubicBezTo>
                    <a:pt x="2482" y="4135"/>
                    <a:pt x="2540" y="4098"/>
                    <a:pt x="2565" y="4035"/>
                  </a:cubicBezTo>
                  <a:cubicBezTo>
                    <a:pt x="2612" y="3924"/>
                    <a:pt x="3713" y="1288"/>
                    <a:pt x="2750" y="334"/>
                  </a:cubicBezTo>
                  <a:cubicBezTo>
                    <a:pt x="2525" y="112"/>
                    <a:pt x="2214" y="1"/>
                    <a:pt x="181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" name="Google Shape;6343;p63">
              <a:extLst>
                <a:ext uri="{FF2B5EF4-FFF2-40B4-BE49-F238E27FC236}">
                  <a16:creationId xmlns:a16="http://schemas.microsoft.com/office/drawing/2014/main" id="{BDE886D5-815D-4F9F-B5C0-AC11876CE7BC}"/>
                </a:ext>
              </a:extLst>
            </p:cNvPr>
            <p:cNvSpPr/>
            <p:nvPr/>
          </p:nvSpPr>
          <p:spPr>
            <a:xfrm>
              <a:off x="3085025" y="4474225"/>
              <a:ext cx="61375" cy="83950"/>
            </a:xfrm>
            <a:custGeom>
              <a:avLst/>
              <a:gdLst/>
              <a:ahLst/>
              <a:cxnLst/>
              <a:rect l="l" t="t" r="r" b="b"/>
              <a:pathLst>
                <a:path w="2455" h="3358" extrusionOk="0">
                  <a:moveTo>
                    <a:pt x="977" y="0"/>
                  </a:moveTo>
                  <a:cubicBezTo>
                    <a:pt x="728" y="0"/>
                    <a:pt x="441" y="70"/>
                    <a:pt x="118" y="210"/>
                  </a:cubicBezTo>
                  <a:cubicBezTo>
                    <a:pt x="37" y="245"/>
                    <a:pt x="1" y="338"/>
                    <a:pt x="36" y="419"/>
                  </a:cubicBezTo>
                  <a:cubicBezTo>
                    <a:pt x="63" y="478"/>
                    <a:pt x="120" y="513"/>
                    <a:pt x="181" y="513"/>
                  </a:cubicBezTo>
                  <a:cubicBezTo>
                    <a:pt x="202" y="513"/>
                    <a:pt x="224" y="509"/>
                    <a:pt x="245" y="500"/>
                  </a:cubicBezTo>
                  <a:cubicBezTo>
                    <a:pt x="527" y="377"/>
                    <a:pt x="771" y="316"/>
                    <a:pt x="974" y="316"/>
                  </a:cubicBezTo>
                  <a:cubicBezTo>
                    <a:pt x="1155" y="316"/>
                    <a:pt x="1303" y="364"/>
                    <a:pt x="1417" y="463"/>
                  </a:cubicBezTo>
                  <a:cubicBezTo>
                    <a:pt x="1987" y="950"/>
                    <a:pt x="1719" y="2576"/>
                    <a:pt x="1567" y="3161"/>
                  </a:cubicBezTo>
                  <a:cubicBezTo>
                    <a:pt x="1544" y="3245"/>
                    <a:pt x="1596" y="3330"/>
                    <a:pt x="1679" y="3352"/>
                  </a:cubicBezTo>
                  <a:cubicBezTo>
                    <a:pt x="1693" y="3356"/>
                    <a:pt x="1706" y="3357"/>
                    <a:pt x="1719" y="3357"/>
                  </a:cubicBezTo>
                  <a:cubicBezTo>
                    <a:pt x="1789" y="3357"/>
                    <a:pt x="1852" y="3310"/>
                    <a:pt x="1871" y="3239"/>
                  </a:cubicBezTo>
                  <a:cubicBezTo>
                    <a:pt x="1894" y="3145"/>
                    <a:pt x="2455" y="937"/>
                    <a:pt x="1620" y="222"/>
                  </a:cubicBezTo>
                  <a:cubicBezTo>
                    <a:pt x="1446" y="74"/>
                    <a:pt x="1232" y="0"/>
                    <a:pt x="97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3" name="Google Shape;6344;p63">
              <a:extLst>
                <a:ext uri="{FF2B5EF4-FFF2-40B4-BE49-F238E27FC236}">
                  <a16:creationId xmlns:a16="http://schemas.microsoft.com/office/drawing/2014/main" id="{686EF688-F581-4098-AA59-A7175696CBCD}"/>
                </a:ext>
              </a:extLst>
            </p:cNvPr>
            <p:cNvSpPr/>
            <p:nvPr/>
          </p:nvSpPr>
          <p:spPr>
            <a:xfrm>
              <a:off x="3120850" y="5169325"/>
              <a:ext cx="272925" cy="52975"/>
            </a:xfrm>
            <a:custGeom>
              <a:avLst/>
              <a:gdLst/>
              <a:ahLst/>
              <a:cxnLst/>
              <a:rect l="l" t="t" r="r" b="b"/>
              <a:pathLst>
                <a:path w="10917" h="2119" extrusionOk="0">
                  <a:moveTo>
                    <a:pt x="10736" y="0"/>
                  </a:moveTo>
                  <a:cubicBezTo>
                    <a:pt x="10715" y="0"/>
                    <a:pt x="10694" y="4"/>
                    <a:pt x="10674" y="13"/>
                  </a:cubicBezTo>
                  <a:cubicBezTo>
                    <a:pt x="7384" y="1442"/>
                    <a:pt x="4935" y="1790"/>
                    <a:pt x="3330" y="1790"/>
                  </a:cubicBezTo>
                  <a:cubicBezTo>
                    <a:pt x="1830" y="1790"/>
                    <a:pt x="1067" y="1486"/>
                    <a:pt x="1042" y="1476"/>
                  </a:cubicBezTo>
                  <a:cubicBezTo>
                    <a:pt x="820" y="1417"/>
                    <a:pt x="352" y="1222"/>
                    <a:pt x="333" y="1001"/>
                  </a:cubicBezTo>
                  <a:cubicBezTo>
                    <a:pt x="326" y="926"/>
                    <a:pt x="340" y="870"/>
                    <a:pt x="373" y="829"/>
                  </a:cubicBezTo>
                  <a:cubicBezTo>
                    <a:pt x="425" y="766"/>
                    <a:pt x="525" y="745"/>
                    <a:pt x="559" y="743"/>
                  </a:cubicBezTo>
                  <a:cubicBezTo>
                    <a:pt x="645" y="737"/>
                    <a:pt x="711" y="662"/>
                    <a:pt x="706" y="576"/>
                  </a:cubicBezTo>
                  <a:cubicBezTo>
                    <a:pt x="701" y="491"/>
                    <a:pt x="633" y="428"/>
                    <a:pt x="548" y="428"/>
                  </a:cubicBezTo>
                  <a:cubicBezTo>
                    <a:pt x="545" y="428"/>
                    <a:pt x="542" y="428"/>
                    <a:pt x="538" y="428"/>
                  </a:cubicBezTo>
                  <a:cubicBezTo>
                    <a:pt x="513" y="429"/>
                    <a:pt x="284" y="449"/>
                    <a:pt x="135" y="623"/>
                  </a:cubicBezTo>
                  <a:cubicBezTo>
                    <a:pt x="73" y="696"/>
                    <a:pt x="0" y="827"/>
                    <a:pt x="19" y="1028"/>
                  </a:cubicBezTo>
                  <a:cubicBezTo>
                    <a:pt x="62" y="1527"/>
                    <a:pt x="869" y="1755"/>
                    <a:pt x="940" y="1773"/>
                  </a:cubicBezTo>
                  <a:cubicBezTo>
                    <a:pt x="1005" y="1799"/>
                    <a:pt x="1794" y="2119"/>
                    <a:pt x="3330" y="2119"/>
                  </a:cubicBezTo>
                  <a:cubicBezTo>
                    <a:pt x="4966" y="2119"/>
                    <a:pt x="7446" y="1757"/>
                    <a:pt x="10800" y="304"/>
                  </a:cubicBezTo>
                  <a:cubicBezTo>
                    <a:pt x="10880" y="268"/>
                    <a:pt x="10917" y="175"/>
                    <a:pt x="10881" y="95"/>
                  </a:cubicBezTo>
                  <a:cubicBezTo>
                    <a:pt x="10855" y="35"/>
                    <a:pt x="10797" y="0"/>
                    <a:pt x="1073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4" name="Google Shape;6345;p63">
              <a:extLst>
                <a:ext uri="{FF2B5EF4-FFF2-40B4-BE49-F238E27FC236}">
                  <a16:creationId xmlns:a16="http://schemas.microsoft.com/office/drawing/2014/main" id="{619CBB91-A93B-4E7F-8EC4-3076D352D1BA}"/>
                </a:ext>
              </a:extLst>
            </p:cNvPr>
            <p:cNvSpPr/>
            <p:nvPr/>
          </p:nvSpPr>
          <p:spPr>
            <a:xfrm>
              <a:off x="3384750" y="4985500"/>
              <a:ext cx="210875" cy="191700"/>
            </a:xfrm>
            <a:custGeom>
              <a:avLst/>
              <a:gdLst/>
              <a:ahLst/>
              <a:cxnLst/>
              <a:rect l="l" t="t" r="r" b="b"/>
              <a:pathLst>
                <a:path w="8435" h="7668" extrusionOk="0">
                  <a:moveTo>
                    <a:pt x="7846" y="1"/>
                  </a:moveTo>
                  <a:cubicBezTo>
                    <a:pt x="7597" y="1"/>
                    <a:pt x="7365" y="217"/>
                    <a:pt x="7337" y="243"/>
                  </a:cubicBezTo>
                  <a:cubicBezTo>
                    <a:pt x="7274" y="303"/>
                    <a:pt x="7272" y="403"/>
                    <a:pt x="7332" y="465"/>
                  </a:cubicBezTo>
                  <a:cubicBezTo>
                    <a:pt x="7363" y="498"/>
                    <a:pt x="7404" y="514"/>
                    <a:pt x="7446" y="514"/>
                  </a:cubicBezTo>
                  <a:cubicBezTo>
                    <a:pt x="7485" y="514"/>
                    <a:pt x="7525" y="500"/>
                    <a:pt x="7555" y="471"/>
                  </a:cubicBezTo>
                  <a:cubicBezTo>
                    <a:pt x="7607" y="420"/>
                    <a:pt x="7759" y="317"/>
                    <a:pt x="7857" y="316"/>
                  </a:cubicBezTo>
                  <a:cubicBezTo>
                    <a:pt x="7886" y="317"/>
                    <a:pt x="7907" y="329"/>
                    <a:pt x="7929" y="353"/>
                  </a:cubicBezTo>
                  <a:cubicBezTo>
                    <a:pt x="8022" y="461"/>
                    <a:pt x="7912" y="958"/>
                    <a:pt x="7751" y="1345"/>
                  </a:cubicBezTo>
                  <a:cubicBezTo>
                    <a:pt x="7739" y="1376"/>
                    <a:pt x="6482" y="4600"/>
                    <a:pt x="118" y="7364"/>
                  </a:cubicBezTo>
                  <a:cubicBezTo>
                    <a:pt x="37" y="7399"/>
                    <a:pt x="1" y="7491"/>
                    <a:pt x="36" y="7572"/>
                  </a:cubicBezTo>
                  <a:cubicBezTo>
                    <a:pt x="61" y="7632"/>
                    <a:pt x="120" y="7667"/>
                    <a:pt x="181" y="7667"/>
                  </a:cubicBezTo>
                  <a:cubicBezTo>
                    <a:pt x="202" y="7667"/>
                    <a:pt x="222" y="7663"/>
                    <a:pt x="243" y="7654"/>
                  </a:cubicBezTo>
                  <a:cubicBezTo>
                    <a:pt x="6748" y="4828"/>
                    <a:pt x="7999" y="1588"/>
                    <a:pt x="8046" y="1460"/>
                  </a:cubicBezTo>
                  <a:cubicBezTo>
                    <a:pt x="8142" y="1229"/>
                    <a:pt x="8434" y="453"/>
                    <a:pt x="8168" y="147"/>
                  </a:cubicBezTo>
                  <a:cubicBezTo>
                    <a:pt x="8090" y="58"/>
                    <a:pt x="7988" y="7"/>
                    <a:pt x="7873" y="2"/>
                  </a:cubicBezTo>
                  <a:cubicBezTo>
                    <a:pt x="7864" y="1"/>
                    <a:pt x="7855" y="1"/>
                    <a:pt x="78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5" name="Google Shape;6346;p63">
              <a:extLst>
                <a:ext uri="{FF2B5EF4-FFF2-40B4-BE49-F238E27FC236}">
                  <a16:creationId xmlns:a16="http://schemas.microsoft.com/office/drawing/2014/main" id="{3D69B4F3-DD2A-4549-BB0B-E1EA1BA048A5}"/>
                </a:ext>
              </a:extLst>
            </p:cNvPr>
            <p:cNvSpPr/>
            <p:nvPr/>
          </p:nvSpPr>
          <p:spPr>
            <a:xfrm>
              <a:off x="3100775" y="4906725"/>
              <a:ext cx="64225" cy="242300"/>
            </a:xfrm>
            <a:custGeom>
              <a:avLst/>
              <a:gdLst/>
              <a:ahLst/>
              <a:cxnLst/>
              <a:rect l="l" t="t" r="r" b="b"/>
              <a:pathLst>
                <a:path w="2569" h="9692" extrusionOk="0">
                  <a:moveTo>
                    <a:pt x="95" y="0"/>
                  </a:moveTo>
                  <a:cubicBezTo>
                    <a:pt x="82" y="0"/>
                    <a:pt x="68" y="4"/>
                    <a:pt x="55" y="11"/>
                  </a:cubicBezTo>
                  <a:cubicBezTo>
                    <a:pt x="16" y="33"/>
                    <a:pt x="1" y="82"/>
                    <a:pt x="23" y="123"/>
                  </a:cubicBezTo>
                  <a:cubicBezTo>
                    <a:pt x="1593" y="3027"/>
                    <a:pt x="2403" y="6307"/>
                    <a:pt x="2363" y="9608"/>
                  </a:cubicBezTo>
                  <a:cubicBezTo>
                    <a:pt x="2362" y="9653"/>
                    <a:pt x="2399" y="9692"/>
                    <a:pt x="2446" y="9692"/>
                  </a:cubicBezTo>
                  <a:cubicBezTo>
                    <a:pt x="2492" y="9692"/>
                    <a:pt x="2528" y="9655"/>
                    <a:pt x="2529" y="9608"/>
                  </a:cubicBezTo>
                  <a:cubicBezTo>
                    <a:pt x="2568" y="6280"/>
                    <a:pt x="1752" y="2973"/>
                    <a:pt x="168" y="43"/>
                  </a:cubicBezTo>
                  <a:cubicBezTo>
                    <a:pt x="152" y="16"/>
                    <a:pt x="124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6" name="Google Shape;6347;p63">
              <a:extLst>
                <a:ext uri="{FF2B5EF4-FFF2-40B4-BE49-F238E27FC236}">
                  <a16:creationId xmlns:a16="http://schemas.microsoft.com/office/drawing/2014/main" id="{4EF21018-4EA8-45E9-ABAE-B5271ADBDA4A}"/>
                </a:ext>
              </a:extLst>
            </p:cNvPr>
            <p:cNvSpPr/>
            <p:nvPr/>
          </p:nvSpPr>
          <p:spPr>
            <a:xfrm>
              <a:off x="3165075" y="4991675"/>
              <a:ext cx="17700" cy="83375"/>
            </a:xfrm>
            <a:custGeom>
              <a:avLst/>
              <a:gdLst/>
              <a:ahLst/>
              <a:cxnLst/>
              <a:rect l="l" t="t" r="r" b="b"/>
              <a:pathLst>
                <a:path w="708" h="3335" extrusionOk="0">
                  <a:moveTo>
                    <a:pt x="95" y="0"/>
                  </a:moveTo>
                  <a:cubicBezTo>
                    <a:pt x="87" y="0"/>
                    <a:pt x="79" y="1"/>
                    <a:pt x="71" y="4"/>
                  </a:cubicBezTo>
                  <a:cubicBezTo>
                    <a:pt x="26" y="15"/>
                    <a:pt x="0" y="61"/>
                    <a:pt x="14" y="105"/>
                  </a:cubicBezTo>
                  <a:cubicBezTo>
                    <a:pt x="304" y="1131"/>
                    <a:pt x="481" y="2192"/>
                    <a:pt x="540" y="3256"/>
                  </a:cubicBezTo>
                  <a:cubicBezTo>
                    <a:pt x="543" y="3301"/>
                    <a:pt x="580" y="3334"/>
                    <a:pt x="623" y="3334"/>
                  </a:cubicBezTo>
                  <a:lnTo>
                    <a:pt x="627" y="3334"/>
                  </a:lnTo>
                  <a:cubicBezTo>
                    <a:pt x="673" y="3332"/>
                    <a:pt x="708" y="3292"/>
                    <a:pt x="706" y="3246"/>
                  </a:cubicBezTo>
                  <a:cubicBezTo>
                    <a:pt x="645" y="2170"/>
                    <a:pt x="466" y="1098"/>
                    <a:pt x="173" y="59"/>
                  </a:cubicBezTo>
                  <a:cubicBezTo>
                    <a:pt x="163" y="24"/>
                    <a:pt x="131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7" name="Google Shape;6348;p63">
              <a:extLst>
                <a:ext uri="{FF2B5EF4-FFF2-40B4-BE49-F238E27FC236}">
                  <a16:creationId xmlns:a16="http://schemas.microsoft.com/office/drawing/2014/main" id="{B9C0409B-06D0-4386-8780-82A3B902C27D}"/>
                </a:ext>
              </a:extLst>
            </p:cNvPr>
            <p:cNvSpPr/>
            <p:nvPr/>
          </p:nvSpPr>
          <p:spPr>
            <a:xfrm>
              <a:off x="3215275" y="5014475"/>
              <a:ext cx="13175" cy="26950"/>
            </a:xfrm>
            <a:custGeom>
              <a:avLst/>
              <a:gdLst/>
              <a:ahLst/>
              <a:cxnLst/>
              <a:rect l="l" t="t" r="r" b="b"/>
              <a:pathLst>
                <a:path w="527" h="1078" extrusionOk="0">
                  <a:moveTo>
                    <a:pt x="93" y="0"/>
                  </a:moveTo>
                  <a:cubicBezTo>
                    <a:pt x="83" y="0"/>
                    <a:pt x="74" y="2"/>
                    <a:pt x="65" y="6"/>
                  </a:cubicBezTo>
                  <a:cubicBezTo>
                    <a:pt x="22" y="21"/>
                    <a:pt x="1" y="68"/>
                    <a:pt x="16" y="112"/>
                  </a:cubicBezTo>
                  <a:lnTo>
                    <a:pt x="357" y="1024"/>
                  </a:lnTo>
                  <a:cubicBezTo>
                    <a:pt x="368" y="1056"/>
                    <a:pt x="399" y="1077"/>
                    <a:pt x="434" y="1077"/>
                  </a:cubicBezTo>
                  <a:cubicBezTo>
                    <a:pt x="442" y="1077"/>
                    <a:pt x="452" y="1076"/>
                    <a:pt x="462" y="1072"/>
                  </a:cubicBezTo>
                  <a:cubicBezTo>
                    <a:pt x="505" y="1056"/>
                    <a:pt x="526" y="1009"/>
                    <a:pt x="510" y="966"/>
                  </a:cubicBezTo>
                  <a:lnTo>
                    <a:pt x="170" y="55"/>
                  </a:lnTo>
                  <a:cubicBezTo>
                    <a:pt x="158" y="21"/>
                    <a:pt x="126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8" name="Google Shape;6349;p63">
              <a:extLst>
                <a:ext uri="{FF2B5EF4-FFF2-40B4-BE49-F238E27FC236}">
                  <a16:creationId xmlns:a16="http://schemas.microsoft.com/office/drawing/2014/main" id="{11503815-812A-4FC6-97B4-80B3B3FF2BD2}"/>
                </a:ext>
              </a:extLst>
            </p:cNvPr>
            <p:cNvSpPr/>
            <p:nvPr/>
          </p:nvSpPr>
          <p:spPr>
            <a:xfrm>
              <a:off x="3389200" y="4778650"/>
              <a:ext cx="90275" cy="150950"/>
            </a:xfrm>
            <a:custGeom>
              <a:avLst/>
              <a:gdLst/>
              <a:ahLst/>
              <a:cxnLst/>
              <a:rect l="l" t="t" r="r" b="b"/>
              <a:pathLst>
                <a:path w="3611" h="6038" extrusionOk="0">
                  <a:moveTo>
                    <a:pt x="95" y="1"/>
                  </a:moveTo>
                  <a:cubicBezTo>
                    <a:pt x="86" y="1"/>
                    <a:pt x="77" y="2"/>
                    <a:pt x="67" y="5"/>
                  </a:cubicBezTo>
                  <a:cubicBezTo>
                    <a:pt x="25" y="19"/>
                    <a:pt x="0" y="66"/>
                    <a:pt x="15" y="110"/>
                  </a:cubicBezTo>
                  <a:cubicBezTo>
                    <a:pt x="747" y="2269"/>
                    <a:pt x="1937" y="4310"/>
                    <a:pt x="3457" y="6010"/>
                  </a:cubicBezTo>
                  <a:cubicBezTo>
                    <a:pt x="3473" y="6029"/>
                    <a:pt x="3496" y="6037"/>
                    <a:pt x="3519" y="6037"/>
                  </a:cubicBezTo>
                  <a:cubicBezTo>
                    <a:pt x="3538" y="6037"/>
                    <a:pt x="3559" y="6031"/>
                    <a:pt x="3574" y="6016"/>
                  </a:cubicBezTo>
                  <a:cubicBezTo>
                    <a:pt x="3608" y="5987"/>
                    <a:pt x="3610" y="5935"/>
                    <a:pt x="3580" y="5900"/>
                  </a:cubicBezTo>
                  <a:cubicBezTo>
                    <a:pt x="2074" y="4218"/>
                    <a:pt x="895" y="2196"/>
                    <a:pt x="172" y="58"/>
                  </a:cubicBezTo>
                  <a:cubicBezTo>
                    <a:pt x="161" y="22"/>
                    <a:pt x="129" y="1"/>
                    <a:pt x="95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9" name="Google Shape;6350;p63">
              <a:extLst>
                <a:ext uri="{FF2B5EF4-FFF2-40B4-BE49-F238E27FC236}">
                  <a16:creationId xmlns:a16="http://schemas.microsoft.com/office/drawing/2014/main" id="{A9F5E4AB-ECD9-46EB-AA36-F5CC4EDDE7DD}"/>
                </a:ext>
              </a:extLst>
            </p:cNvPr>
            <p:cNvSpPr/>
            <p:nvPr/>
          </p:nvSpPr>
          <p:spPr>
            <a:xfrm>
              <a:off x="3407775" y="4880700"/>
              <a:ext cx="26675" cy="37775"/>
            </a:xfrm>
            <a:custGeom>
              <a:avLst/>
              <a:gdLst/>
              <a:ahLst/>
              <a:cxnLst/>
              <a:rect l="l" t="t" r="r" b="b"/>
              <a:pathLst>
                <a:path w="1067" h="1511" extrusionOk="0">
                  <a:moveTo>
                    <a:pt x="93" y="1"/>
                  </a:moveTo>
                  <a:cubicBezTo>
                    <a:pt x="81" y="1"/>
                    <a:pt x="69" y="3"/>
                    <a:pt x="58" y="8"/>
                  </a:cubicBezTo>
                  <a:cubicBezTo>
                    <a:pt x="18" y="28"/>
                    <a:pt x="1" y="77"/>
                    <a:pt x="20" y="118"/>
                  </a:cubicBezTo>
                  <a:cubicBezTo>
                    <a:pt x="260" y="609"/>
                    <a:pt x="559" y="1068"/>
                    <a:pt x="910" y="1482"/>
                  </a:cubicBezTo>
                  <a:cubicBezTo>
                    <a:pt x="926" y="1500"/>
                    <a:pt x="950" y="1510"/>
                    <a:pt x="973" y="1510"/>
                  </a:cubicBezTo>
                  <a:cubicBezTo>
                    <a:pt x="992" y="1510"/>
                    <a:pt x="1011" y="1504"/>
                    <a:pt x="1028" y="1490"/>
                  </a:cubicBezTo>
                  <a:cubicBezTo>
                    <a:pt x="1062" y="1462"/>
                    <a:pt x="1066" y="1410"/>
                    <a:pt x="1037" y="1374"/>
                  </a:cubicBezTo>
                  <a:cubicBezTo>
                    <a:pt x="694" y="970"/>
                    <a:pt x="402" y="524"/>
                    <a:pt x="170" y="47"/>
                  </a:cubicBezTo>
                  <a:cubicBezTo>
                    <a:pt x="155" y="18"/>
                    <a:pt x="125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0" name="Google Shape;6351;p63">
              <a:extLst>
                <a:ext uri="{FF2B5EF4-FFF2-40B4-BE49-F238E27FC236}">
                  <a16:creationId xmlns:a16="http://schemas.microsoft.com/office/drawing/2014/main" id="{B0D77A88-E67E-4F9A-AE1D-CADEFA80AFBE}"/>
                </a:ext>
              </a:extLst>
            </p:cNvPr>
            <p:cNvSpPr/>
            <p:nvPr/>
          </p:nvSpPr>
          <p:spPr>
            <a:xfrm>
              <a:off x="3437025" y="4979500"/>
              <a:ext cx="13300" cy="14325"/>
            </a:xfrm>
            <a:custGeom>
              <a:avLst/>
              <a:gdLst/>
              <a:ahLst/>
              <a:cxnLst/>
              <a:rect l="l" t="t" r="r" b="b"/>
              <a:pathLst>
                <a:path w="532" h="573" extrusionOk="0">
                  <a:moveTo>
                    <a:pt x="95" y="0"/>
                  </a:moveTo>
                  <a:cubicBezTo>
                    <a:pt x="76" y="0"/>
                    <a:pt x="57" y="7"/>
                    <a:pt x="42" y="20"/>
                  </a:cubicBezTo>
                  <a:cubicBezTo>
                    <a:pt x="6" y="48"/>
                    <a:pt x="1" y="100"/>
                    <a:pt x="31" y="136"/>
                  </a:cubicBezTo>
                  <a:lnTo>
                    <a:pt x="374" y="544"/>
                  </a:lnTo>
                  <a:cubicBezTo>
                    <a:pt x="390" y="562"/>
                    <a:pt x="414" y="573"/>
                    <a:pt x="437" y="573"/>
                  </a:cubicBezTo>
                  <a:cubicBezTo>
                    <a:pt x="457" y="573"/>
                    <a:pt x="476" y="566"/>
                    <a:pt x="492" y="555"/>
                  </a:cubicBezTo>
                  <a:cubicBezTo>
                    <a:pt x="526" y="524"/>
                    <a:pt x="531" y="473"/>
                    <a:pt x="502" y="439"/>
                  </a:cubicBezTo>
                  <a:lnTo>
                    <a:pt x="158" y="29"/>
                  </a:lnTo>
                  <a:cubicBezTo>
                    <a:pt x="141" y="10"/>
                    <a:pt x="118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1" name="Google Shape;6352;p63">
              <a:extLst>
                <a:ext uri="{FF2B5EF4-FFF2-40B4-BE49-F238E27FC236}">
                  <a16:creationId xmlns:a16="http://schemas.microsoft.com/office/drawing/2014/main" id="{AD0D139F-33BC-4F6A-98F7-4AB2E72E286C}"/>
                </a:ext>
              </a:extLst>
            </p:cNvPr>
            <p:cNvSpPr/>
            <p:nvPr/>
          </p:nvSpPr>
          <p:spPr>
            <a:xfrm>
              <a:off x="3224075" y="4620525"/>
              <a:ext cx="74050" cy="32375"/>
            </a:xfrm>
            <a:custGeom>
              <a:avLst/>
              <a:gdLst/>
              <a:ahLst/>
              <a:cxnLst/>
              <a:rect l="l" t="t" r="r" b="b"/>
              <a:pathLst>
                <a:path w="2962" h="1295" extrusionOk="0">
                  <a:moveTo>
                    <a:pt x="85" y="0"/>
                  </a:moveTo>
                  <a:cubicBezTo>
                    <a:pt x="47" y="0"/>
                    <a:pt x="8" y="34"/>
                    <a:pt x="5" y="77"/>
                  </a:cubicBezTo>
                  <a:cubicBezTo>
                    <a:pt x="0" y="122"/>
                    <a:pt x="35" y="162"/>
                    <a:pt x="80" y="166"/>
                  </a:cubicBezTo>
                  <a:cubicBezTo>
                    <a:pt x="1073" y="248"/>
                    <a:pt x="2045" y="643"/>
                    <a:pt x="2816" y="1276"/>
                  </a:cubicBezTo>
                  <a:cubicBezTo>
                    <a:pt x="2831" y="1288"/>
                    <a:pt x="2850" y="1294"/>
                    <a:pt x="2868" y="1294"/>
                  </a:cubicBezTo>
                  <a:cubicBezTo>
                    <a:pt x="2893" y="1294"/>
                    <a:pt x="2916" y="1284"/>
                    <a:pt x="2932" y="1265"/>
                  </a:cubicBezTo>
                  <a:cubicBezTo>
                    <a:pt x="2961" y="1229"/>
                    <a:pt x="2956" y="1177"/>
                    <a:pt x="2920" y="1148"/>
                  </a:cubicBezTo>
                  <a:cubicBezTo>
                    <a:pt x="2124" y="494"/>
                    <a:pt x="1120" y="85"/>
                    <a:pt x="93" y="1"/>
                  </a:cubicBezTo>
                  <a:cubicBezTo>
                    <a:pt x="91" y="0"/>
                    <a:pt x="88" y="0"/>
                    <a:pt x="8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2" name="Google Shape;6353;p63">
              <a:extLst>
                <a:ext uri="{FF2B5EF4-FFF2-40B4-BE49-F238E27FC236}">
                  <a16:creationId xmlns:a16="http://schemas.microsoft.com/office/drawing/2014/main" id="{2EAA1F9E-16E0-4F93-B248-0B4DCC0A6217}"/>
                </a:ext>
              </a:extLst>
            </p:cNvPr>
            <p:cNvSpPr/>
            <p:nvPr/>
          </p:nvSpPr>
          <p:spPr>
            <a:xfrm>
              <a:off x="3246775" y="4665950"/>
              <a:ext cx="26075" cy="16975"/>
            </a:xfrm>
            <a:custGeom>
              <a:avLst/>
              <a:gdLst/>
              <a:ahLst/>
              <a:cxnLst/>
              <a:rect l="l" t="t" r="r" b="b"/>
              <a:pathLst>
                <a:path w="1043" h="679" extrusionOk="0">
                  <a:moveTo>
                    <a:pt x="96" y="0"/>
                  </a:moveTo>
                  <a:cubicBezTo>
                    <a:pt x="68" y="0"/>
                    <a:pt x="41" y="14"/>
                    <a:pt x="25" y="40"/>
                  </a:cubicBezTo>
                  <a:cubicBezTo>
                    <a:pt x="1" y="79"/>
                    <a:pt x="13" y="130"/>
                    <a:pt x="53" y="154"/>
                  </a:cubicBezTo>
                  <a:lnTo>
                    <a:pt x="903" y="667"/>
                  </a:lnTo>
                  <a:cubicBezTo>
                    <a:pt x="918" y="675"/>
                    <a:pt x="932" y="679"/>
                    <a:pt x="946" y="679"/>
                  </a:cubicBezTo>
                  <a:cubicBezTo>
                    <a:pt x="975" y="679"/>
                    <a:pt x="1002" y="665"/>
                    <a:pt x="1018" y="639"/>
                  </a:cubicBezTo>
                  <a:cubicBezTo>
                    <a:pt x="1042" y="600"/>
                    <a:pt x="1029" y="549"/>
                    <a:pt x="990" y="526"/>
                  </a:cubicBezTo>
                  <a:lnTo>
                    <a:pt x="139" y="12"/>
                  </a:lnTo>
                  <a:cubicBezTo>
                    <a:pt x="126" y="4"/>
                    <a:pt x="111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3" name="Google Shape;6354;p63">
              <a:extLst>
                <a:ext uri="{FF2B5EF4-FFF2-40B4-BE49-F238E27FC236}">
                  <a16:creationId xmlns:a16="http://schemas.microsoft.com/office/drawing/2014/main" id="{C8D3A394-0B04-4170-8F42-0EC6DDAA0379}"/>
                </a:ext>
              </a:extLst>
            </p:cNvPr>
            <p:cNvSpPr/>
            <p:nvPr/>
          </p:nvSpPr>
          <p:spPr>
            <a:xfrm>
              <a:off x="3230650" y="4741600"/>
              <a:ext cx="19725" cy="19850"/>
            </a:xfrm>
            <a:custGeom>
              <a:avLst/>
              <a:gdLst/>
              <a:ahLst/>
              <a:cxnLst/>
              <a:rect l="l" t="t" r="r" b="b"/>
              <a:pathLst>
                <a:path w="789" h="794" extrusionOk="0">
                  <a:moveTo>
                    <a:pt x="91" y="1"/>
                  </a:moveTo>
                  <a:cubicBezTo>
                    <a:pt x="71" y="1"/>
                    <a:pt x="50" y="9"/>
                    <a:pt x="34" y="24"/>
                  </a:cubicBezTo>
                  <a:cubicBezTo>
                    <a:pt x="0" y="56"/>
                    <a:pt x="0" y="108"/>
                    <a:pt x="31" y="140"/>
                  </a:cubicBezTo>
                  <a:lnTo>
                    <a:pt x="638" y="768"/>
                  </a:lnTo>
                  <a:cubicBezTo>
                    <a:pt x="654" y="786"/>
                    <a:pt x="675" y="794"/>
                    <a:pt x="698" y="794"/>
                  </a:cubicBezTo>
                  <a:cubicBezTo>
                    <a:pt x="717" y="794"/>
                    <a:pt x="738" y="786"/>
                    <a:pt x="756" y="771"/>
                  </a:cubicBezTo>
                  <a:cubicBezTo>
                    <a:pt x="788" y="739"/>
                    <a:pt x="788" y="687"/>
                    <a:pt x="757" y="653"/>
                  </a:cubicBezTo>
                  <a:lnTo>
                    <a:pt x="150" y="25"/>
                  </a:lnTo>
                  <a:cubicBezTo>
                    <a:pt x="134" y="9"/>
                    <a:pt x="113" y="1"/>
                    <a:pt x="91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4" name="Google Shape;6355;p63">
              <a:extLst>
                <a:ext uri="{FF2B5EF4-FFF2-40B4-BE49-F238E27FC236}">
                  <a16:creationId xmlns:a16="http://schemas.microsoft.com/office/drawing/2014/main" id="{EA9915C4-1BB1-499D-909F-A8BBCA95FF2C}"/>
                </a:ext>
              </a:extLst>
            </p:cNvPr>
            <p:cNvSpPr/>
            <p:nvPr/>
          </p:nvSpPr>
          <p:spPr>
            <a:xfrm>
              <a:off x="3335000" y="5078175"/>
              <a:ext cx="6275" cy="14550"/>
            </a:xfrm>
            <a:custGeom>
              <a:avLst/>
              <a:gdLst/>
              <a:ahLst/>
              <a:cxnLst/>
              <a:rect l="l" t="t" r="r" b="b"/>
              <a:pathLst>
                <a:path w="251" h="582" extrusionOk="0">
                  <a:moveTo>
                    <a:pt x="89" y="0"/>
                  </a:moveTo>
                  <a:cubicBezTo>
                    <a:pt x="85" y="0"/>
                    <a:pt x="81" y="0"/>
                    <a:pt x="77" y="1"/>
                  </a:cubicBezTo>
                  <a:cubicBezTo>
                    <a:pt x="32" y="9"/>
                    <a:pt x="1" y="52"/>
                    <a:pt x="9" y="97"/>
                  </a:cubicBezTo>
                  <a:lnTo>
                    <a:pt x="78" y="513"/>
                  </a:lnTo>
                  <a:cubicBezTo>
                    <a:pt x="85" y="553"/>
                    <a:pt x="120" y="582"/>
                    <a:pt x="159" y="582"/>
                  </a:cubicBezTo>
                  <a:cubicBezTo>
                    <a:pt x="164" y="582"/>
                    <a:pt x="168" y="582"/>
                    <a:pt x="174" y="581"/>
                  </a:cubicBezTo>
                  <a:cubicBezTo>
                    <a:pt x="219" y="573"/>
                    <a:pt x="250" y="531"/>
                    <a:pt x="242" y="485"/>
                  </a:cubicBezTo>
                  <a:lnTo>
                    <a:pt x="173" y="69"/>
                  </a:lnTo>
                  <a:cubicBezTo>
                    <a:pt x="165" y="29"/>
                    <a:pt x="129" y="0"/>
                    <a:pt x="8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5" name="Google Shape;6356;p63">
              <a:extLst>
                <a:ext uri="{FF2B5EF4-FFF2-40B4-BE49-F238E27FC236}">
                  <a16:creationId xmlns:a16="http://schemas.microsoft.com/office/drawing/2014/main" id="{19FB0B1C-E525-45A4-86C0-CC6FB104EDDA}"/>
                </a:ext>
              </a:extLst>
            </p:cNvPr>
            <p:cNvSpPr/>
            <p:nvPr/>
          </p:nvSpPr>
          <p:spPr>
            <a:xfrm>
              <a:off x="3412225" y="5069725"/>
              <a:ext cx="5350" cy="9375"/>
            </a:xfrm>
            <a:custGeom>
              <a:avLst/>
              <a:gdLst/>
              <a:ahLst/>
              <a:cxnLst/>
              <a:rect l="l" t="t" r="r" b="b"/>
              <a:pathLst>
                <a:path w="214" h="375" extrusionOk="0">
                  <a:moveTo>
                    <a:pt x="93" y="0"/>
                  </a:moveTo>
                  <a:cubicBezTo>
                    <a:pt x="88" y="0"/>
                    <a:pt x="82" y="1"/>
                    <a:pt x="77" y="2"/>
                  </a:cubicBezTo>
                  <a:cubicBezTo>
                    <a:pt x="32" y="9"/>
                    <a:pt x="1" y="53"/>
                    <a:pt x="9" y="97"/>
                  </a:cubicBezTo>
                  <a:lnTo>
                    <a:pt x="42" y="305"/>
                  </a:lnTo>
                  <a:cubicBezTo>
                    <a:pt x="50" y="346"/>
                    <a:pt x="84" y="374"/>
                    <a:pt x="124" y="374"/>
                  </a:cubicBezTo>
                  <a:cubicBezTo>
                    <a:pt x="128" y="374"/>
                    <a:pt x="133" y="374"/>
                    <a:pt x="139" y="373"/>
                  </a:cubicBezTo>
                  <a:cubicBezTo>
                    <a:pt x="183" y="365"/>
                    <a:pt x="214" y="323"/>
                    <a:pt x="207" y="278"/>
                  </a:cubicBezTo>
                  <a:lnTo>
                    <a:pt x="172" y="70"/>
                  </a:lnTo>
                  <a:cubicBezTo>
                    <a:pt x="166" y="30"/>
                    <a:pt x="132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6" name="Google Shape;6357;p63">
              <a:extLst>
                <a:ext uri="{FF2B5EF4-FFF2-40B4-BE49-F238E27FC236}">
                  <a16:creationId xmlns:a16="http://schemas.microsoft.com/office/drawing/2014/main" id="{3CE3B76E-B3B2-46D2-8F52-9A88AACD79C7}"/>
                </a:ext>
              </a:extLst>
            </p:cNvPr>
            <p:cNvSpPr/>
            <p:nvPr/>
          </p:nvSpPr>
          <p:spPr>
            <a:xfrm>
              <a:off x="3096925" y="4767625"/>
              <a:ext cx="10750" cy="27950"/>
            </a:xfrm>
            <a:custGeom>
              <a:avLst/>
              <a:gdLst/>
              <a:ahLst/>
              <a:cxnLst/>
              <a:rect l="l" t="t" r="r" b="b"/>
              <a:pathLst>
                <a:path w="430" h="1118" extrusionOk="0">
                  <a:moveTo>
                    <a:pt x="92" y="0"/>
                  </a:moveTo>
                  <a:cubicBezTo>
                    <a:pt x="85" y="0"/>
                    <a:pt x="79" y="1"/>
                    <a:pt x="72" y="3"/>
                  </a:cubicBezTo>
                  <a:cubicBezTo>
                    <a:pt x="28" y="14"/>
                    <a:pt x="1" y="59"/>
                    <a:pt x="12" y="103"/>
                  </a:cubicBezTo>
                  <a:lnTo>
                    <a:pt x="259" y="1056"/>
                  </a:lnTo>
                  <a:cubicBezTo>
                    <a:pt x="268" y="1092"/>
                    <a:pt x="302" y="1117"/>
                    <a:pt x="339" y="1117"/>
                  </a:cubicBezTo>
                  <a:cubicBezTo>
                    <a:pt x="345" y="1117"/>
                    <a:pt x="351" y="1116"/>
                    <a:pt x="360" y="1114"/>
                  </a:cubicBezTo>
                  <a:cubicBezTo>
                    <a:pt x="403" y="1103"/>
                    <a:pt x="430" y="1058"/>
                    <a:pt x="418" y="1014"/>
                  </a:cubicBezTo>
                  <a:lnTo>
                    <a:pt x="173" y="61"/>
                  </a:lnTo>
                  <a:cubicBezTo>
                    <a:pt x="163" y="25"/>
                    <a:pt x="129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7" name="Google Shape;6358;p63">
              <a:extLst>
                <a:ext uri="{FF2B5EF4-FFF2-40B4-BE49-F238E27FC236}">
                  <a16:creationId xmlns:a16="http://schemas.microsoft.com/office/drawing/2014/main" id="{2229A0D9-CCB0-477B-89CC-0E295C14E801}"/>
                </a:ext>
              </a:extLst>
            </p:cNvPr>
            <p:cNvSpPr/>
            <p:nvPr/>
          </p:nvSpPr>
          <p:spPr>
            <a:xfrm>
              <a:off x="3120700" y="4596225"/>
              <a:ext cx="9325" cy="28900"/>
            </a:xfrm>
            <a:custGeom>
              <a:avLst/>
              <a:gdLst/>
              <a:ahLst/>
              <a:cxnLst/>
              <a:rect l="l" t="t" r="r" b="b"/>
              <a:pathLst>
                <a:path w="373" h="1156" extrusionOk="0">
                  <a:moveTo>
                    <a:pt x="192" y="1"/>
                  </a:moveTo>
                  <a:cubicBezTo>
                    <a:pt x="157" y="1"/>
                    <a:pt x="125" y="24"/>
                    <a:pt x="114" y="58"/>
                  </a:cubicBezTo>
                  <a:cubicBezTo>
                    <a:pt x="0" y="401"/>
                    <a:pt x="34" y="795"/>
                    <a:pt x="204" y="1113"/>
                  </a:cubicBezTo>
                  <a:cubicBezTo>
                    <a:pt x="220" y="1140"/>
                    <a:pt x="248" y="1156"/>
                    <a:pt x="278" y="1156"/>
                  </a:cubicBezTo>
                  <a:cubicBezTo>
                    <a:pt x="290" y="1156"/>
                    <a:pt x="304" y="1152"/>
                    <a:pt x="316" y="1146"/>
                  </a:cubicBezTo>
                  <a:cubicBezTo>
                    <a:pt x="357" y="1124"/>
                    <a:pt x="373" y="1075"/>
                    <a:pt x="351" y="1034"/>
                  </a:cubicBezTo>
                  <a:cubicBezTo>
                    <a:pt x="201" y="756"/>
                    <a:pt x="172" y="411"/>
                    <a:pt x="271" y="110"/>
                  </a:cubicBezTo>
                  <a:cubicBezTo>
                    <a:pt x="285" y="67"/>
                    <a:pt x="262" y="20"/>
                    <a:pt x="219" y="6"/>
                  </a:cubicBezTo>
                  <a:cubicBezTo>
                    <a:pt x="210" y="2"/>
                    <a:pt x="201" y="1"/>
                    <a:pt x="19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8" name="Google Shape;6359;p63">
              <a:extLst>
                <a:ext uri="{FF2B5EF4-FFF2-40B4-BE49-F238E27FC236}">
                  <a16:creationId xmlns:a16="http://schemas.microsoft.com/office/drawing/2014/main" id="{E1540D27-1A59-4630-9C4C-9263437CA717}"/>
                </a:ext>
              </a:extLst>
            </p:cNvPr>
            <p:cNvSpPr/>
            <p:nvPr/>
          </p:nvSpPr>
          <p:spPr>
            <a:xfrm>
              <a:off x="3137075" y="4599525"/>
              <a:ext cx="4725" cy="6600"/>
            </a:xfrm>
            <a:custGeom>
              <a:avLst/>
              <a:gdLst/>
              <a:ahLst/>
              <a:cxnLst/>
              <a:rect l="l" t="t" r="r" b="b"/>
              <a:pathLst>
                <a:path w="189" h="264" extrusionOk="0">
                  <a:moveTo>
                    <a:pt x="103" y="1"/>
                  </a:moveTo>
                  <a:cubicBezTo>
                    <a:pt x="62" y="1"/>
                    <a:pt x="25" y="28"/>
                    <a:pt x="19" y="71"/>
                  </a:cubicBezTo>
                  <a:lnTo>
                    <a:pt x="6" y="171"/>
                  </a:lnTo>
                  <a:cubicBezTo>
                    <a:pt x="0" y="217"/>
                    <a:pt x="32" y="259"/>
                    <a:pt x="78" y="264"/>
                  </a:cubicBezTo>
                  <a:lnTo>
                    <a:pt x="88" y="264"/>
                  </a:lnTo>
                  <a:cubicBezTo>
                    <a:pt x="129" y="264"/>
                    <a:pt x="164" y="234"/>
                    <a:pt x="169" y="192"/>
                  </a:cubicBezTo>
                  <a:lnTo>
                    <a:pt x="182" y="93"/>
                  </a:lnTo>
                  <a:cubicBezTo>
                    <a:pt x="189" y="49"/>
                    <a:pt x="157" y="7"/>
                    <a:pt x="111" y="1"/>
                  </a:cubicBezTo>
                  <a:cubicBezTo>
                    <a:pt x="108" y="1"/>
                    <a:pt x="106" y="1"/>
                    <a:pt x="10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5">
            <a:extLst>
              <a:ext uri="{FF2B5EF4-FFF2-40B4-BE49-F238E27FC236}">
                <a16:creationId xmlns:a16="http://schemas.microsoft.com/office/drawing/2014/main" id="{25359A61-D413-4C09-929F-1C990B674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215668">
            <a:off x="1686487" y="6372414"/>
            <a:ext cx="146241" cy="146241"/>
          </a:xfrm>
          <a:prstGeom prst="rect">
            <a:avLst/>
          </a:prstGeom>
        </p:spPr>
      </p:pic>
      <p:pic>
        <p:nvPicPr>
          <p:cNvPr id="32" name="Picture 6">
            <a:extLst>
              <a:ext uri="{FF2B5EF4-FFF2-40B4-BE49-F238E27FC236}">
                <a16:creationId xmlns:a16="http://schemas.microsoft.com/office/drawing/2014/main" id="{4F300D15-083D-47F5-8584-8DA5C6CD94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215668">
            <a:off x="636052" y="6126026"/>
            <a:ext cx="252550" cy="252550"/>
          </a:xfrm>
          <a:prstGeom prst="rect">
            <a:avLst/>
          </a:prstGeom>
        </p:spPr>
      </p:pic>
      <p:pic>
        <p:nvPicPr>
          <p:cNvPr id="33" name="Picture 7">
            <a:extLst>
              <a:ext uri="{FF2B5EF4-FFF2-40B4-BE49-F238E27FC236}">
                <a16:creationId xmlns:a16="http://schemas.microsoft.com/office/drawing/2014/main" id="{D1FE1F37-3DF5-4780-8795-0CDFE5ECC7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3215668">
            <a:off x="1347586" y="5967557"/>
            <a:ext cx="90204" cy="90204"/>
          </a:xfrm>
          <a:prstGeom prst="rect">
            <a:avLst/>
          </a:prstGeom>
        </p:spPr>
      </p:pic>
      <p:pic>
        <p:nvPicPr>
          <p:cNvPr id="34" name="Picture 14">
            <a:extLst>
              <a:ext uri="{FF2B5EF4-FFF2-40B4-BE49-F238E27FC236}">
                <a16:creationId xmlns:a16="http://schemas.microsoft.com/office/drawing/2014/main" id="{6DF336FE-81F7-4B14-907A-7D8464EFEC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830487">
            <a:off x="2577845" y="291299"/>
            <a:ext cx="735497" cy="466705"/>
          </a:xfrm>
          <a:prstGeom prst="rect">
            <a:avLst/>
          </a:prstGeom>
        </p:spPr>
      </p:pic>
      <p:pic>
        <p:nvPicPr>
          <p:cNvPr id="35" name="Picture 15">
            <a:extLst>
              <a:ext uri="{FF2B5EF4-FFF2-40B4-BE49-F238E27FC236}">
                <a16:creationId xmlns:a16="http://schemas.microsoft.com/office/drawing/2014/main" id="{1D84024D-3DEB-4412-94D0-5470AA833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215668">
            <a:off x="2872472" y="1076396"/>
            <a:ext cx="146241" cy="146241"/>
          </a:xfrm>
          <a:prstGeom prst="rect">
            <a:avLst/>
          </a:prstGeom>
        </p:spPr>
      </p:pic>
      <p:pic>
        <p:nvPicPr>
          <p:cNvPr id="36" name="Picture 16">
            <a:extLst>
              <a:ext uri="{FF2B5EF4-FFF2-40B4-BE49-F238E27FC236}">
                <a16:creationId xmlns:a16="http://schemas.microsoft.com/office/drawing/2014/main" id="{E4515FF6-0829-4D24-BC25-29487CB15D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3215668">
            <a:off x="3321620" y="812965"/>
            <a:ext cx="90204" cy="90204"/>
          </a:xfrm>
          <a:prstGeom prst="rect">
            <a:avLst/>
          </a:prstGeom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61A8FBA6-D932-461D-9202-A579905D7B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38" name="Picture 4">
            <a:extLst>
              <a:ext uri="{FF2B5EF4-FFF2-40B4-BE49-F238E27FC236}">
                <a16:creationId xmlns:a16="http://schemas.microsoft.com/office/drawing/2014/main" id="{0E36E8B0-659E-4A62-B3E7-279A387FE0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2132013">
            <a:off x="689244" y="5250166"/>
            <a:ext cx="499317" cy="715916"/>
          </a:xfrm>
          <a:prstGeom prst="rect">
            <a:avLst/>
          </a:prstGeom>
        </p:spPr>
      </p:pic>
      <p:sp>
        <p:nvSpPr>
          <p:cNvPr id="39" name="مستطيل 38">
            <a:extLst>
              <a:ext uri="{FF2B5EF4-FFF2-40B4-BE49-F238E27FC236}">
                <a16:creationId xmlns:a16="http://schemas.microsoft.com/office/drawing/2014/main" id="{75FE4952-CC88-4B0F-B43C-CDFAC154765B}"/>
              </a:ext>
            </a:extLst>
          </p:cNvPr>
          <p:cNvSpPr/>
          <p:nvPr/>
        </p:nvSpPr>
        <p:spPr>
          <a:xfrm>
            <a:off x="8029479" y="1956884"/>
            <a:ext cx="3166897" cy="54453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مخطط انسيابي: إدخال يدوي 39">
            <a:extLst>
              <a:ext uri="{FF2B5EF4-FFF2-40B4-BE49-F238E27FC236}">
                <a16:creationId xmlns:a16="http://schemas.microsoft.com/office/drawing/2014/main" id="{99460BA4-8D0B-48BD-8750-222F31619DE6}"/>
              </a:ext>
            </a:extLst>
          </p:cNvPr>
          <p:cNvSpPr/>
          <p:nvPr/>
        </p:nvSpPr>
        <p:spPr>
          <a:xfrm rot="5400000">
            <a:off x="8092352" y="1616612"/>
            <a:ext cx="544532" cy="773018"/>
          </a:xfrm>
          <a:prstGeom prst="flowChartManualInpu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B7534916-509D-4067-97AF-BC1D06592696}"/>
              </a:ext>
            </a:extLst>
          </p:cNvPr>
          <p:cNvSpPr/>
          <p:nvPr/>
        </p:nvSpPr>
        <p:spPr>
          <a:xfrm>
            <a:off x="4552940" y="1956884"/>
            <a:ext cx="3166897" cy="54453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مخطط انسيابي: إدخال يدوي 41">
            <a:extLst>
              <a:ext uri="{FF2B5EF4-FFF2-40B4-BE49-F238E27FC236}">
                <a16:creationId xmlns:a16="http://schemas.microsoft.com/office/drawing/2014/main" id="{3BDCC683-8C3F-4324-955B-7FE30CF3530D}"/>
              </a:ext>
            </a:extLst>
          </p:cNvPr>
          <p:cNvSpPr/>
          <p:nvPr/>
        </p:nvSpPr>
        <p:spPr>
          <a:xfrm rot="5400000">
            <a:off x="4615813" y="1616612"/>
            <a:ext cx="544532" cy="773018"/>
          </a:xfrm>
          <a:prstGeom prst="flowChartManualInpu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9114DC5E-F373-4C65-BF63-EDD5CBD75ED9}"/>
              </a:ext>
            </a:extLst>
          </p:cNvPr>
          <p:cNvSpPr/>
          <p:nvPr/>
        </p:nvSpPr>
        <p:spPr>
          <a:xfrm>
            <a:off x="1076401" y="1956884"/>
            <a:ext cx="3166897" cy="54453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مخطط انسيابي: إدخال يدوي 43">
            <a:extLst>
              <a:ext uri="{FF2B5EF4-FFF2-40B4-BE49-F238E27FC236}">
                <a16:creationId xmlns:a16="http://schemas.microsoft.com/office/drawing/2014/main" id="{BBBC7F29-216B-4EB9-84F6-6342492FAD41}"/>
              </a:ext>
            </a:extLst>
          </p:cNvPr>
          <p:cNvSpPr/>
          <p:nvPr/>
        </p:nvSpPr>
        <p:spPr>
          <a:xfrm rot="5400000">
            <a:off x="1139274" y="1616612"/>
            <a:ext cx="544532" cy="773018"/>
          </a:xfrm>
          <a:prstGeom prst="flowChartManualInpu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سداسي 44">
            <a:extLst>
              <a:ext uri="{FF2B5EF4-FFF2-40B4-BE49-F238E27FC236}">
                <a16:creationId xmlns:a16="http://schemas.microsoft.com/office/drawing/2014/main" id="{06571059-488D-457E-AFE9-324F1DAF0427}"/>
              </a:ext>
            </a:extLst>
          </p:cNvPr>
          <p:cNvSpPr/>
          <p:nvPr/>
        </p:nvSpPr>
        <p:spPr>
          <a:xfrm>
            <a:off x="1813642" y="3361963"/>
            <a:ext cx="2320470" cy="1998235"/>
          </a:xfrm>
          <a:prstGeom prst="hexagon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سداسي 45">
            <a:extLst>
              <a:ext uri="{FF2B5EF4-FFF2-40B4-BE49-F238E27FC236}">
                <a16:creationId xmlns:a16="http://schemas.microsoft.com/office/drawing/2014/main" id="{F05EC746-7E03-4AA9-898B-09A399202A4C}"/>
              </a:ext>
            </a:extLst>
          </p:cNvPr>
          <p:cNvSpPr/>
          <p:nvPr/>
        </p:nvSpPr>
        <p:spPr>
          <a:xfrm>
            <a:off x="3834076" y="4361080"/>
            <a:ext cx="2320470" cy="1998235"/>
          </a:xfrm>
          <a:prstGeom prst="hexagon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سداسي 46">
            <a:extLst>
              <a:ext uri="{FF2B5EF4-FFF2-40B4-BE49-F238E27FC236}">
                <a16:creationId xmlns:a16="http://schemas.microsoft.com/office/drawing/2014/main" id="{1E9F3B66-2292-4B49-80AF-32C823648919}"/>
              </a:ext>
            </a:extLst>
          </p:cNvPr>
          <p:cNvSpPr/>
          <p:nvPr/>
        </p:nvSpPr>
        <p:spPr>
          <a:xfrm>
            <a:off x="5854510" y="3311136"/>
            <a:ext cx="2320470" cy="1998235"/>
          </a:xfrm>
          <a:prstGeom prst="hexagon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سداسي 47">
            <a:extLst>
              <a:ext uri="{FF2B5EF4-FFF2-40B4-BE49-F238E27FC236}">
                <a16:creationId xmlns:a16="http://schemas.microsoft.com/office/drawing/2014/main" id="{F4DCADC0-C45B-45BD-9FA7-BDAC9408E5CF}"/>
              </a:ext>
            </a:extLst>
          </p:cNvPr>
          <p:cNvSpPr/>
          <p:nvPr/>
        </p:nvSpPr>
        <p:spPr>
          <a:xfrm>
            <a:off x="7826731" y="4392088"/>
            <a:ext cx="2320470" cy="1998235"/>
          </a:xfrm>
          <a:prstGeom prst="hexagon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49" name="Picture 2">
            <a:extLst>
              <a:ext uri="{FF2B5EF4-FFF2-40B4-BE49-F238E27FC236}">
                <a16:creationId xmlns:a16="http://schemas.microsoft.com/office/drawing/2014/main" id="{0449C794-13C3-4B55-AFF7-C040F436D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425" y="2863387"/>
            <a:ext cx="1924674" cy="92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صورة 49">
            <a:extLst>
              <a:ext uri="{FF2B5EF4-FFF2-40B4-BE49-F238E27FC236}">
                <a16:creationId xmlns:a16="http://schemas.microsoft.com/office/drawing/2014/main" id="{535C770D-ECD9-410F-AC5F-25DFE1F5CF18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7" t="44644" r="48793" b="33852"/>
          <a:stretch/>
        </p:blipFill>
        <p:spPr>
          <a:xfrm>
            <a:off x="3997181" y="4474093"/>
            <a:ext cx="2578216" cy="1772208"/>
          </a:xfrm>
          <a:prstGeom prst="rect">
            <a:avLst/>
          </a:prstGeom>
        </p:spPr>
      </p:pic>
      <p:pic>
        <p:nvPicPr>
          <p:cNvPr id="51" name="صورة 50">
            <a:extLst>
              <a:ext uri="{FF2B5EF4-FFF2-40B4-BE49-F238E27FC236}">
                <a16:creationId xmlns:a16="http://schemas.microsoft.com/office/drawing/2014/main" id="{34101E66-9836-48B7-B8EC-425D61696E6A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3" t="44587" r="9215" b="33908"/>
          <a:stretch/>
        </p:blipFill>
        <p:spPr>
          <a:xfrm>
            <a:off x="5798534" y="3424149"/>
            <a:ext cx="2164028" cy="1772208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79BB48AE-BA90-4A22-BD95-92B0589B6CCC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" t="18137" r="61267" b="62241"/>
          <a:stretch/>
        </p:blipFill>
        <p:spPr>
          <a:xfrm>
            <a:off x="1465248" y="3311136"/>
            <a:ext cx="2305209" cy="1722519"/>
          </a:xfrm>
          <a:prstGeom prst="rect">
            <a:avLst/>
          </a:prstGeom>
        </p:spPr>
      </p:pic>
      <p:pic>
        <p:nvPicPr>
          <p:cNvPr id="53" name="صورة 52">
            <a:extLst>
              <a:ext uri="{FF2B5EF4-FFF2-40B4-BE49-F238E27FC236}">
                <a16:creationId xmlns:a16="http://schemas.microsoft.com/office/drawing/2014/main" id="{E60733CF-EB5E-4A69-8C02-C3C2EEA458C0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2" t="15914" r="5226" b="63521"/>
          <a:stretch/>
        </p:blipFill>
        <p:spPr>
          <a:xfrm>
            <a:off x="7623930" y="4166061"/>
            <a:ext cx="2649485" cy="1807725"/>
          </a:xfrm>
          <a:prstGeom prst="rect">
            <a:avLst/>
          </a:prstGeom>
        </p:spPr>
      </p:pic>
      <p:pic>
        <p:nvPicPr>
          <p:cNvPr id="54" name="Picture 6">
            <a:extLst>
              <a:ext uri="{FF2B5EF4-FFF2-40B4-BE49-F238E27FC236}">
                <a16:creationId xmlns:a16="http://schemas.microsoft.com/office/drawing/2014/main" id="{B383D76B-DFE5-4054-B091-1FDC8BBFEA6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8174980" y="3554218"/>
            <a:ext cx="1665681" cy="544530"/>
          </a:xfrm>
          <a:prstGeom prst="rect">
            <a:avLst/>
          </a:prstGeom>
        </p:spPr>
      </p:pic>
      <p:sp>
        <p:nvSpPr>
          <p:cNvPr id="55" name="مربع نص 54">
            <a:extLst>
              <a:ext uri="{FF2B5EF4-FFF2-40B4-BE49-F238E27FC236}">
                <a16:creationId xmlns:a16="http://schemas.microsoft.com/office/drawing/2014/main" id="{00E6C2E3-C4DB-4390-9FBA-A4FD11E3352E}"/>
              </a:ext>
            </a:extLst>
          </p:cNvPr>
          <p:cNvSpPr txBox="1"/>
          <p:nvPr/>
        </p:nvSpPr>
        <p:spPr>
          <a:xfrm>
            <a:off x="8178157" y="3666249"/>
            <a:ext cx="1599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YAEXDqNEkMM 1"/>
                <a:ea typeface="+mn-ea"/>
                <a:cs typeface="Akhbar MT" pitchFamily="2" charset="-78"/>
              </a:rPr>
              <a:t>الالتزام بارتداء الكمامة</a:t>
            </a:r>
          </a:p>
        </p:txBody>
      </p:sp>
      <p:pic>
        <p:nvPicPr>
          <p:cNvPr id="56" name="Picture 6">
            <a:extLst>
              <a:ext uri="{FF2B5EF4-FFF2-40B4-BE49-F238E27FC236}">
                <a16:creationId xmlns:a16="http://schemas.microsoft.com/office/drawing/2014/main" id="{16F6A94B-713F-450E-A760-3BEB2ACCBBA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6214988" y="5527491"/>
            <a:ext cx="1665681" cy="544530"/>
          </a:xfrm>
          <a:prstGeom prst="rect">
            <a:avLst/>
          </a:prstGeom>
        </p:spPr>
      </p:pic>
      <p:sp>
        <p:nvSpPr>
          <p:cNvPr id="57" name="مربع نص 56">
            <a:extLst>
              <a:ext uri="{FF2B5EF4-FFF2-40B4-BE49-F238E27FC236}">
                <a16:creationId xmlns:a16="http://schemas.microsoft.com/office/drawing/2014/main" id="{1887203E-B0E7-490A-A42F-AE719CCF94D8}"/>
              </a:ext>
            </a:extLst>
          </p:cNvPr>
          <p:cNvSpPr txBox="1"/>
          <p:nvPr/>
        </p:nvSpPr>
        <p:spPr>
          <a:xfrm>
            <a:off x="5923428" y="5642217"/>
            <a:ext cx="1599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YAEXDqNEkMM 1"/>
                <a:ea typeface="+mn-ea"/>
                <a:cs typeface="Akhbar MT" pitchFamily="2" charset="-78"/>
              </a:rPr>
              <a:t>عدم المصافحة</a:t>
            </a:r>
          </a:p>
        </p:txBody>
      </p:sp>
      <p:pic>
        <p:nvPicPr>
          <p:cNvPr id="58" name="Picture 6">
            <a:extLst>
              <a:ext uri="{FF2B5EF4-FFF2-40B4-BE49-F238E27FC236}">
                <a16:creationId xmlns:a16="http://schemas.microsoft.com/office/drawing/2014/main" id="{A58560B3-8453-41F2-934E-2885D608E10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4151894" y="3546796"/>
            <a:ext cx="1665681" cy="544530"/>
          </a:xfrm>
          <a:prstGeom prst="rect">
            <a:avLst/>
          </a:prstGeom>
        </p:spPr>
      </p:pic>
      <p:sp>
        <p:nvSpPr>
          <p:cNvPr id="59" name="مربع نص 58">
            <a:extLst>
              <a:ext uri="{FF2B5EF4-FFF2-40B4-BE49-F238E27FC236}">
                <a16:creationId xmlns:a16="http://schemas.microsoft.com/office/drawing/2014/main" id="{4AD4F827-DDC7-4F9C-BFAB-1DEF5F8E2E5B}"/>
              </a:ext>
            </a:extLst>
          </p:cNvPr>
          <p:cNvSpPr txBox="1"/>
          <p:nvPr/>
        </p:nvSpPr>
        <p:spPr>
          <a:xfrm>
            <a:off x="3835778" y="3641817"/>
            <a:ext cx="1599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YAEXDqNEkMM 1"/>
                <a:ea typeface="+mn-ea"/>
                <a:cs typeface="Akhbar MT" pitchFamily="2" charset="-78"/>
              </a:rPr>
              <a:t>غسل اليدين</a:t>
            </a:r>
          </a:p>
        </p:txBody>
      </p:sp>
      <p:pic>
        <p:nvPicPr>
          <p:cNvPr id="60" name="Picture 6">
            <a:extLst>
              <a:ext uri="{FF2B5EF4-FFF2-40B4-BE49-F238E27FC236}">
                <a16:creationId xmlns:a16="http://schemas.microsoft.com/office/drawing/2014/main" id="{BAFACFC2-CAD3-498A-A427-F8D88637E1D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2152029" y="5588213"/>
            <a:ext cx="1665681" cy="544530"/>
          </a:xfrm>
          <a:prstGeom prst="rect">
            <a:avLst/>
          </a:prstGeom>
        </p:spPr>
      </p:pic>
      <p:sp>
        <p:nvSpPr>
          <p:cNvPr id="61" name="مربع نص 60">
            <a:extLst>
              <a:ext uri="{FF2B5EF4-FFF2-40B4-BE49-F238E27FC236}">
                <a16:creationId xmlns:a16="http://schemas.microsoft.com/office/drawing/2014/main" id="{FE7522C9-0F94-4CD4-98E6-7043C1F100CC}"/>
              </a:ext>
            </a:extLst>
          </p:cNvPr>
          <p:cNvSpPr txBox="1"/>
          <p:nvPr/>
        </p:nvSpPr>
        <p:spPr>
          <a:xfrm>
            <a:off x="1975382" y="5702689"/>
            <a:ext cx="1599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YAEXDqNEkMM 1"/>
                <a:ea typeface="+mn-ea"/>
                <a:cs typeface="Akhbar MT" pitchFamily="2" charset="-78"/>
              </a:rPr>
              <a:t>التباعد الاجتماعي</a:t>
            </a:r>
          </a:p>
        </p:txBody>
      </p:sp>
      <p:sp>
        <p:nvSpPr>
          <p:cNvPr id="62" name="TextBox 5">
            <a:extLst>
              <a:ext uri="{FF2B5EF4-FFF2-40B4-BE49-F238E27FC236}">
                <a16:creationId xmlns:a16="http://schemas.microsoft.com/office/drawing/2014/main" id="{2F36897F-D53F-47A2-9E8C-F2EFBC57FD1D}"/>
              </a:ext>
            </a:extLst>
          </p:cNvPr>
          <p:cNvSpPr txBox="1"/>
          <p:nvPr/>
        </p:nvSpPr>
        <p:spPr>
          <a:xfrm>
            <a:off x="10007339" y="1956884"/>
            <a:ext cx="1101911" cy="482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A9774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التاريخ: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A9774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sp>
        <p:nvSpPr>
          <p:cNvPr id="63" name="TextBox 5">
            <a:extLst>
              <a:ext uri="{FF2B5EF4-FFF2-40B4-BE49-F238E27FC236}">
                <a16:creationId xmlns:a16="http://schemas.microsoft.com/office/drawing/2014/main" id="{255789CC-57CD-4B05-805C-C5FA53595044}"/>
              </a:ext>
            </a:extLst>
          </p:cNvPr>
          <p:cNvSpPr txBox="1"/>
          <p:nvPr/>
        </p:nvSpPr>
        <p:spPr>
          <a:xfrm>
            <a:off x="6505340" y="1956884"/>
            <a:ext cx="1101911" cy="482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A9774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اليوم: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A9774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sp>
        <p:nvSpPr>
          <p:cNvPr id="64" name="TextBox 5">
            <a:extLst>
              <a:ext uri="{FF2B5EF4-FFF2-40B4-BE49-F238E27FC236}">
                <a16:creationId xmlns:a16="http://schemas.microsoft.com/office/drawing/2014/main" id="{01942064-293B-417C-9D75-9A03C50A0247}"/>
              </a:ext>
            </a:extLst>
          </p:cNvPr>
          <p:cNvSpPr txBox="1"/>
          <p:nvPr/>
        </p:nvSpPr>
        <p:spPr>
          <a:xfrm>
            <a:off x="3059514" y="1977701"/>
            <a:ext cx="1101911" cy="482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A9774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المادة: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A9774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sp>
        <p:nvSpPr>
          <p:cNvPr id="65" name="TextBox 12">
            <a:extLst>
              <a:ext uri="{FF2B5EF4-FFF2-40B4-BE49-F238E27FC236}">
                <a16:creationId xmlns:a16="http://schemas.microsoft.com/office/drawing/2014/main" id="{F8AEED3C-38CA-4663-B9D7-7470A1522E47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66" name="مجموعة 65">
            <a:extLst>
              <a:ext uri="{FF2B5EF4-FFF2-40B4-BE49-F238E27FC236}">
                <a16:creationId xmlns:a16="http://schemas.microsoft.com/office/drawing/2014/main" id="{A56CFA30-3F74-4D21-B59A-A8C45BF4965B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67" name="TextBox 11">
              <a:extLst>
                <a:ext uri="{FF2B5EF4-FFF2-40B4-BE49-F238E27FC236}">
                  <a16:creationId xmlns:a16="http://schemas.microsoft.com/office/drawing/2014/main" id="{9A6B597A-19A9-4F2D-A567-97F8B1EDE4AA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68" name="صورة 67">
              <a:extLst>
                <a:ext uri="{FF2B5EF4-FFF2-40B4-BE49-F238E27FC236}">
                  <a16:creationId xmlns:a16="http://schemas.microsoft.com/office/drawing/2014/main" id="{6B1916F3-101A-465F-B538-0712BD64C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26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13">
            <a:extLst>
              <a:ext uri="{FF2B5EF4-FFF2-40B4-BE49-F238E27FC236}">
                <a16:creationId xmlns:a16="http://schemas.microsoft.com/office/drawing/2014/main" id="{ADCBA867-AEBC-4FFA-BD96-593DACAC63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626069" y="637180"/>
            <a:ext cx="5255172" cy="777936"/>
          </a:xfrm>
          <a:prstGeom prst="rect">
            <a:avLst/>
          </a:prstGeom>
        </p:spPr>
      </p:pic>
      <p:pic>
        <p:nvPicPr>
          <p:cNvPr id="55" name="Picture 3">
            <a:extLst>
              <a:ext uri="{FF2B5EF4-FFF2-40B4-BE49-F238E27FC236}">
                <a16:creationId xmlns:a16="http://schemas.microsoft.com/office/drawing/2014/main" id="{40E7D828-CFB2-423F-8933-E145BF3C31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85800" y="1594095"/>
            <a:ext cx="1361553" cy="209936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685800" y="1920240"/>
            <a:ext cx="10820400" cy="4251961"/>
            <a:chOff x="0" y="0"/>
            <a:chExt cx="26225716" cy="10305599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6155867" cy="10234479"/>
            </a:xfrm>
            <a:custGeom>
              <a:avLst/>
              <a:gdLst/>
              <a:ahLst/>
              <a:cxnLst/>
              <a:rect l="l" t="t" r="r" b="b"/>
              <a:pathLst>
                <a:path w="26155867" h="10234479">
                  <a:moveTo>
                    <a:pt x="26070775" y="10203999"/>
                  </a:moveTo>
                  <a:lnTo>
                    <a:pt x="0" y="10203999"/>
                  </a:lnTo>
                  <a:cubicBezTo>
                    <a:pt x="5080" y="10221779"/>
                    <a:pt x="21590" y="10234479"/>
                    <a:pt x="40640" y="10234479"/>
                  </a:cubicBezTo>
                  <a:lnTo>
                    <a:pt x="26112685" y="10234479"/>
                  </a:lnTo>
                  <a:cubicBezTo>
                    <a:pt x="26136817" y="10234479"/>
                    <a:pt x="26155867" y="10215429"/>
                    <a:pt x="26155867" y="10191299"/>
                  </a:cubicBezTo>
                  <a:lnTo>
                    <a:pt x="26155867" y="40640"/>
                  </a:lnTo>
                  <a:cubicBezTo>
                    <a:pt x="26155867" y="21590"/>
                    <a:pt x="26143167" y="6350"/>
                    <a:pt x="26126656" y="0"/>
                  </a:cubicBezTo>
                  <a:lnTo>
                    <a:pt x="26126656" y="10148119"/>
                  </a:lnTo>
                  <a:cubicBezTo>
                    <a:pt x="26126656" y="10178599"/>
                    <a:pt x="26101256" y="10203999"/>
                    <a:pt x="26070775" y="1020399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6158406" cy="10237019"/>
            </a:xfrm>
            <a:custGeom>
              <a:avLst/>
              <a:gdLst/>
              <a:ahLst/>
              <a:cxnLst/>
              <a:rect l="l" t="t" r="r" b="b"/>
              <a:pathLst>
                <a:path w="26158406" h="10237019">
                  <a:moveTo>
                    <a:pt x="43180" y="10237019"/>
                  </a:moveTo>
                  <a:lnTo>
                    <a:pt x="26115225" y="10237019"/>
                  </a:lnTo>
                  <a:cubicBezTo>
                    <a:pt x="26139356" y="10237019"/>
                    <a:pt x="26158406" y="10217969"/>
                    <a:pt x="26158406" y="10193839"/>
                  </a:cubicBezTo>
                  <a:lnTo>
                    <a:pt x="26158406" y="43180"/>
                  </a:lnTo>
                  <a:cubicBezTo>
                    <a:pt x="26158406" y="19050"/>
                    <a:pt x="26139356" y="0"/>
                    <a:pt x="26115225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0193839"/>
                  </a:lnTo>
                  <a:cubicBezTo>
                    <a:pt x="0" y="10217969"/>
                    <a:pt x="19050" y="10237019"/>
                    <a:pt x="43180" y="10237019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6225717" cy="10305599"/>
            </a:xfrm>
            <a:custGeom>
              <a:avLst/>
              <a:gdLst/>
              <a:ahLst/>
              <a:cxnLst/>
              <a:rect l="l" t="t" r="r" b="b"/>
              <a:pathLst>
                <a:path w="26225717" h="10305599">
                  <a:moveTo>
                    <a:pt x="26182535" y="44450"/>
                  </a:moveTo>
                  <a:cubicBezTo>
                    <a:pt x="26177456" y="19050"/>
                    <a:pt x="26154596" y="0"/>
                    <a:pt x="26127925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0206539"/>
                  </a:lnTo>
                  <a:cubicBezTo>
                    <a:pt x="0" y="10233209"/>
                    <a:pt x="17780" y="10254799"/>
                    <a:pt x="43180" y="10261149"/>
                  </a:cubicBezTo>
                  <a:cubicBezTo>
                    <a:pt x="48260" y="10286549"/>
                    <a:pt x="71120" y="10305599"/>
                    <a:pt x="97790" y="10305599"/>
                  </a:cubicBezTo>
                  <a:lnTo>
                    <a:pt x="26169835" y="10305599"/>
                  </a:lnTo>
                  <a:cubicBezTo>
                    <a:pt x="26200317" y="10305599"/>
                    <a:pt x="26225717" y="10280199"/>
                    <a:pt x="26225717" y="10249719"/>
                  </a:cubicBezTo>
                  <a:lnTo>
                    <a:pt x="26225717" y="99060"/>
                  </a:lnTo>
                  <a:cubicBezTo>
                    <a:pt x="26225717" y="72390"/>
                    <a:pt x="26207935" y="50800"/>
                    <a:pt x="26182535" y="44450"/>
                  </a:cubicBezTo>
                  <a:close/>
                  <a:moveTo>
                    <a:pt x="12700" y="10206539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6127925" y="12700"/>
                  </a:lnTo>
                  <a:cubicBezTo>
                    <a:pt x="26152056" y="12700"/>
                    <a:pt x="26171106" y="31750"/>
                    <a:pt x="26171106" y="55880"/>
                  </a:cubicBezTo>
                  <a:lnTo>
                    <a:pt x="26171106" y="10206539"/>
                  </a:lnTo>
                  <a:cubicBezTo>
                    <a:pt x="26171106" y="10230669"/>
                    <a:pt x="26152056" y="10249719"/>
                    <a:pt x="26127925" y="10249719"/>
                  </a:cubicBezTo>
                  <a:lnTo>
                    <a:pt x="55880" y="10249719"/>
                  </a:lnTo>
                  <a:cubicBezTo>
                    <a:pt x="31750" y="10249719"/>
                    <a:pt x="12700" y="10230669"/>
                    <a:pt x="12700" y="10206539"/>
                  </a:cubicBezTo>
                  <a:close/>
                  <a:moveTo>
                    <a:pt x="26213017" y="10249719"/>
                  </a:moveTo>
                  <a:cubicBezTo>
                    <a:pt x="26213017" y="10273849"/>
                    <a:pt x="26193967" y="10292899"/>
                    <a:pt x="26169835" y="10292899"/>
                  </a:cubicBezTo>
                  <a:lnTo>
                    <a:pt x="97790" y="10292899"/>
                  </a:lnTo>
                  <a:cubicBezTo>
                    <a:pt x="78740" y="10292899"/>
                    <a:pt x="62230" y="10280199"/>
                    <a:pt x="57150" y="10262419"/>
                  </a:cubicBezTo>
                  <a:lnTo>
                    <a:pt x="26127925" y="10262419"/>
                  </a:lnTo>
                  <a:cubicBezTo>
                    <a:pt x="26158406" y="10262419"/>
                    <a:pt x="26183806" y="10237019"/>
                    <a:pt x="26183806" y="10206539"/>
                  </a:cubicBezTo>
                  <a:lnTo>
                    <a:pt x="26183806" y="58420"/>
                  </a:lnTo>
                  <a:cubicBezTo>
                    <a:pt x="26200317" y="64770"/>
                    <a:pt x="26213017" y="80010"/>
                    <a:pt x="26213017" y="99060"/>
                  </a:cubicBezTo>
                  <a:lnTo>
                    <a:pt x="26213017" y="10249719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46" name="TextBox 15">
            <a:extLst>
              <a:ext uri="{FF2B5EF4-FFF2-40B4-BE49-F238E27FC236}">
                <a16:creationId xmlns:a16="http://schemas.microsoft.com/office/drawing/2014/main" id="{D14AEC9C-5470-40D5-8357-3146F6348FBD}"/>
              </a:ext>
            </a:extLst>
          </p:cNvPr>
          <p:cNvSpPr txBox="1"/>
          <p:nvPr/>
        </p:nvSpPr>
        <p:spPr>
          <a:xfrm>
            <a:off x="3429793" y="672599"/>
            <a:ext cx="5607982" cy="559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lQalam Ferdaos 1" panose="02000000000000000000" pitchFamily="2" charset="-78"/>
                <a:ea typeface="+mn-ea"/>
                <a:cs typeface="Khalid Art bold" pitchFamily="2" charset="-78"/>
              </a:rPr>
              <a:t>القطع المتوسطة والارتفاعات في المثلث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AlQalam Ferdaos 1" panose="02000000000000000000" pitchFamily="2" charset="-78"/>
              <a:ea typeface="+mn-ea"/>
              <a:cs typeface="Khalid Art bold" pitchFamily="2" charset="-78"/>
            </a:endParaRPr>
          </a:p>
        </p:txBody>
      </p:sp>
      <p:sp>
        <p:nvSpPr>
          <p:cNvPr id="50" name="TextBox 12">
            <a:extLst>
              <a:ext uri="{FF2B5EF4-FFF2-40B4-BE49-F238E27FC236}">
                <a16:creationId xmlns:a16="http://schemas.microsoft.com/office/drawing/2014/main" id="{D3918225-57FD-44B4-A5AD-B2005BF7DB4D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51" name="مجموعة 50">
            <a:extLst>
              <a:ext uri="{FF2B5EF4-FFF2-40B4-BE49-F238E27FC236}">
                <a16:creationId xmlns:a16="http://schemas.microsoft.com/office/drawing/2014/main" id="{020AFD92-04A4-4B78-BEC7-51AF8ACE8A62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52" name="TextBox 11">
              <a:extLst>
                <a:ext uri="{FF2B5EF4-FFF2-40B4-BE49-F238E27FC236}">
                  <a16:creationId xmlns:a16="http://schemas.microsoft.com/office/drawing/2014/main" id="{676E93C6-2B87-4D6D-8683-A82BF3D8E3BE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53" name="صورة 52">
              <a:extLst>
                <a:ext uri="{FF2B5EF4-FFF2-40B4-BE49-F238E27FC236}">
                  <a16:creationId xmlns:a16="http://schemas.microsoft.com/office/drawing/2014/main" id="{5DBBA3CC-8963-4FDB-9C28-E1FAA5A3A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sp>
        <p:nvSpPr>
          <p:cNvPr id="47" name="TextBox 15">
            <a:extLst>
              <a:ext uri="{FF2B5EF4-FFF2-40B4-BE49-F238E27FC236}">
                <a16:creationId xmlns:a16="http://schemas.microsoft.com/office/drawing/2014/main" id="{F071FC62-989E-49AB-BE59-DB8B224D97F4}"/>
              </a:ext>
            </a:extLst>
          </p:cNvPr>
          <p:cNvSpPr txBox="1"/>
          <p:nvPr/>
        </p:nvSpPr>
        <p:spPr>
          <a:xfrm rot="21529384">
            <a:off x="393218" y="1471840"/>
            <a:ext cx="1881434" cy="338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رابط الدرس الرقمي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359426C-2ECC-4BE5-BD89-7F62F3F3E44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t="13004"/>
          <a:stretch/>
        </p:blipFill>
        <p:spPr>
          <a:xfrm>
            <a:off x="1468409" y="2914876"/>
            <a:ext cx="2121009" cy="26517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426CA7AB-5BBE-44BC-A316-73E7ADD10E6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t="10922" b="52361"/>
          <a:stretch/>
        </p:blipFill>
        <p:spPr>
          <a:xfrm>
            <a:off x="8471941" y="2494084"/>
            <a:ext cx="1930499" cy="1098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4" name="Picture 2">
            <a:extLst>
              <a:ext uri="{FF2B5EF4-FFF2-40B4-BE49-F238E27FC236}">
                <a16:creationId xmlns:a16="http://schemas.microsoft.com/office/drawing/2014/main" id="{43A32C52-B270-400A-9042-B4CB92BCE0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9C757370-629A-415C-AF29-D3BD41710B6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l="-1187" t="55860" r="1187" b="2172"/>
          <a:stretch/>
        </p:blipFill>
        <p:spPr>
          <a:xfrm>
            <a:off x="5241774" y="3873325"/>
            <a:ext cx="1930499" cy="12552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32" name="Group 26">
            <a:extLst>
              <a:ext uri="{FF2B5EF4-FFF2-40B4-BE49-F238E27FC236}">
                <a16:creationId xmlns:a16="http://schemas.microsoft.com/office/drawing/2014/main" id="{4B66B9B2-5B6B-4EB1-9CF1-33EB5C944232}"/>
              </a:ext>
            </a:extLst>
          </p:cNvPr>
          <p:cNvGrpSpPr/>
          <p:nvPr/>
        </p:nvGrpSpPr>
        <p:grpSpPr>
          <a:xfrm rot="21051654">
            <a:off x="3427056" y="2702353"/>
            <a:ext cx="1083825" cy="1018978"/>
            <a:chOff x="-101860" y="15527"/>
            <a:chExt cx="2167650" cy="2037956"/>
          </a:xfrm>
        </p:grpSpPr>
        <p:grpSp>
          <p:nvGrpSpPr>
            <p:cNvPr id="39" name="Group 27">
              <a:extLst>
                <a:ext uri="{FF2B5EF4-FFF2-40B4-BE49-F238E27FC236}">
                  <a16:creationId xmlns:a16="http://schemas.microsoft.com/office/drawing/2014/main" id="{F01A3219-AAB6-439E-BF60-03D5F2720218}"/>
                </a:ext>
              </a:extLst>
            </p:cNvPr>
            <p:cNvGrpSpPr/>
            <p:nvPr/>
          </p:nvGrpSpPr>
          <p:grpSpPr>
            <a:xfrm>
              <a:off x="-4328" y="107541"/>
              <a:ext cx="1947385" cy="1945942"/>
              <a:chOff x="-3810" y="0"/>
              <a:chExt cx="1714500" cy="1713230"/>
            </a:xfrm>
          </p:grpSpPr>
          <p:sp>
            <p:nvSpPr>
              <p:cNvPr id="42" name="Freeform 28">
                <a:extLst>
                  <a:ext uri="{FF2B5EF4-FFF2-40B4-BE49-F238E27FC236}">
                    <a16:creationId xmlns:a16="http://schemas.microsoft.com/office/drawing/2014/main" id="{178D941A-4744-46A7-B264-6704440832EA}"/>
                  </a:ext>
                </a:extLst>
              </p:cNvPr>
              <p:cNvSpPr/>
              <p:nvPr/>
            </p:nvSpPr>
            <p:spPr>
              <a:xfrm>
                <a:off x="10162" y="16510"/>
                <a:ext cx="1685289" cy="1686559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3" name="Freeform 29">
                <a:extLst>
                  <a:ext uri="{FF2B5EF4-FFF2-40B4-BE49-F238E27FC236}">
                    <a16:creationId xmlns:a16="http://schemas.microsoft.com/office/drawing/2014/main" id="{72AD71C7-65E1-418B-863B-835F62A51A84}"/>
                  </a:ext>
                </a:extLst>
              </p:cNvPr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40" name="AutoShape 31">
              <a:extLst>
                <a:ext uri="{FF2B5EF4-FFF2-40B4-BE49-F238E27FC236}">
                  <a16:creationId xmlns:a16="http://schemas.microsoft.com/office/drawing/2014/main" id="{89C04CFA-0E35-40E4-9CC1-A0F7DAE1838B}"/>
                </a:ext>
              </a:extLst>
            </p:cNvPr>
            <p:cNvSpPr/>
            <p:nvPr/>
          </p:nvSpPr>
          <p:spPr>
            <a:xfrm rot="-201720">
              <a:off x="705905" y="15527"/>
              <a:ext cx="534920" cy="184028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41" name="TextBox 30">
              <a:extLst>
                <a:ext uri="{FF2B5EF4-FFF2-40B4-BE49-F238E27FC236}">
                  <a16:creationId xmlns:a16="http://schemas.microsoft.com/office/drawing/2014/main" id="{30E87D34-16F1-44D4-852A-8A270B6EF41B}"/>
                </a:ext>
              </a:extLst>
            </p:cNvPr>
            <p:cNvSpPr txBox="1"/>
            <p:nvPr/>
          </p:nvSpPr>
          <p:spPr>
            <a:xfrm>
              <a:off x="-101860" y="711583"/>
              <a:ext cx="2167650" cy="6155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elegraf"/>
                  <a:ea typeface="+mn-ea"/>
                  <a:cs typeface="Khalid Art bold" pitchFamily="2" charset="-78"/>
                </a:rPr>
                <a:t>المفردات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legraf"/>
                <a:ea typeface="+mn-ea"/>
                <a:cs typeface="Khalid Art bold" pitchFamily="2" charset="-78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 rot="21051654">
            <a:off x="10257336" y="2181683"/>
            <a:ext cx="1083825" cy="1018978"/>
            <a:chOff x="-187843" y="15527"/>
            <a:chExt cx="2167650" cy="2037956"/>
          </a:xfrm>
        </p:grpSpPr>
        <p:grpSp>
          <p:nvGrpSpPr>
            <p:cNvPr id="27" name="Group 27"/>
            <p:cNvGrpSpPr/>
            <p:nvPr/>
          </p:nvGrpSpPr>
          <p:grpSpPr>
            <a:xfrm>
              <a:off x="-4328" y="107541"/>
              <a:ext cx="1947385" cy="1945942"/>
              <a:chOff x="-3810" y="0"/>
              <a:chExt cx="1714500" cy="171323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0162" y="16510"/>
                <a:ext cx="1685289" cy="1686559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9" name="Freeform 29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1" name="AutoShape 31"/>
            <p:cNvSpPr/>
            <p:nvPr/>
          </p:nvSpPr>
          <p:spPr>
            <a:xfrm rot="-201720">
              <a:off x="705905" y="15527"/>
              <a:ext cx="534920" cy="184028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-187843" y="697752"/>
              <a:ext cx="2167650" cy="6155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elegraf"/>
                  <a:ea typeface="+mn-ea"/>
                  <a:cs typeface="Khalid Art bold" pitchFamily="2" charset="-78"/>
                </a:rPr>
                <a:t>فيما سبق 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legraf"/>
                <a:ea typeface="+mn-ea"/>
                <a:cs typeface="Khalid Art bold" pitchFamily="2" charset="-78"/>
              </a:endParaRPr>
            </a:p>
          </p:txBody>
        </p:sp>
      </p:grpSp>
      <p:grpSp>
        <p:nvGrpSpPr>
          <p:cNvPr id="33" name="Group 33"/>
          <p:cNvGrpSpPr/>
          <p:nvPr/>
        </p:nvGrpSpPr>
        <p:grpSpPr>
          <a:xfrm rot="21123285">
            <a:off x="7081129" y="3699638"/>
            <a:ext cx="970086" cy="1019699"/>
            <a:chOff x="0" y="15527"/>
            <a:chExt cx="1940172" cy="2039399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107541"/>
              <a:ext cx="1940172" cy="1947385"/>
              <a:chOff x="0" y="0"/>
              <a:chExt cx="1708150" cy="17145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36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7" name="TextBox 37"/>
            <p:cNvSpPr txBox="1"/>
            <p:nvPr/>
          </p:nvSpPr>
          <p:spPr>
            <a:xfrm>
              <a:off x="203106" y="897581"/>
              <a:ext cx="1533960" cy="3577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9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elegraf"/>
                  <a:ea typeface="+mn-ea"/>
                  <a:cs typeface="Khalid Art bold" pitchFamily="2" charset="-78"/>
                </a:rPr>
                <a:t>و الآن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legraf"/>
                <a:ea typeface="+mn-ea"/>
                <a:cs typeface="Khalid Art bold" pitchFamily="2" charset="-78"/>
              </a:endParaRPr>
            </a:p>
          </p:txBody>
        </p:sp>
        <p:sp>
          <p:nvSpPr>
            <p:cNvPr id="38" name="AutoShape 38"/>
            <p:cNvSpPr/>
            <p:nvPr/>
          </p:nvSpPr>
          <p:spPr>
            <a:xfrm rot="-201720">
              <a:off x="705905" y="15527"/>
              <a:ext cx="534920" cy="184028"/>
            </a:xfrm>
            <a:prstGeom prst="rect">
              <a:avLst/>
            </a:prstGeom>
            <a:solidFill>
              <a:srgbClr val="000000"/>
            </a:solidFill>
          </p:spPr>
        </p:sp>
      </p:grpSp>
      <p:pic>
        <p:nvPicPr>
          <p:cNvPr id="56" name="Picture 14">
            <a:extLst>
              <a:ext uri="{FF2B5EF4-FFF2-40B4-BE49-F238E27FC236}">
                <a16:creationId xmlns:a16="http://schemas.microsoft.com/office/drawing/2014/main" id="{AA6CF652-DA3A-4DD8-A26E-27D395AAF5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670516" y="4379213"/>
            <a:ext cx="2245404" cy="149880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67A11C3-B861-4601-94F0-A327148041E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3677" y="503344"/>
            <a:ext cx="1060515" cy="104547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6000" y="1919582"/>
            <a:ext cx="5342581" cy="4251961"/>
            <a:chOff x="0" y="0"/>
            <a:chExt cx="12948967" cy="10305599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12879117" cy="10234479"/>
            </a:xfrm>
            <a:custGeom>
              <a:avLst/>
              <a:gdLst/>
              <a:ahLst/>
              <a:cxnLst/>
              <a:rect l="l" t="t" r="r" b="b"/>
              <a:pathLst>
                <a:path w="12879117" h="10234479">
                  <a:moveTo>
                    <a:pt x="12794027" y="10203999"/>
                  </a:moveTo>
                  <a:lnTo>
                    <a:pt x="0" y="10203999"/>
                  </a:lnTo>
                  <a:cubicBezTo>
                    <a:pt x="5080" y="10221779"/>
                    <a:pt x="21590" y="10234479"/>
                    <a:pt x="40640" y="10234479"/>
                  </a:cubicBezTo>
                  <a:lnTo>
                    <a:pt x="12835937" y="10234479"/>
                  </a:lnTo>
                  <a:cubicBezTo>
                    <a:pt x="12860067" y="10234479"/>
                    <a:pt x="12879117" y="10215429"/>
                    <a:pt x="12879117" y="10191299"/>
                  </a:cubicBezTo>
                  <a:lnTo>
                    <a:pt x="12879117" y="40640"/>
                  </a:lnTo>
                  <a:cubicBezTo>
                    <a:pt x="12879117" y="21590"/>
                    <a:pt x="12866417" y="6350"/>
                    <a:pt x="12849907" y="0"/>
                  </a:cubicBezTo>
                  <a:lnTo>
                    <a:pt x="12849907" y="10148119"/>
                  </a:lnTo>
                  <a:cubicBezTo>
                    <a:pt x="12849907" y="10178599"/>
                    <a:pt x="12824507" y="10203999"/>
                    <a:pt x="12794027" y="1020399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12881657" cy="10237019"/>
            </a:xfrm>
            <a:custGeom>
              <a:avLst/>
              <a:gdLst/>
              <a:ahLst/>
              <a:cxnLst/>
              <a:rect l="l" t="t" r="r" b="b"/>
              <a:pathLst>
                <a:path w="12881657" h="10237019">
                  <a:moveTo>
                    <a:pt x="43180" y="10237019"/>
                  </a:moveTo>
                  <a:lnTo>
                    <a:pt x="12838477" y="10237019"/>
                  </a:lnTo>
                  <a:cubicBezTo>
                    <a:pt x="12862607" y="10237019"/>
                    <a:pt x="12881657" y="10217969"/>
                    <a:pt x="12881657" y="10193839"/>
                  </a:cubicBezTo>
                  <a:lnTo>
                    <a:pt x="12881657" y="43180"/>
                  </a:lnTo>
                  <a:cubicBezTo>
                    <a:pt x="12881657" y="19050"/>
                    <a:pt x="12862607" y="0"/>
                    <a:pt x="1283847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0193839"/>
                  </a:lnTo>
                  <a:cubicBezTo>
                    <a:pt x="0" y="10217969"/>
                    <a:pt x="19050" y="10237019"/>
                    <a:pt x="43180" y="10237019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2948967" cy="10305599"/>
            </a:xfrm>
            <a:custGeom>
              <a:avLst/>
              <a:gdLst/>
              <a:ahLst/>
              <a:cxnLst/>
              <a:rect l="l" t="t" r="r" b="b"/>
              <a:pathLst>
                <a:path w="12948967" h="10305599">
                  <a:moveTo>
                    <a:pt x="12905787" y="44450"/>
                  </a:moveTo>
                  <a:cubicBezTo>
                    <a:pt x="12900707" y="19050"/>
                    <a:pt x="12877847" y="0"/>
                    <a:pt x="1285117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0206539"/>
                  </a:lnTo>
                  <a:cubicBezTo>
                    <a:pt x="0" y="10233209"/>
                    <a:pt x="17780" y="10254799"/>
                    <a:pt x="43180" y="10261149"/>
                  </a:cubicBezTo>
                  <a:cubicBezTo>
                    <a:pt x="48260" y="10286549"/>
                    <a:pt x="71120" y="10305599"/>
                    <a:pt x="97790" y="10305599"/>
                  </a:cubicBezTo>
                  <a:lnTo>
                    <a:pt x="12893087" y="10305599"/>
                  </a:lnTo>
                  <a:cubicBezTo>
                    <a:pt x="12923567" y="10305599"/>
                    <a:pt x="12948967" y="10280199"/>
                    <a:pt x="12948967" y="10249719"/>
                  </a:cubicBezTo>
                  <a:lnTo>
                    <a:pt x="12948967" y="99060"/>
                  </a:lnTo>
                  <a:cubicBezTo>
                    <a:pt x="12948967" y="72390"/>
                    <a:pt x="12931187" y="50800"/>
                    <a:pt x="12905787" y="44450"/>
                  </a:cubicBezTo>
                  <a:close/>
                  <a:moveTo>
                    <a:pt x="12700" y="10206539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2851177" y="12700"/>
                  </a:lnTo>
                  <a:cubicBezTo>
                    <a:pt x="12875307" y="12700"/>
                    <a:pt x="12894357" y="31750"/>
                    <a:pt x="12894357" y="55880"/>
                  </a:cubicBezTo>
                  <a:lnTo>
                    <a:pt x="12894357" y="10206539"/>
                  </a:lnTo>
                  <a:cubicBezTo>
                    <a:pt x="12894357" y="10230669"/>
                    <a:pt x="12875307" y="10249719"/>
                    <a:pt x="12851177" y="10249719"/>
                  </a:cubicBezTo>
                  <a:lnTo>
                    <a:pt x="55880" y="10249719"/>
                  </a:lnTo>
                  <a:cubicBezTo>
                    <a:pt x="31750" y="10249719"/>
                    <a:pt x="12700" y="10230669"/>
                    <a:pt x="12700" y="10206539"/>
                  </a:cubicBezTo>
                  <a:close/>
                  <a:moveTo>
                    <a:pt x="12936267" y="10249719"/>
                  </a:moveTo>
                  <a:cubicBezTo>
                    <a:pt x="12936267" y="10273849"/>
                    <a:pt x="12917217" y="10292899"/>
                    <a:pt x="12893087" y="10292899"/>
                  </a:cubicBezTo>
                  <a:lnTo>
                    <a:pt x="97790" y="10292899"/>
                  </a:lnTo>
                  <a:cubicBezTo>
                    <a:pt x="78740" y="10292899"/>
                    <a:pt x="62230" y="10280199"/>
                    <a:pt x="57150" y="10262419"/>
                  </a:cubicBezTo>
                  <a:lnTo>
                    <a:pt x="12851177" y="10262419"/>
                  </a:lnTo>
                  <a:cubicBezTo>
                    <a:pt x="12881657" y="10262419"/>
                    <a:pt x="12907057" y="10237019"/>
                    <a:pt x="12907057" y="10206539"/>
                  </a:cubicBezTo>
                  <a:lnTo>
                    <a:pt x="12907057" y="58420"/>
                  </a:lnTo>
                  <a:cubicBezTo>
                    <a:pt x="12923567" y="64770"/>
                    <a:pt x="12936267" y="80010"/>
                    <a:pt x="12936267" y="99060"/>
                  </a:cubicBezTo>
                  <a:lnTo>
                    <a:pt x="12936267" y="10249719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096000" y="1466460"/>
            <a:ext cx="4067172" cy="453122"/>
            <a:chOff x="0" y="0"/>
            <a:chExt cx="8134343" cy="906245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8134343" cy="906245"/>
              <a:chOff x="0" y="0"/>
              <a:chExt cx="13038520" cy="145261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57150" y="58420"/>
                <a:ext cx="12968670" cy="1381497"/>
              </a:xfrm>
              <a:custGeom>
                <a:avLst/>
                <a:gdLst/>
                <a:ahLst/>
                <a:cxnLst/>
                <a:rect l="l" t="t" r="r" b="b"/>
                <a:pathLst>
                  <a:path w="12968670" h="1381497">
                    <a:moveTo>
                      <a:pt x="12883580" y="1351017"/>
                    </a:moveTo>
                    <a:lnTo>
                      <a:pt x="0" y="1351017"/>
                    </a:lnTo>
                    <a:cubicBezTo>
                      <a:pt x="5080" y="1368797"/>
                      <a:pt x="21590" y="1381497"/>
                      <a:pt x="40640" y="1381497"/>
                    </a:cubicBezTo>
                    <a:lnTo>
                      <a:pt x="12925490" y="1381497"/>
                    </a:lnTo>
                    <a:cubicBezTo>
                      <a:pt x="12949620" y="1381497"/>
                      <a:pt x="12968670" y="1362447"/>
                      <a:pt x="12968670" y="1338317"/>
                    </a:cubicBezTo>
                    <a:lnTo>
                      <a:pt x="12968670" y="40640"/>
                    </a:lnTo>
                    <a:cubicBezTo>
                      <a:pt x="12968670" y="21590"/>
                      <a:pt x="12955970" y="6350"/>
                      <a:pt x="12939460" y="0"/>
                    </a:cubicBezTo>
                    <a:lnTo>
                      <a:pt x="12939460" y="1295137"/>
                    </a:lnTo>
                    <a:cubicBezTo>
                      <a:pt x="12939460" y="1325617"/>
                      <a:pt x="12914060" y="1351017"/>
                      <a:pt x="12883580" y="1351017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12700" y="12700"/>
                <a:ext cx="12971210" cy="1384037"/>
              </a:xfrm>
              <a:custGeom>
                <a:avLst/>
                <a:gdLst/>
                <a:ahLst/>
                <a:cxnLst/>
                <a:rect l="l" t="t" r="r" b="b"/>
                <a:pathLst>
                  <a:path w="12971210" h="1384037">
                    <a:moveTo>
                      <a:pt x="43180" y="1384037"/>
                    </a:moveTo>
                    <a:lnTo>
                      <a:pt x="12928030" y="1384037"/>
                    </a:lnTo>
                    <a:cubicBezTo>
                      <a:pt x="12952160" y="1384037"/>
                      <a:pt x="12971210" y="1364987"/>
                      <a:pt x="12971210" y="1340857"/>
                    </a:cubicBezTo>
                    <a:lnTo>
                      <a:pt x="12971210" y="43180"/>
                    </a:lnTo>
                    <a:cubicBezTo>
                      <a:pt x="12971210" y="19050"/>
                      <a:pt x="12952160" y="0"/>
                      <a:pt x="12928030" y="0"/>
                    </a:cubicBezTo>
                    <a:lnTo>
                      <a:pt x="43180" y="0"/>
                    </a:lnTo>
                    <a:cubicBezTo>
                      <a:pt x="19050" y="0"/>
                      <a:pt x="0" y="19050"/>
                      <a:pt x="0" y="43180"/>
                    </a:cubicBezTo>
                    <a:lnTo>
                      <a:pt x="0" y="1340857"/>
                    </a:lnTo>
                    <a:cubicBezTo>
                      <a:pt x="0" y="1364987"/>
                      <a:pt x="19050" y="1384037"/>
                      <a:pt x="43180" y="1384037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0" y="0"/>
                <a:ext cx="13038520" cy="1452617"/>
              </a:xfrm>
              <a:custGeom>
                <a:avLst/>
                <a:gdLst/>
                <a:ahLst/>
                <a:cxnLst/>
                <a:rect l="l" t="t" r="r" b="b"/>
                <a:pathLst>
                  <a:path w="13038520" h="1452617">
                    <a:moveTo>
                      <a:pt x="12995340" y="44450"/>
                    </a:moveTo>
                    <a:cubicBezTo>
                      <a:pt x="12990260" y="19050"/>
                      <a:pt x="12967400" y="0"/>
                      <a:pt x="12940730" y="0"/>
                    </a:cubicBezTo>
                    <a:lnTo>
                      <a:pt x="55880" y="0"/>
                    </a:lnTo>
                    <a:cubicBezTo>
                      <a:pt x="25400" y="0"/>
                      <a:pt x="0" y="25400"/>
                      <a:pt x="0" y="55880"/>
                    </a:cubicBezTo>
                    <a:lnTo>
                      <a:pt x="0" y="1353557"/>
                    </a:lnTo>
                    <a:cubicBezTo>
                      <a:pt x="0" y="1380227"/>
                      <a:pt x="17780" y="1401817"/>
                      <a:pt x="43180" y="1408167"/>
                    </a:cubicBezTo>
                    <a:cubicBezTo>
                      <a:pt x="48260" y="1433567"/>
                      <a:pt x="71120" y="1452617"/>
                      <a:pt x="97790" y="1452617"/>
                    </a:cubicBezTo>
                    <a:lnTo>
                      <a:pt x="12982640" y="1452617"/>
                    </a:lnTo>
                    <a:cubicBezTo>
                      <a:pt x="13013120" y="1452617"/>
                      <a:pt x="13038520" y="1427217"/>
                      <a:pt x="13038520" y="1396737"/>
                    </a:cubicBezTo>
                    <a:lnTo>
                      <a:pt x="13038520" y="99060"/>
                    </a:lnTo>
                    <a:cubicBezTo>
                      <a:pt x="13038520" y="72390"/>
                      <a:pt x="13020740" y="50800"/>
                      <a:pt x="12995340" y="44450"/>
                    </a:cubicBezTo>
                    <a:close/>
                    <a:moveTo>
                      <a:pt x="12700" y="1353557"/>
                    </a:moveTo>
                    <a:lnTo>
                      <a:pt x="12700" y="55880"/>
                    </a:lnTo>
                    <a:cubicBezTo>
                      <a:pt x="12700" y="31750"/>
                      <a:pt x="31750" y="12700"/>
                      <a:pt x="55880" y="12700"/>
                    </a:cubicBezTo>
                    <a:lnTo>
                      <a:pt x="12940730" y="12700"/>
                    </a:lnTo>
                    <a:cubicBezTo>
                      <a:pt x="12964860" y="12700"/>
                      <a:pt x="12983910" y="31750"/>
                      <a:pt x="12983910" y="55880"/>
                    </a:cubicBezTo>
                    <a:lnTo>
                      <a:pt x="12983910" y="1353557"/>
                    </a:lnTo>
                    <a:cubicBezTo>
                      <a:pt x="12983910" y="1377687"/>
                      <a:pt x="12964860" y="1396737"/>
                      <a:pt x="12940730" y="1396737"/>
                    </a:cubicBezTo>
                    <a:lnTo>
                      <a:pt x="55880" y="1396737"/>
                    </a:lnTo>
                    <a:cubicBezTo>
                      <a:pt x="31750" y="1396737"/>
                      <a:pt x="12700" y="1377687"/>
                      <a:pt x="12700" y="1353557"/>
                    </a:cubicBezTo>
                    <a:close/>
                    <a:moveTo>
                      <a:pt x="13025820" y="1396737"/>
                    </a:moveTo>
                    <a:cubicBezTo>
                      <a:pt x="13025820" y="1420867"/>
                      <a:pt x="13006770" y="1439917"/>
                      <a:pt x="12982640" y="1439917"/>
                    </a:cubicBezTo>
                    <a:lnTo>
                      <a:pt x="97790" y="1439917"/>
                    </a:lnTo>
                    <a:cubicBezTo>
                      <a:pt x="78740" y="1439917"/>
                      <a:pt x="62230" y="1427217"/>
                      <a:pt x="57150" y="1409437"/>
                    </a:cubicBezTo>
                    <a:lnTo>
                      <a:pt x="12940730" y="1409437"/>
                    </a:lnTo>
                    <a:cubicBezTo>
                      <a:pt x="12971210" y="1409437"/>
                      <a:pt x="12996610" y="1384037"/>
                      <a:pt x="12996610" y="1353557"/>
                    </a:cubicBezTo>
                    <a:lnTo>
                      <a:pt x="12996610" y="58420"/>
                    </a:lnTo>
                    <a:cubicBezTo>
                      <a:pt x="13013120" y="64770"/>
                      <a:pt x="13025820" y="80010"/>
                      <a:pt x="13025820" y="99060"/>
                    </a:cubicBezTo>
                    <a:lnTo>
                      <a:pt x="13025820" y="139673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37431" y="232281"/>
              <a:ext cx="441682" cy="441682"/>
            </a:xfrm>
            <a:prstGeom prst="rect">
              <a:avLst/>
            </a:prstGeom>
          </p:spPr>
        </p:pic>
      </p:grpSp>
      <p:sp>
        <p:nvSpPr>
          <p:cNvPr id="12" name="TextBox 12"/>
          <p:cNvSpPr txBox="1"/>
          <p:nvPr/>
        </p:nvSpPr>
        <p:spPr>
          <a:xfrm>
            <a:off x="6551359" y="1538966"/>
            <a:ext cx="3481691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5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1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xboroughCF Bold"/>
                <a:ea typeface="+mn-ea"/>
                <a:cs typeface="Arial" panose="020B0604020202020204" pitchFamily="34" charset="0"/>
              </a:rPr>
              <a:t>لماذا؟</a:t>
            </a: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xboroughCF Bold"/>
              <a:ea typeface="+mn-ea"/>
              <a:cs typeface="+mn-cs"/>
            </a:endParaRPr>
          </a:p>
        </p:txBody>
      </p:sp>
      <p:sp>
        <p:nvSpPr>
          <p:cNvPr id="39" name="TextBox 12">
            <a:extLst>
              <a:ext uri="{FF2B5EF4-FFF2-40B4-BE49-F238E27FC236}">
                <a16:creationId xmlns:a16="http://schemas.microsoft.com/office/drawing/2014/main" id="{2AFBC9DC-BDF5-4362-B5E5-B2F197B405EA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40" name="مجموعة 39">
            <a:extLst>
              <a:ext uri="{FF2B5EF4-FFF2-40B4-BE49-F238E27FC236}">
                <a16:creationId xmlns:a16="http://schemas.microsoft.com/office/drawing/2014/main" id="{84148AD9-636B-4CC8-A976-846B9F4276B1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41" name="TextBox 11">
              <a:extLst>
                <a:ext uri="{FF2B5EF4-FFF2-40B4-BE49-F238E27FC236}">
                  <a16:creationId xmlns:a16="http://schemas.microsoft.com/office/drawing/2014/main" id="{BDCD1E31-99CD-4B4E-AC0C-53965DA33A4C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42" name="صورة 41">
              <a:extLst>
                <a:ext uri="{FF2B5EF4-FFF2-40B4-BE49-F238E27FC236}">
                  <a16:creationId xmlns:a16="http://schemas.microsoft.com/office/drawing/2014/main" id="{DE67018A-DA67-4D09-A3F6-D86CB8A44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72E4D29F-1F07-43F4-9679-AFF3B306E27C}"/>
              </a:ext>
            </a:extLst>
          </p:cNvPr>
          <p:cNvSpPr/>
          <p:nvPr/>
        </p:nvSpPr>
        <p:spPr>
          <a:xfrm>
            <a:off x="417548" y="3909060"/>
            <a:ext cx="5342581" cy="1794510"/>
          </a:xfrm>
          <a:prstGeom prst="roundRect">
            <a:avLst/>
          </a:prstGeom>
          <a:solidFill>
            <a:srgbClr val="FAD0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ستطيل: زوايا مستديرة 25">
            <a:extLst>
              <a:ext uri="{FF2B5EF4-FFF2-40B4-BE49-F238E27FC236}">
                <a16:creationId xmlns:a16="http://schemas.microsoft.com/office/drawing/2014/main" id="{6B5894D3-931A-4BD7-9439-0511EB91FBDA}"/>
              </a:ext>
            </a:extLst>
          </p:cNvPr>
          <p:cNvSpPr/>
          <p:nvPr/>
        </p:nvSpPr>
        <p:spPr>
          <a:xfrm>
            <a:off x="610804" y="4033630"/>
            <a:ext cx="5026735" cy="152211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59111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7" name="Picture 16">
            <a:extLst>
              <a:ext uri="{FF2B5EF4-FFF2-40B4-BE49-F238E27FC236}">
                <a16:creationId xmlns:a16="http://schemas.microsoft.com/office/drawing/2014/main" id="{BC217B79-C1DE-4632-976A-F11C696076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75470" y="1694665"/>
            <a:ext cx="2133439" cy="2350898"/>
          </a:xfrm>
          <a:prstGeom prst="rect">
            <a:avLst/>
          </a:prstGeom>
        </p:spPr>
      </p:pic>
      <p:pic>
        <p:nvPicPr>
          <p:cNvPr id="24" name="Picture 13">
            <a:extLst>
              <a:ext uri="{FF2B5EF4-FFF2-40B4-BE49-F238E27FC236}">
                <a16:creationId xmlns:a16="http://schemas.microsoft.com/office/drawing/2014/main" id="{3BF58053-71CD-42D9-A6A3-68F21489CE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844210" y="618886"/>
            <a:ext cx="4826306" cy="77793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E2B9020B-BFC6-4E15-9D94-27058AEFDD1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335"/>
          <a:stretch/>
        </p:blipFill>
        <p:spPr>
          <a:xfrm>
            <a:off x="6315323" y="2112579"/>
            <a:ext cx="4886643" cy="3878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1480395-B3C8-4E60-865D-92086F2F121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056" t="17614"/>
          <a:stretch/>
        </p:blipFill>
        <p:spPr>
          <a:xfrm>
            <a:off x="775950" y="4054994"/>
            <a:ext cx="4426893" cy="1594490"/>
          </a:xfrm>
          <a:prstGeom prst="rect">
            <a:avLst/>
          </a:prstGeom>
        </p:spPr>
      </p:pic>
      <p:sp>
        <p:nvSpPr>
          <p:cNvPr id="28" name="TextBox 15">
            <a:extLst>
              <a:ext uri="{FF2B5EF4-FFF2-40B4-BE49-F238E27FC236}">
                <a16:creationId xmlns:a16="http://schemas.microsoft.com/office/drawing/2014/main" id="{0621FC4E-3385-498B-A471-440AD066A433}"/>
              </a:ext>
            </a:extLst>
          </p:cNvPr>
          <p:cNvSpPr txBox="1"/>
          <p:nvPr/>
        </p:nvSpPr>
        <p:spPr>
          <a:xfrm>
            <a:off x="3429793" y="672599"/>
            <a:ext cx="5607982" cy="559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lQalam Ferdaos 1" panose="02000000000000000000" pitchFamily="2" charset="-78"/>
                <a:ea typeface="+mn-ea"/>
                <a:cs typeface="Khalid Art bold" pitchFamily="2" charset="-78"/>
              </a:rPr>
              <a:t>القطع المتوسطة والارتفاعات في المثلث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AlQalam Ferdaos 1" panose="02000000000000000000" pitchFamily="2" charset="-78"/>
              <a:ea typeface="+mn-ea"/>
              <a:cs typeface="Khalid Art bold" pitchFamily="2" charset="-78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1693592"/>
            <a:ext cx="10820400" cy="4772460"/>
            <a:chOff x="0" y="0"/>
            <a:chExt cx="26225716" cy="10305599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6155867" cy="10234479"/>
            </a:xfrm>
            <a:custGeom>
              <a:avLst/>
              <a:gdLst/>
              <a:ahLst/>
              <a:cxnLst/>
              <a:rect l="l" t="t" r="r" b="b"/>
              <a:pathLst>
                <a:path w="26155867" h="10234479">
                  <a:moveTo>
                    <a:pt x="26070775" y="10203999"/>
                  </a:moveTo>
                  <a:lnTo>
                    <a:pt x="0" y="10203999"/>
                  </a:lnTo>
                  <a:cubicBezTo>
                    <a:pt x="5080" y="10221779"/>
                    <a:pt x="21590" y="10234479"/>
                    <a:pt x="40640" y="10234479"/>
                  </a:cubicBezTo>
                  <a:lnTo>
                    <a:pt x="26112685" y="10234479"/>
                  </a:lnTo>
                  <a:cubicBezTo>
                    <a:pt x="26136817" y="10234479"/>
                    <a:pt x="26155867" y="10215429"/>
                    <a:pt x="26155867" y="10191299"/>
                  </a:cubicBezTo>
                  <a:lnTo>
                    <a:pt x="26155867" y="40640"/>
                  </a:lnTo>
                  <a:cubicBezTo>
                    <a:pt x="26155867" y="21590"/>
                    <a:pt x="26143167" y="6350"/>
                    <a:pt x="26126656" y="0"/>
                  </a:cubicBezTo>
                  <a:lnTo>
                    <a:pt x="26126656" y="10148119"/>
                  </a:lnTo>
                  <a:cubicBezTo>
                    <a:pt x="26126656" y="10178599"/>
                    <a:pt x="26101256" y="10203999"/>
                    <a:pt x="26070775" y="1020399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6158406" cy="10237019"/>
            </a:xfrm>
            <a:custGeom>
              <a:avLst/>
              <a:gdLst/>
              <a:ahLst/>
              <a:cxnLst/>
              <a:rect l="l" t="t" r="r" b="b"/>
              <a:pathLst>
                <a:path w="26158406" h="10237019">
                  <a:moveTo>
                    <a:pt x="43180" y="10237019"/>
                  </a:moveTo>
                  <a:lnTo>
                    <a:pt x="26115225" y="10237019"/>
                  </a:lnTo>
                  <a:cubicBezTo>
                    <a:pt x="26139356" y="10237019"/>
                    <a:pt x="26158406" y="10217969"/>
                    <a:pt x="26158406" y="10193839"/>
                  </a:cubicBezTo>
                  <a:lnTo>
                    <a:pt x="26158406" y="43180"/>
                  </a:lnTo>
                  <a:cubicBezTo>
                    <a:pt x="26158406" y="19050"/>
                    <a:pt x="26139356" y="0"/>
                    <a:pt x="26115225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0193839"/>
                  </a:lnTo>
                  <a:cubicBezTo>
                    <a:pt x="0" y="10217969"/>
                    <a:pt x="19050" y="10237019"/>
                    <a:pt x="43180" y="10237019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6225717" cy="10305599"/>
            </a:xfrm>
            <a:custGeom>
              <a:avLst/>
              <a:gdLst/>
              <a:ahLst/>
              <a:cxnLst/>
              <a:rect l="l" t="t" r="r" b="b"/>
              <a:pathLst>
                <a:path w="26225717" h="10305599">
                  <a:moveTo>
                    <a:pt x="26182535" y="44450"/>
                  </a:moveTo>
                  <a:cubicBezTo>
                    <a:pt x="26177456" y="19050"/>
                    <a:pt x="26154596" y="0"/>
                    <a:pt x="26127925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0206539"/>
                  </a:lnTo>
                  <a:cubicBezTo>
                    <a:pt x="0" y="10233209"/>
                    <a:pt x="17780" y="10254799"/>
                    <a:pt x="43180" y="10261149"/>
                  </a:cubicBezTo>
                  <a:cubicBezTo>
                    <a:pt x="48260" y="10286549"/>
                    <a:pt x="71120" y="10305599"/>
                    <a:pt x="97790" y="10305599"/>
                  </a:cubicBezTo>
                  <a:lnTo>
                    <a:pt x="26169835" y="10305599"/>
                  </a:lnTo>
                  <a:cubicBezTo>
                    <a:pt x="26200317" y="10305599"/>
                    <a:pt x="26225717" y="10280199"/>
                    <a:pt x="26225717" y="10249719"/>
                  </a:cubicBezTo>
                  <a:lnTo>
                    <a:pt x="26225717" y="99060"/>
                  </a:lnTo>
                  <a:cubicBezTo>
                    <a:pt x="26225717" y="72390"/>
                    <a:pt x="26207935" y="50800"/>
                    <a:pt x="26182535" y="44450"/>
                  </a:cubicBezTo>
                  <a:close/>
                  <a:moveTo>
                    <a:pt x="12700" y="10206539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6127925" y="12700"/>
                  </a:lnTo>
                  <a:cubicBezTo>
                    <a:pt x="26152056" y="12700"/>
                    <a:pt x="26171106" y="31750"/>
                    <a:pt x="26171106" y="55880"/>
                  </a:cubicBezTo>
                  <a:lnTo>
                    <a:pt x="26171106" y="10206539"/>
                  </a:lnTo>
                  <a:cubicBezTo>
                    <a:pt x="26171106" y="10230669"/>
                    <a:pt x="26152056" y="10249719"/>
                    <a:pt x="26127925" y="10249719"/>
                  </a:cubicBezTo>
                  <a:lnTo>
                    <a:pt x="55880" y="10249719"/>
                  </a:lnTo>
                  <a:cubicBezTo>
                    <a:pt x="31750" y="10249719"/>
                    <a:pt x="12700" y="10230669"/>
                    <a:pt x="12700" y="10206539"/>
                  </a:cubicBezTo>
                  <a:close/>
                  <a:moveTo>
                    <a:pt x="26213017" y="10249719"/>
                  </a:moveTo>
                  <a:cubicBezTo>
                    <a:pt x="26213017" y="10273849"/>
                    <a:pt x="26193967" y="10292899"/>
                    <a:pt x="26169835" y="10292899"/>
                  </a:cubicBezTo>
                  <a:lnTo>
                    <a:pt x="97790" y="10292899"/>
                  </a:lnTo>
                  <a:cubicBezTo>
                    <a:pt x="78740" y="10292899"/>
                    <a:pt x="62230" y="10280199"/>
                    <a:pt x="57150" y="10262419"/>
                  </a:cubicBezTo>
                  <a:lnTo>
                    <a:pt x="26127925" y="10262419"/>
                  </a:lnTo>
                  <a:cubicBezTo>
                    <a:pt x="26158406" y="10262419"/>
                    <a:pt x="26183806" y="10237019"/>
                    <a:pt x="26183806" y="10206539"/>
                  </a:cubicBezTo>
                  <a:lnTo>
                    <a:pt x="26183806" y="58420"/>
                  </a:lnTo>
                  <a:cubicBezTo>
                    <a:pt x="26200317" y="64770"/>
                    <a:pt x="26213017" y="80010"/>
                    <a:pt x="26213017" y="99060"/>
                  </a:cubicBezTo>
                  <a:lnTo>
                    <a:pt x="26213017" y="10249719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49" name="TextBox 12">
            <a:extLst>
              <a:ext uri="{FF2B5EF4-FFF2-40B4-BE49-F238E27FC236}">
                <a16:creationId xmlns:a16="http://schemas.microsoft.com/office/drawing/2014/main" id="{90CDB817-AD39-4EE1-9E2D-016797E028CC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50" name="مجموعة 49">
            <a:extLst>
              <a:ext uri="{FF2B5EF4-FFF2-40B4-BE49-F238E27FC236}">
                <a16:creationId xmlns:a16="http://schemas.microsoft.com/office/drawing/2014/main" id="{29587389-44DB-480F-8FC5-7CC7813FC1C9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51" name="TextBox 11">
              <a:extLst>
                <a:ext uri="{FF2B5EF4-FFF2-40B4-BE49-F238E27FC236}">
                  <a16:creationId xmlns:a16="http://schemas.microsoft.com/office/drawing/2014/main" id="{56519F90-ABFD-4C05-9994-2E9C89BEDB96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52" name="صورة 51">
              <a:extLst>
                <a:ext uri="{FF2B5EF4-FFF2-40B4-BE49-F238E27FC236}">
                  <a16:creationId xmlns:a16="http://schemas.microsoft.com/office/drawing/2014/main" id="{1A0C423C-5C85-42D8-8D26-7DDAEDC84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pic>
        <p:nvPicPr>
          <p:cNvPr id="38" name="Picture 13">
            <a:extLst>
              <a:ext uri="{FF2B5EF4-FFF2-40B4-BE49-F238E27FC236}">
                <a16:creationId xmlns:a16="http://schemas.microsoft.com/office/drawing/2014/main" id="{964A124A-7F87-4095-A15F-DB3B69CB0D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656114" y="738628"/>
            <a:ext cx="6589303" cy="453477"/>
          </a:xfrm>
          <a:prstGeom prst="rect">
            <a:avLst/>
          </a:prstGeom>
        </p:spPr>
      </p:pic>
      <p:sp>
        <p:nvSpPr>
          <p:cNvPr id="13" name="TextBox 15">
            <a:extLst>
              <a:ext uri="{FF2B5EF4-FFF2-40B4-BE49-F238E27FC236}">
                <a16:creationId xmlns:a16="http://schemas.microsoft.com/office/drawing/2014/main" id="{EBECA76B-7F42-4A24-B404-76F018548ECA}"/>
              </a:ext>
            </a:extLst>
          </p:cNvPr>
          <p:cNvSpPr txBox="1"/>
          <p:nvPr/>
        </p:nvSpPr>
        <p:spPr>
          <a:xfrm>
            <a:off x="3146774" y="632336"/>
            <a:ext cx="5607982" cy="559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lQalam Ferdaos 1" panose="02000000000000000000" pitchFamily="2" charset="-78"/>
                <a:ea typeface="+mn-ea"/>
                <a:cs typeface="Khalid Art bold" pitchFamily="2" charset="-78"/>
              </a:rPr>
              <a:t>القطع المتوسطة والارتفاعات في المثلث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AlQalam Ferdaos 1" panose="02000000000000000000" pitchFamily="2" charset="-78"/>
              <a:ea typeface="+mn-ea"/>
              <a:cs typeface="Khalid Art bold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81E2BAEB-8265-4122-929F-D45ADCABF2B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9686" y="2842334"/>
            <a:ext cx="10155336" cy="249614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326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BE02AD1-E1CB-4ACE-A4C5-E3912CE5DFF9}"/>
              </a:ext>
            </a:extLst>
          </p:cNvPr>
          <p:cNvGrpSpPr/>
          <p:nvPr/>
        </p:nvGrpSpPr>
        <p:grpSpPr>
          <a:xfrm>
            <a:off x="3257993" y="401601"/>
            <a:ext cx="4331527" cy="1050148"/>
            <a:chOff x="4272626" y="494733"/>
            <a:chExt cx="2093141" cy="708325"/>
          </a:xfrm>
        </p:grpSpPr>
        <p:grpSp>
          <p:nvGrpSpPr>
            <p:cNvPr id="6" name="Group 6"/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grpSp>
        <p:nvGrpSpPr>
          <p:cNvPr id="28" name="Group 28"/>
          <p:cNvGrpSpPr/>
          <p:nvPr/>
        </p:nvGrpSpPr>
        <p:grpSpPr>
          <a:xfrm>
            <a:off x="10490480" y="1046410"/>
            <a:ext cx="1053233" cy="1113376"/>
            <a:chOff x="0" y="16857"/>
            <a:chExt cx="2106465" cy="2226753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116758"/>
              <a:ext cx="2106465" cy="2114296"/>
              <a:chOff x="0" y="0"/>
              <a:chExt cx="1708150" cy="17145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</p:spPr>
          </p:sp>
          <p:sp>
            <p:nvSpPr>
              <p:cNvPr id="31" name="Freeform 31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218950" y="766281"/>
              <a:ext cx="1665435" cy="14773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5191F"/>
                  </a:solidFill>
                  <a:effectLst/>
                  <a:uLnTx/>
                  <a:uFillTx/>
                  <a:latin typeface="RoxboroughCF Bold"/>
                  <a:ea typeface="+mn-ea"/>
                  <a:cs typeface="Khalid Art bold" pitchFamily="2" charset="-78"/>
                </a:rPr>
                <a:t>نظرية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endParaRPr>
            </a:p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solidFill>
                    <a:srgbClr val="C5191F"/>
                  </a:solidFill>
                  <a:latin typeface="RoxboroughCF Bold"/>
                  <a:cs typeface="Khalid Art bold" pitchFamily="2" charset="-78"/>
                </a:rPr>
                <a:t>4.7</a:t>
              </a:r>
              <a:endPara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endParaRPr>
            </a:p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endParaRPr>
            </a:p>
          </p:txBody>
        </p:sp>
        <p:sp>
          <p:nvSpPr>
            <p:cNvPr id="33" name="AutoShape 33"/>
            <p:cNvSpPr/>
            <p:nvPr/>
          </p:nvSpPr>
          <p:spPr>
            <a:xfrm rot="-201720">
              <a:off x="766408" y="16857"/>
              <a:ext cx="580769" cy="199801"/>
            </a:xfrm>
            <a:prstGeom prst="rect">
              <a:avLst/>
            </a:prstGeom>
            <a:solidFill>
              <a:srgbClr val="000000"/>
            </a:solidFill>
          </p:spPr>
        </p:sp>
      </p:grp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49" name="Picture 17">
            <a:extLst>
              <a:ext uri="{FF2B5EF4-FFF2-40B4-BE49-F238E27FC236}">
                <a16:creationId xmlns:a16="http://schemas.microsoft.com/office/drawing/2014/main" id="{38198B63-1854-4159-ADE3-1D362F82F3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52639" y="3667763"/>
            <a:ext cx="1585538" cy="2506779"/>
          </a:xfrm>
          <a:prstGeom prst="rect">
            <a:avLst/>
          </a:prstGeom>
        </p:spPr>
      </p:pic>
      <p:sp>
        <p:nvSpPr>
          <p:cNvPr id="22" name="TextBox 12">
            <a:extLst>
              <a:ext uri="{FF2B5EF4-FFF2-40B4-BE49-F238E27FC236}">
                <a16:creationId xmlns:a16="http://schemas.microsoft.com/office/drawing/2014/main" id="{284B4994-A2C1-4D5A-A2E8-BDFA04E38AB8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2FC6A9D3-5497-4977-BC26-5BAA4C2CB245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24" name="TextBox 11">
              <a:extLst>
                <a:ext uri="{FF2B5EF4-FFF2-40B4-BE49-F238E27FC236}">
                  <a16:creationId xmlns:a16="http://schemas.microsoft.com/office/drawing/2014/main" id="{ABCCA281-372D-4781-8A1D-D274A494A1CF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418A99BF-C881-4524-BCA5-D0BA39AC6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5773CD3E-EAD4-4D5E-BD21-37A8C1C00F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" t="28169" r="64801" b="5472"/>
          <a:stretch/>
        </p:blipFill>
        <p:spPr bwMode="auto">
          <a:xfrm>
            <a:off x="1129299" y="3080733"/>
            <a:ext cx="3243004" cy="244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B874D7B9-9265-462D-83C9-BAB24B7CE6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4" t="28169" r="2930" b="5472"/>
          <a:stretch/>
        </p:blipFill>
        <p:spPr bwMode="auto">
          <a:xfrm>
            <a:off x="2750801" y="2424914"/>
            <a:ext cx="6875858" cy="247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A95EC6F-23B3-4C36-A65E-92A6D9DD4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223" y="685800"/>
            <a:ext cx="2903065" cy="58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5603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707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BE02AD1-E1CB-4ACE-A4C5-E3912CE5DFF9}"/>
              </a:ext>
            </a:extLst>
          </p:cNvPr>
          <p:cNvGrpSpPr/>
          <p:nvPr/>
        </p:nvGrpSpPr>
        <p:grpSpPr>
          <a:xfrm>
            <a:off x="3714903" y="401601"/>
            <a:ext cx="3757377" cy="1050148"/>
            <a:chOff x="4272626" y="494733"/>
            <a:chExt cx="2093141" cy="708325"/>
          </a:xfrm>
        </p:grpSpPr>
        <p:grpSp>
          <p:nvGrpSpPr>
            <p:cNvPr id="6" name="Group 6"/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78906385-123E-4FE4-A3E4-6D68E07057F7}"/>
              </a:ext>
            </a:extLst>
          </p:cNvPr>
          <p:cNvGrpSpPr/>
          <p:nvPr/>
        </p:nvGrpSpPr>
        <p:grpSpPr>
          <a:xfrm>
            <a:off x="10440229" y="1072955"/>
            <a:ext cx="1053233" cy="1107098"/>
            <a:chOff x="10452968" y="2879666"/>
            <a:chExt cx="1053233" cy="1107098"/>
          </a:xfrm>
        </p:grpSpPr>
        <p:grpSp>
          <p:nvGrpSpPr>
            <p:cNvPr id="22" name="Group 22"/>
            <p:cNvGrpSpPr/>
            <p:nvPr/>
          </p:nvGrpSpPr>
          <p:grpSpPr>
            <a:xfrm>
              <a:off x="10452968" y="2879666"/>
              <a:ext cx="1053233" cy="1107098"/>
              <a:chOff x="0" y="16857"/>
              <a:chExt cx="2106465" cy="2214197"/>
            </a:xfrm>
          </p:grpSpPr>
          <p:grpSp>
            <p:nvGrpSpPr>
              <p:cNvPr id="23" name="Group 23"/>
              <p:cNvGrpSpPr/>
              <p:nvPr/>
            </p:nvGrpSpPr>
            <p:grpSpPr>
              <a:xfrm>
                <a:off x="0" y="116758"/>
                <a:ext cx="2106465" cy="2114296"/>
                <a:chOff x="0" y="0"/>
                <a:chExt cx="1708150" cy="1714500"/>
              </a:xfrm>
            </p:grpSpPr>
            <p:sp>
              <p:nvSpPr>
                <p:cNvPr id="24" name="Freeform 24"/>
                <p:cNvSpPr/>
                <p:nvPr/>
              </p:nvSpPr>
              <p:spPr>
                <a:xfrm>
                  <a:off x="10160" y="16510"/>
                  <a:ext cx="1685290" cy="1686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290" h="1686560">
                      <a:moveTo>
                        <a:pt x="1685290" y="1686560"/>
                      </a:moveTo>
                      <a:lnTo>
                        <a:pt x="0" y="1678940"/>
                      </a:lnTo>
                      <a:lnTo>
                        <a:pt x="0" y="598170"/>
                      </a:lnTo>
                      <a:lnTo>
                        <a:pt x="17780" y="19050"/>
                      </a:lnTo>
                      <a:lnTo>
                        <a:pt x="838200" y="0"/>
                      </a:lnTo>
                      <a:lnTo>
                        <a:pt x="1666240" y="508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</p:spPr>
            </p:sp>
            <p:sp>
              <p:nvSpPr>
                <p:cNvPr id="25" name="Freeform 25"/>
                <p:cNvSpPr/>
                <p:nvPr/>
              </p:nvSpPr>
              <p:spPr>
                <a:xfrm>
                  <a:off x="-3810" y="0"/>
                  <a:ext cx="1714500" cy="1713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500" h="1713230">
                      <a:moveTo>
                        <a:pt x="1680210" y="21590"/>
                      </a:moveTo>
                      <a:cubicBezTo>
                        <a:pt x="1681480" y="34290"/>
                        <a:pt x="1681480" y="44450"/>
                        <a:pt x="1682750" y="54610"/>
                      </a:cubicBezTo>
                      <a:cubicBezTo>
                        <a:pt x="1685290" y="88900"/>
                        <a:pt x="1686560" y="124460"/>
                        <a:pt x="1689100" y="158750"/>
                      </a:cubicBezTo>
                      <a:cubicBezTo>
                        <a:pt x="1689100" y="208280"/>
                        <a:pt x="1701800" y="1184910"/>
                        <a:pt x="1708150" y="1234440"/>
                      </a:cubicBezTo>
                      <a:cubicBezTo>
                        <a:pt x="1714500" y="1309370"/>
                        <a:pt x="1710690" y="1385570"/>
                        <a:pt x="1710690" y="1460500"/>
                      </a:cubicBezTo>
                      <a:cubicBezTo>
                        <a:pt x="1710690" y="1526540"/>
                        <a:pt x="1711960" y="1587500"/>
                        <a:pt x="1713230" y="1652270"/>
                      </a:cubicBezTo>
                      <a:cubicBezTo>
                        <a:pt x="1713230" y="1673860"/>
                        <a:pt x="1713230" y="1687830"/>
                        <a:pt x="1713230" y="1711960"/>
                      </a:cubicBezTo>
                      <a:cubicBezTo>
                        <a:pt x="1690370" y="1711960"/>
                        <a:pt x="1670050" y="1713230"/>
                        <a:pt x="1649730" y="1711960"/>
                      </a:cubicBezTo>
                      <a:cubicBezTo>
                        <a:pt x="1567180" y="1706880"/>
                        <a:pt x="1483360" y="1713230"/>
                        <a:pt x="1400810" y="1708150"/>
                      </a:cubicBezTo>
                      <a:cubicBezTo>
                        <a:pt x="1351280" y="1704340"/>
                        <a:pt x="1303020" y="1706880"/>
                        <a:pt x="1253490" y="1704340"/>
                      </a:cubicBezTo>
                      <a:cubicBezTo>
                        <a:pt x="1230630" y="1703070"/>
                        <a:pt x="1207770" y="1701800"/>
                        <a:pt x="1184910" y="1700530"/>
                      </a:cubicBezTo>
                      <a:cubicBezTo>
                        <a:pt x="1170940" y="1700530"/>
                        <a:pt x="1158240" y="1701800"/>
                        <a:pt x="1144270" y="1701800"/>
                      </a:cubicBezTo>
                      <a:cubicBezTo>
                        <a:pt x="1108710" y="1700530"/>
                        <a:pt x="1010920" y="1701800"/>
                        <a:pt x="975360" y="1700530"/>
                      </a:cubicBezTo>
                      <a:cubicBezTo>
                        <a:pt x="949960" y="1699260"/>
                        <a:pt x="441960" y="1708150"/>
                        <a:pt x="416560" y="1706880"/>
                      </a:cubicBezTo>
                      <a:cubicBezTo>
                        <a:pt x="410210" y="1706880"/>
                        <a:pt x="402590" y="1708150"/>
                        <a:pt x="396240" y="1708150"/>
                      </a:cubicBezTo>
                      <a:cubicBezTo>
                        <a:pt x="381000" y="1708150"/>
                        <a:pt x="367030" y="1709420"/>
                        <a:pt x="351790" y="1709420"/>
                      </a:cubicBezTo>
                      <a:cubicBezTo>
                        <a:pt x="313690" y="1709420"/>
                        <a:pt x="276860" y="1708150"/>
                        <a:pt x="238760" y="1706880"/>
                      </a:cubicBezTo>
                      <a:cubicBezTo>
                        <a:pt x="215900" y="1705610"/>
                        <a:pt x="193040" y="1704340"/>
                        <a:pt x="171450" y="1703070"/>
                      </a:cubicBezTo>
                      <a:cubicBezTo>
                        <a:pt x="130810" y="1701800"/>
                        <a:pt x="90170" y="1700530"/>
                        <a:pt x="48260" y="1700530"/>
                      </a:cubicBezTo>
                      <a:cubicBezTo>
                        <a:pt x="38100" y="1700530"/>
                        <a:pt x="29210" y="1700530"/>
                        <a:pt x="19050" y="1699260"/>
                      </a:cubicBezTo>
                      <a:cubicBezTo>
                        <a:pt x="10160" y="1697990"/>
                        <a:pt x="5080" y="1691640"/>
                        <a:pt x="7620" y="1682750"/>
                      </a:cubicBezTo>
                      <a:cubicBezTo>
                        <a:pt x="16510" y="1651000"/>
                        <a:pt x="12700" y="1619250"/>
                        <a:pt x="11430" y="1586230"/>
                      </a:cubicBezTo>
                      <a:cubicBezTo>
                        <a:pt x="10160" y="1518920"/>
                        <a:pt x="6350" y="1452880"/>
                        <a:pt x="7620" y="1385570"/>
                      </a:cubicBezTo>
                      <a:cubicBezTo>
                        <a:pt x="5080" y="1301750"/>
                        <a:pt x="0" y="264160"/>
                        <a:pt x="7620" y="179070"/>
                      </a:cubicBezTo>
                      <a:cubicBezTo>
                        <a:pt x="8890" y="162560"/>
                        <a:pt x="7620" y="144780"/>
                        <a:pt x="8890" y="128270"/>
                      </a:cubicBezTo>
                      <a:cubicBezTo>
                        <a:pt x="10160" y="101600"/>
                        <a:pt x="12700" y="72390"/>
                        <a:pt x="13970" y="44450"/>
                      </a:cubicBezTo>
                      <a:cubicBezTo>
                        <a:pt x="13970" y="41910"/>
                        <a:pt x="15240" y="39370"/>
                        <a:pt x="16510" y="38100"/>
                      </a:cubicBezTo>
                      <a:cubicBezTo>
                        <a:pt x="38100" y="35560"/>
                        <a:pt x="58420" y="30480"/>
                        <a:pt x="78740" y="29210"/>
                      </a:cubicBezTo>
                      <a:cubicBezTo>
                        <a:pt x="113030" y="25400"/>
                        <a:pt x="147320" y="22860"/>
                        <a:pt x="182880" y="20320"/>
                      </a:cubicBezTo>
                      <a:cubicBezTo>
                        <a:pt x="207010" y="17780"/>
                        <a:pt x="231140" y="16510"/>
                        <a:pt x="254000" y="13970"/>
                      </a:cubicBezTo>
                      <a:cubicBezTo>
                        <a:pt x="276860" y="11430"/>
                        <a:pt x="300990" y="8890"/>
                        <a:pt x="323850" y="8890"/>
                      </a:cubicBezTo>
                      <a:cubicBezTo>
                        <a:pt x="349250" y="7620"/>
                        <a:pt x="374650" y="10160"/>
                        <a:pt x="400050" y="8890"/>
                      </a:cubicBezTo>
                      <a:cubicBezTo>
                        <a:pt x="431800" y="8890"/>
                        <a:pt x="1007110" y="6350"/>
                        <a:pt x="1038860" y="5080"/>
                      </a:cubicBezTo>
                      <a:cubicBezTo>
                        <a:pt x="1069340" y="3810"/>
                        <a:pt x="1099820" y="2540"/>
                        <a:pt x="1131570" y="2540"/>
                      </a:cubicBezTo>
                      <a:cubicBezTo>
                        <a:pt x="1183640" y="1270"/>
                        <a:pt x="1234440" y="0"/>
                        <a:pt x="1286510" y="0"/>
                      </a:cubicBezTo>
                      <a:cubicBezTo>
                        <a:pt x="1308100" y="0"/>
                        <a:pt x="1330960" y="2540"/>
                        <a:pt x="1352550" y="2540"/>
                      </a:cubicBezTo>
                      <a:cubicBezTo>
                        <a:pt x="1412240" y="3810"/>
                        <a:pt x="1473200" y="5080"/>
                        <a:pt x="1532890" y="7620"/>
                      </a:cubicBezTo>
                      <a:cubicBezTo>
                        <a:pt x="1564640" y="8890"/>
                        <a:pt x="1596390" y="12700"/>
                        <a:pt x="1628140" y="16510"/>
                      </a:cubicBezTo>
                      <a:cubicBezTo>
                        <a:pt x="1635760" y="16510"/>
                        <a:pt x="1643380" y="16510"/>
                        <a:pt x="1649730" y="16510"/>
                      </a:cubicBezTo>
                      <a:cubicBezTo>
                        <a:pt x="1661160" y="17780"/>
                        <a:pt x="1670050" y="20320"/>
                        <a:pt x="1680210" y="21590"/>
                      </a:cubicBezTo>
                      <a:close/>
                      <a:moveTo>
                        <a:pt x="1690370" y="1695450"/>
                      </a:moveTo>
                      <a:cubicBezTo>
                        <a:pt x="1691640" y="1678940"/>
                        <a:pt x="1692910" y="1666240"/>
                        <a:pt x="1692910" y="1653540"/>
                      </a:cubicBezTo>
                      <a:cubicBezTo>
                        <a:pt x="1691640" y="1581150"/>
                        <a:pt x="1690370" y="1513840"/>
                        <a:pt x="1690370" y="1441450"/>
                      </a:cubicBezTo>
                      <a:cubicBezTo>
                        <a:pt x="1690370" y="1408430"/>
                        <a:pt x="1692910" y="1375410"/>
                        <a:pt x="1691640" y="1342390"/>
                      </a:cubicBezTo>
                      <a:cubicBezTo>
                        <a:pt x="1691640" y="1311910"/>
                        <a:pt x="1690370" y="1280160"/>
                        <a:pt x="1689100" y="1249680"/>
                      </a:cubicBezTo>
                      <a:cubicBezTo>
                        <a:pt x="1684020" y="1202690"/>
                        <a:pt x="1672590" y="229870"/>
                        <a:pt x="1672590" y="182880"/>
                      </a:cubicBezTo>
                      <a:cubicBezTo>
                        <a:pt x="1670050" y="143510"/>
                        <a:pt x="1667510" y="102870"/>
                        <a:pt x="1664970" y="63500"/>
                      </a:cubicBezTo>
                      <a:cubicBezTo>
                        <a:pt x="1663700" y="44450"/>
                        <a:pt x="1662430" y="43180"/>
                        <a:pt x="1645920" y="41910"/>
                      </a:cubicBezTo>
                      <a:cubicBezTo>
                        <a:pt x="1642110" y="41910"/>
                        <a:pt x="1639570" y="41910"/>
                        <a:pt x="1635760" y="40640"/>
                      </a:cubicBezTo>
                      <a:cubicBezTo>
                        <a:pt x="1604010" y="36830"/>
                        <a:pt x="1570990" y="31750"/>
                        <a:pt x="1539240" y="30480"/>
                      </a:cubicBezTo>
                      <a:cubicBezTo>
                        <a:pt x="1461770" y="26670"/>
                        <a:pt x="1383030" y="25400"/>
                        <a:pt x="1305560" y="22860"/>
                      </a:cubicBezTo>
                      <a:cubicBezTo>
                        <a:pt x="1294130" y="22860"/>
                        <a:pt x="1281430" y="22860"/>
                        <a:pt x="1270000" y="22860"/>
                      </a:cubicBezTo>
                      <a:cubicBezTo>
                        <a:pt x="1250950" y="22860"/>
                        <a:pt x="1231900" y="22860"/>
                        <a:pt x="1214120" y="22860"/>
                      </a:cubicBezTo>
                      <a:cubicBezTo>
                        <a:pt x="1173480" y="22860"/>
                        <a:pt x="1132840" y="22860"/>
                        <a:pt x="1093470" y="24130"/>
                      </a:cubicBezTo>
                      <a:cubicBezTo>
                        <a:pt x="1059180" y="25400"/>
                        <a:pt x="481330" y="29210"/>
                        <a:pt x="447040" y="29210"/>
                      </a:cubicBezTo>
                      <a:cubicBezTo>
                        <a:pt x="391160" y="29210"/>
                        <a:pt x="335280" y="26670"/>
                        <a:pt x="279400" y="33020"/>
                      </a:cubicBezTo>
                      <a:cubicBezTo>
                        <a:pt x="250190" y="36830"/>
                        <a:pt x="222250" y="36830"/>
                        <a:pt x="194310" y="38100"/>
                      </a:cubicBezTo>
                      <a:cubicBezTo>
                        <a:pt x="146050" y="41910"/>
                        <a:pt x="97790" y="45720"/>
                        <a:pt x="49530" y="50800"/>
                      </a:cubicBezTo>
                      <a:cubicBezTo>
                        <a:pt x="36830" y="50800"/>
                        <a:pt x="34290" y="53340"/>
                        <a:pt x="33020" y="68580"/>
                      </a:cubicBezTo>
                      <a:cubicBezTo>
                        <a:pt x="31750" y="91440"/>
                        <a:pt x="31750" y="114300"/>
                        <a:pt x="30480" y="137160"/>
                      </a:cubicBezTo>
                      <a:cubicBezTo>
                        <a:pt x="29210" y="175260"/>
                        <a:pt x="26670" y="212090"/>
                        <a:pt x="25400" y="250190"/>
                      </a:cubicBezTo>
                      <a:cubicBezTo>
                        <a:pt x="20320" y="290830"/>
                        <a:pt x="26670" y="1283970"/>
                        <a:pt x="29210" y="1324610"/>
                      </a:cubicBezTo>
                      <a:cubicBezTo>
                        <a:pt x="29210" y="1367790"/>
                        <a:pt x="29210" y="1412240"/>
                        <a:pt x="30480" y="1455420"/>
                      </a:cubicBezTo>
                      <a:cubicBezTo>
                        <a:pt x="30480" y="1487170"/>
                        <a:pt x="33020" y="1518920"/>
                        <a:pt x="33020" y="1550670"/>
                      </a:cubicBezTo>
                      <a:cubicBezTo>
                        <a:pt x="33020" y="1584960"/>
                        <a:pt x="33020" y="1619250"/>
                        <a:pt x="31750" y="1653540"/>
                      </a:cubicBezTo>
                      <a:cubicBezTo>
                        <a:pt x="31750" y="1657350"/>
                        <a:pt x="31750" y="1659890"/>
                        <a:pt x="31750" y="1663700"/>
                      </a:cubicBezTo>
                      <a:cubicBezTo>
                        <a:pt x="31750" y="1673860"/>
                        <a:pt x="35560" y="1677670"/>
                        <a:pt x="44450" y="1677670"/>
                      </a:cubicBezTo>
                      <a:cubicBezTo>
                        <a:pt x="60960" y="1677670"/>
                        <a:pt x="78740" y="1678940"/>
                        <a:pt x="95250" y="1678940"/>
                      </a:cubicBezTo>
                      <a:cubicBezTo>
                        <a:pt x="119380" y="1678940"/>
                        <a:pt x="144780" y="1676400"/>
                        <a:pt x="168910" y="1678940"/>
                      </a:cubicBezTo>
                      <a:cubicBezTo>
                        <a:pt x="208280" y="1682750"/>
                        <a:pt x="247650" y="1685290"/>
                        <a:pt x="287020" y="1684020"/>
                      </a:cubicBezTo>
                      <a:cubicBezTo>
                        <a:pt x="312420" y="1682750"/>
                        <a:pt x="336550" y="1685290"/>
                        <a:pt x="361950" y="1685290"/>
                      </a:cubicBezTo>
                      <a:cubicBezTo>
                        <a:pt x="398780" y="1685290"/>
                        <a:pt x="435610" y="1684020"/>
                        <a:pt x="472440" y="1685290"/>
                      </a:cubicBezTo>
                      <a:cubicBezTo>
                        <a:pt x="527050" y="1686560"/>
                        <a:pt x="1126490" y="1676400"/>
                        <a:pt x="1182370" y="1678940"/>
                      </a:cubicBezTo>
                      <a:cubicBezTo>
                        <a:pt x="1206500" y="1680210"/>
                        <a:pt x="1230630" y="1681480"/>
                        <a:pt x="1253490" y="1681480"/>
                      </a:cubicBezTo>
                      <a:cubicBezTo>
                        <a:pt x="1295400" y="1684020"/>
                        <a:pt x="1336040" y="1680210"/>
                        <a:pt x="1377950" y="1684020"/>
                      </a:cubicBezTo>
                      <a:cubicBezTo>
                        <a:pt x="1412240" y="1686560"/>
                        <a:pt x="1446530" y="1686560"/>
                        <a:pt x="1480820" y="1689100"/>
                      </a:cubicBezTo>
                      <a:cubicBezTo>
                        <a:pt x="1531620" y="1692910"/>
                        <a:pt x="1582420" y="1695450"/>
                        <a:pt x="1633220" y="1696720"/>
                      </a:cubicBezTo>
                      <a:cubicBezTo>
                        <a:pt x="1652270" y="1696720"/>
                        <a:pt x="1670050" y="1695450"/>
                        <a:pt x="1690370" y="169545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</p:spPr>
            </p:sp>
          </p:grpSp>
          <p:sp>
            <p:nvSpPr>
              <p:cNvPr id="26" name="TextBox 26"/>
              <p:cNvSpPr txBox="1"/>
              <p:nvPr/>
            </p:nvSpPr>
            <p:spPr>
              <a:xfrm>
                <a:off x="220516" y="484811"/>
                <a:ext cx="1665435" cy="2564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609630" rtl="0" eaLnBrk="1" fontAlgn="auto" latinLnBrk="0" hangingPunct="1">
                  <a:lnSpc>
                    <a:spcPts val="997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7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elegraf"/>
                  <a:ea typeface="+mn-ea"/>
                  <a:cs typeface="+mn-cs"/>
                </a:endParaRPr>
              </a:p>
            </p:txBody>
          </p:sp>
          <p:sp>
            <p:nvSpPr>
              <p:cNvPr id="27" name="AutoShape 27"/>
              <p:cNvSpPr/>
              <p:nvPr/>
            </p:nvSpPr>
            <p:spPr>
              <a:xfrm rot="-201720">
                <a:off x="766408" y="16857"/>
                <a:ext cx="580769" cy="199801"/>
              </a:xfrm>
              <a:prstGeom prst="rect">
                <a:avLst/>
              </a:prstGeom>
              <a:solidFill>
                <a:srgbClr val="000000"/>
              </a:solidFill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10569988" y="3241467"/>
              <a:ext cx="832718" cy="369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5191F"/>
                  </a:solidFill>
                  <a:effectLst/>
                  <a:uLnTx/>
                  <a:uFillTx/>
                  <a:latin typeface="RoxboroughCF Bold"/>
                  <a:ea typeface="+mn-ea"/>
                  <a:cs typeface="Khalid Art bold" pitchFamily="2" charset="-78"/>
                </a:rPr>
                <a:t>مثال 1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40" name="Picture 6">
            <a:extLst>
              <a:ext uri="{FF2B5EF4-FFF2-40B4-BE49-F238E27FC236}">
                <a16:creationId xmlns:a16="http://schemas.microsoft.com/office/drawing/2014/main" id="{F436DCDF-F44C-4600-B08E-6A7A487C4D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829265" y="5051471"/>
            <a:ext cx="2252379" cy="1511909"/>
          </a:xfrm>
          <a:prstGeom prst="rect">
            <a:avLst/>
          </a:prstGeom>
        </p:spPr>
      </p:pic>
      <p:sp>
        <p:nvSpPr>
          <p:cNvPr id="33" name="TextBox 12">
            <a:extLst>
              <a:ext uri="{FF2B5EF4-FFF2-40B4-BE49-F238E27FC236}">
                <a16:creationId xmlns:a16="http://schemas.microsoft.com/office/drawing/2014/main" id="{1305C060-8DDD-4381-8C45-DCAC2F06C230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D6DEA992-C49F-4337-9362-0CEBBABC0021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35" name="TextBox 11">
              <a:extLst>
                <a:ext uri="{FF2B5EF4-FFF2-40B4-BE49-F238E27FC236}">
                  <a16:creationId xmlns:a16="http://schemas.microsoft.com/office/drawing/2014/main" id="{4F39440E-2545-45A2-8589-D6F411185945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2CB1555B-EF6E-45BE-A915-3850B496B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pic>
        <p:nvPicPr>
          <p:cNvPr id="12" name="صورة 11">
            <a:extLst>
              <a:ext uri="{FF2B5EF4-FFF2-40B4-BE49-F238E27FC236}">
                <a16:creationId xmlns:a16="http://schemas.microsoft.com/office/drawing/2014/main" id="{C3553117-1ED6-43B5-85D6-1809A007C8A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40" r="3798" b="32424"/>
          <a:stretch/>
        </p:blipFill>
        <p:spPr>
          <a:xfrm>
            <a:off x="1174296" y="1895903"/>
            <a:ext cx="8308455" cy="3338665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04921B7E-4929-48A0-A4BA-BD04F23F5966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7954" y="709983"/>
            <a:ext cx="2876698" cy="4635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8944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326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BE02AD1-E1CB-4ACE-A4C5-E3912CE5DFF9}"/>
              </a:ext>
            </a:extLst>
          </p:cNvPr>
          <p:cNvGrpSpPr/>
          <p:nvPr/>
        </p:nvGrpSpPr>
        <p:grpSpPr>
          <a:xfrm>
            <a:off x="3784089" y="401601"/>
            <a:ext cx="3704429" cy="1050148"/>
            <a:chOff x="4272626" y="494733"/>
            <a:chExt cx="2093141" cy="708325"/>
          </a:xfrm>
        </p:grpSpPr>
        <p:grpSp>
          <p:nvGrpSpPr>
            <p:cNvPr id="6" name="Group 6"/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10535452" y="1046410"/>
            <a:ext cx="1053233" cy="1107098"/>
            <a:chOff x="0" y="16857"/>
            <a:chExt cx="2106465" cy="2214197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116758"/>
              <a:ext cx="2106465" cy="2114296"/>
              <a:chOff x="0" y="0"/>
              <a:chExt cx="1708150" cy="17145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220516" y="484811"/>
              <a:ext cx="1665435" cy="2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997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graf"/>
                <a:ea typeface="+mn-ea"/>
                <a:cs typeface="+mn-cs"/>
              </a:endParaRPr>
            </a:p>
          </p:txBody>
        </p:sp>
        <p:sp>
          <p:nvSpPr>
            <p:cNvPr id="21" name="AutoShape 21"/>
            <p:cNvSpPr/>
            <p:nvPr/>
          </p:nvSpPr>
          <p:spPr>
            <a:xfrm rot="-201720">
              <a:off x="766408" y="16857"/>
              <a:ext cx="580769" cy="199801"/>
            </a:xfrm>
            <a:prstGeom prst="rect">
              <a:avLst/>
            </a:prstGeom>
            <a:solidFill>
              <a:srgbClr val="000000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10636314" y="1173557"/>
            <a:ext cx="832718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تحقق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من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فهمك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C5191F"/>
              </a:solidFill>
              <a:effectLst/>
              <a:uLnTx/>
              <a:uFillTx/>
              <a:latin typeface="RoxboroughCF Bold"/>
              <a:ea typeface="+mn-ea"/>
              <a:cs typeface="Khalid Art bold" pitchFamily="2" charset="-78"/>
            </a:endParaRPr>
          </a:p>
        </p:txBody>
      </p: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36" name="Picture 21">
            <a:extLst>
              <a:ext uri="{FF2B5EF4-FFF2-40B4-BE49-F238E27FC236}">
                <a16:creationId xmlns:a16="http://schemas.microsoft.com/office/drawing/2014/main" id="{59E15BAD-62B8-45AC-BDA1-3D1641682B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310825" y="4878680"/>
            <a:ext cx="1661654" cy="1397866"/>
          </a:xfrm>
          <a:prstGeom prst="rect">
            <a:avLst/>
          </a:prstGeom>
        </p:spPr>
      </p:pic>
      <p:sp>
        <p:nvSpPr>
          <p:cNvPr id="30" name="TextBox 12">
            <a:extLst>
              <a:ext uri="{FF2B5EF4-FFF2-40B4-BE49-F238E27FC236}">
                <a16:creationId xmlns:a16="http://schemas.microsoft.com/office/drawing/2014/main" id="{24ECE4A1-128D-48E6-8DA4-D09AFE3F3EB8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09486774-5650-40B7-AB50-98B09496BAB4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33" name="TextBox 11">
              <a:extLst>
                <a:ext uri="{FF2B5EF4-FFF2-40B4-BE49-F238E27FC236}">
                  <a16:creationId xmlns:a16="http://schemas.microsoft.com/office/drawing/2014/main" id="{F6365EF9-416C-4B09-8DB4-203EB7AEDD5A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34" name="صورة 33">
              <a:extLst>
                <a:ext uri="{FF2B5EF4-FFF2-40B4-BE49-F238E27FC236}">
                  <a16:creationId xmlns:a16="http://schemas.microsoft.com/office/drawing/2014/main" id="{D39ACF1F-7BE4-437C-9D19-160774A0A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pic>
        <p:nvPicPr>
          <p:cNvPr id="26" name="صورة 25">
            <a:extLst>
              <a:ext uri="{FF2B5EF4-FFF2-40B4-BE49-F238E27FC236}">
                <a16:creationId xmlns:a16="http://schemas.microsoft.com/office/drawing/2014/main" id="{ECE42AB3-644D-4BF0-AF5C-3B573F43878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189" t="76667" r="3798" b="5625"/>
          <a:stretch/>
        </p:blipFill>
        <p:spPr>
          <a:xfrm>
            <a:off x="1961240" y="1895903"/>
            <a:ext cx="7676748" cy="125073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E47E400-94C1-479D-B563-2EF1BCCD051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7954" y="709983"/>
            <a:ext cx="2876698" cy="4635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79272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365</Words>
  <Application>Microsoft Office PowerPoint</Application>
  <PresentationFormat>شاشة عريضة</PresentationFormat>
  <Paragraphs>113</Paragraphs>
  <Slides>25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38" baseType="lpstr">
      <vt:lpstr>_PDMS_Saleem_QuranFont</vt:lpstr>
      <vt:lpstr>A Rezvan-fat</vt:lpstr>
      <vt:lpstr>Aldhabi</vt:lpstr>
      <vt:lpstr>AlQalam Ferdaos 1</vt:lpstr>
      <vt:lpstr>Andalus</vt:lpstr>
      <vt:lpstr>Arabic Typesetting</vt:lpstr>
      <vt:lpstr>Arial</vt:lpstr>
      <vt:lpstr>Calibri</vt:lpstr>
      <vt:lpstr>RoxboroughCF Bold</vt:lpstr>
      <vt:lpstr>Sunday Bold</vt:lpstr>
      <vt:lpstr>Telegraf</vt:lpstr>
      <vt:lpstr>YAEXDqNEkMM 1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abdulaziz alsamily</dc:creator>
  <cp:lastModifiedBy>abdulaziz alsamily</cp:lastModifiedBy>
  <cp:revision>13</cp:revision>
  <dcterms:created xsi:type="dcterms:W3CDTF">2022-01-13T04:01:15Z</dcterms:created>
  <dcterms:modified xsi:type="dcterms:W3CDTF">2022-01-13T07:15:17Z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F8392991-5959-456D-9506-E7ECDF200B14</vt:lpwstr>
  </property>
  <property fmtid="{D5CDD505-2E9C-101B-9397-08002B2CF9AE}" pid="3" name="ArticulatePath">
    <vt:lpwstr>عرض تقديمي2</vt:lpwstr>
  </property>
</Properties>
</file>