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6" r:id="rId6"/>
    <p:sldId id="270" r:id="rId7"/>
    <p:sldId id="260" r:id="rId8"/>
    <p:sldId id="271" r:id="rId9"/>
    <p:sldId id="267" r:id="rId10"/>
    <p:sldId id="272" r:id="rId11"/>
    <p:sldId id="269" r:id="rId12"/>
    <p:sldId id="273" r:id="rId13"/>
    <p:sldId id="268" r:id="rId14"/>
    <p:sldId id="274" r:id="rId15"/>
    <p:sldId id="275" r:id="rId16"/>
    <p:sldId id="276" r:id="rId17"/>
    <p:sldId id="265" r:id="rId18"/>
    <p:sldId id="623" r:id="rId19"/>
    <p:sldId id="279" r:id="rId20"/>
    <p:sldId id="278" r:id="rId21"/>
    <p:sldId id="280" r:id="rId22"/>
    <p:sldId id="281" r:id="rId23"/>
    <p:sldId id="282" r:id="rId24"/>
    <p:sldId id="284" r:id="rId25"/>
    <p:sldId id="622" r:id="rId26"/>
    <p:sldId id="277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066DB3-ECFC-47F3-8989-36A382CB0D98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84F8E0-8ACD-4385-AD2D-7A7671558D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40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E6E4-90C8-40A1-9DEE-51E8247DFA0F}" type="slidenum">
              <a:rPr lang="ar-SA" smtClean="0"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735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E6E4-90C8-40A1-9DEE-51E8247DFA0F}" type="slidenum">
              <a:rPr lang="ar-SA" smtClean="0"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8592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E6E4-90C8-40A1-9DEE-51E8247DFA0F}" type="slidenum">
              <a:rPr lang="ar-SA" smtClean="0"/>
              <a:t>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4850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EB2784-A6E5-46AE-59F3-FCF3410CC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177D25-3AA1-4E25-3033-49E070CD5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E0E546-78D0-A32E-17D1-5ECB970B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47CC9C-F248-335A-B672-977DCA6C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F42915-6A88-6558-7898-D4B6EFB9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838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19AA54-7D45-63FB-9179-19D93306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46465C5-DD1F-27D3-B923-F97BE2D9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9683E9-1AD2-B9B4-D33B-AD732B41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C40356-1B0E-A7B4-53F5-8BD37A00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AAD935-43EF-666D-C169-2F0398BB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87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9D99BA-9FAF-13C4-2BD4-6D72EDEFC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89B3AF3-98A2-D166-455E-72E156398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082448-7F58-1392-7965-FD7CE835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227F24-E341-CEDF-335C-3121431B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3AC49C-5F5A-1E26-0A6D-AC290929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72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2466CF-8F5C-94ED-0F6A-D55892FD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590094-B380-F7E4-2A7E-F9AB788B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769140-E6C8-2085-6B93-E16CD867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6C5D51-E17C-FF9C-ECD0-F9F05B48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7D920B-A53B-70E3-67DE-27EDB154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98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DF40BD-A30C-AF04-D26F-F1DB75A0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14D038-A77F-7A6C-9029-9FE66E69E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0D4A8F-AD0F-FADE-4F40-B17B9C2F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F5557D-C2F0-7869-C8A9-A2C9D7AE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DFD20A-CC3A-71F0-F428-5D63CA32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69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683108-0545-D3FF-805C-0CA6A3DD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278366-5A61-B7E1-6F0C-B7224E140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5B8AE6-7005-9ABA-04A7-6B6E5A2DD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F9053A-83A2-8BAB-4EA1-871A9DD1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A183F33-9553-12DB-24B2-A8588E90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F615E7-1A25-A042-D299-8EF7DBBF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69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E4AA0A-07E3-69DB-7B5A-F1C9EE93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556931-00C1-F285-D1C4-84235D14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757E59-2F77-D896-D031-906C53187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736D485-4987-DE60-B0B2-F9ED4EDD7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51F07D4-08F8-0FCF-1F97-A35113A51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6B3123-3921-D923-DC66-B253CB3A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2995DD5-16CE-1DF8-F8BC-81F3B718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09A8D6E-69EA-DAE2-97A0-E2F1BCE9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9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EBA72B-85CF-0E96-8E21-C86DB3EA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55B03C2-BC7A-20B2-40F9-902399E6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94F0D76-1961-9E58-7ABA-1FFAE6C2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96A4259-EA06-2C63-0097-5808D553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92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F6E1EC0-2C7C-92C1-29E7-1DD2E693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FAAFBD-EE0B-CAA6-24EA-4780AE68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1EEBAC1-91DD-7551-DFF9-3F9772B9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701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C69997-DE94-6CC0-3095-CC1B2231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931550-F196-37D9-11A5-2E75F783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568EE34-5C07-4CB7-042D-7ECC6447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E5D48C-9D44-FB45-FDB6-AB7EAE05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BC871A-E58C-FB94-98A6-17554AF3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3E4B66-447D-39D9-C02C-B37232D9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11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1F23FA-DB7D-507F-36E7-AC445FFE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5FA2429-6F48-95AB-78FB-96DE5ABBC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57A1A1-2210-5874-0BD7-5E075F7B0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09E496-0F56-22A9-15FE-F8835B86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7F927F-8D15-E295-41DA-27341A7C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3C96DD-6298-EA59-9478-2C9617E6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24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C027452-5443-4165-5B58-736AB504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6B02B1F-A575-1F9A-8B82-99EF8580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F9CA2-B74B-5CF3-A013-9A843A223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933B-49C0-4113-AF50-1944E20BD486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D44B94-855A-A76E-D6CB-69FF58EB8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FF6096-2C9C-3547-7861-5E3887211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A9A8-7014-466B-AB5F-10C24487D8F9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9513D5B-69D3-D89E-14DB-82A81D13B57F}"/>
              </a:ext>
            </a:extLst>
          </p:cNvPr>
          <p:cNvSpPr txBox="1"/>
          <p:nvPr userDrawn="1"/>
        </p:nvSpPr>
        <p:spPr>
          <a:xfrm>
            <a:off x="74112" y="6858000"/>
            <a:ext cx="3870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Agency FB" panose="020B0503020202020204" pitchFamily="34" charset="0"/>
              </a:rPr>
              <a:t>Done by Hissah Alotaibi</a:t>
            </a:r>
            <a:endParaRPr lang="ar-SA" sz="2400" b="1" dirty="0">
              <a:latin typeface="Agency FB" panose="020B0503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52746FE-0AEE-607B-509C-0FAB81C32751}"/>
              </a:ext>
            </a:extLst>
          </p:cNvPr>
          <p:cNvSpPr txBox="1"/>
          <p:nvPr userDrawn="1"/>
        </p:nvSpPr>
        <p:spPr>
          <a:xfrm rot="16200000" flipH="1">
            <a:off x="10025897" y="4555372"/>
            <a:ext cx="3870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Done by Hissah Alotaibi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E0DA044-CC44-7E1F-EE2B-97A395195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370117" y="566057"/>
            <a:ext cx="5725883" cy="572588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098" name="Picture 2" descr="اجمل دعاء الصباح مع الصور 2020 صور ادعية صباحية – مُلهم نت">
            <a:extLst>
              <a:ext uri="{FF2B5EF4-FFF2-40B4-BE49-F238E27FC236}">
                <a16:creationId xmlns:a16="http://schemas.microsoft.com/office/drawing/2014/main" id="{1FBE4007-3815-1C09-6260-005469AB8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096000" y="815430"/>
            <a:ext cx="5725882" cy="572588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8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1AB0BA9-5149-5D9B-0437-A80E7C0DFE90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04A6ECFA-79E8-D527-74D3-89F838A9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EDB5B9B-585E-524D-8744-FF58CCA2C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9EFCFF7-9BE1-6E88-CAD3-CD109E8874FF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Present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D73653-1265-6DC3-E77E-B467E4A7FED7}"/>
              </a:ext>
            </a:extLst>
          </p:cNvPr>
          <p:cNvSpPr txBox="1"/>
          <p:nvPr/>
        </p:nvSpPr>
        <p:spPr>
          <a:xfrm>
            <a:off x="-11213" y="1587441"/>
            <a:ext cx="2051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am not a big fan of his jokes.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8D9BB08-A70D-7AAD-DF91-1D29A1ACC0F6}"/>
              </a:ext>
            </a:extLst>
          </p:cNvPr>
          <p:cNvSpPr txBox="1"/>
          <p:nvPr/>
        </p:nvSpPr>
        <p:spPr>
          <a:xfrm>
            <a:off x="5081586" y="3126497"/>
            <a:ext cx="5144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didn’t feel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down today. I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cheer up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BD23509-90F4-860F-5A8C-DE900CF49EE4}"/>
              </a:ext>
            </a:extLst>
          </p:cNvPr>
          <p:cNvSpPr txBox="1"/>
          <p:nvPr/>
        </p:nvSpPr>
        <p:spPr>
          <a:xfrm>
            <a:off x="0" y="4890743"/>
            <a:ext cx="1718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comedian can’t make people laugh.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C6F433B-3CB2-B726-EF70-921CB8D1D87F}"/>
              </a:ext>
            </a:extLst>
          </p:cNvPr>
          <p:cNvSpPr txBox="1"/>
          <p:nvPr/>
        </p:nvSpPr>
        <p:spPr>
          <a:xfrm>
            <a:off x="4589690" y="1251783"/>
            <a:ext cx="5144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found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his jokes funny.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5293621-DF43-E507-7F6D-D023785CF076}"/>
              </a:ext>
            </a:extLst>
          </p:cNvPr>
          <p:cNvSpPr txBox="1"/>
          <p:nvPr/>
        </p:nvSpPr>
        <p:spPr>
          <a:xfrm>
            <a:off x="119743" y="3522956"/>
            <a:ext cx="21240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feel down today.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477B242-9244-BD45-B4F8-FB96C4E9072E}"/>
              </a:ext>
            </a:extLst>
          </p:cNvPr>
          <p:cNvSpPr txBox="1"/>
          <p:nvPr/>
        </p:nvSpPr>
        <p:spPr>
          <a:xfrm>
            <a:off x="4586656" y="4976728"/>
            <a:ext cx="617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The comedian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wishes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he </a:t>
            </a:r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make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people laugh.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6" name="Picture 2" descr="Free Feeling Cliparts, Download Free Feeling Cliparts png images, Free  ClipArts on Clipart Library">
            <a:extLst>
              <a:ext uri="{FF2B5EF4-FFF2-40B4-BE49-F238E27FC236}">
                <a16:creationId xmlns:a16="http://schemas.microsoft.com/office/drawing/2014/main" id="{A8EE76A4-5422-4674-09AB-680C935E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08" y="3376553"/>
            <a:ext cx="855949" cy="9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Comedian Cliparts, Download Free Comedian Cliparts png images, Free  ClipArts on Clipart Library">
            <a:extLst>
              <a:ext uri="{FF2B5EF4-FFF2-40B4-BE49-F238E27FC236}">
                <a16:creationId xmlns:a16="http://schemas.microsoft.com/office/drawing/2014/main" id="{FB9F491F-1358-F862-4A2A-FEAE480C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74" y="4906300"/>
            <a:ext cx="1079583" cy="10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2,939 Admire Stock Vector Illustration and Royalty Free Admire Clipart">
            <a:extLst>
              <a:ext uri="{FF2B5EF4-FFF2-40B4-BE49-F238E27FC236}">
                <a16:creationId xmlns:a16="http://schemas.microsoft.com/office/drawing/2014/main" id="{5CB527DF-F988-071B-0E27-F651367D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74" y="701159"/>
            <a:ext cx="1185864" cy="11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Wishes logo stock illustration. Illustration of illusion - 42405928">
            <a:extLst>
              <a:ext uri="{FF2B5EF4-FFF2-40B4-BE49-F238E27FC236}">
                <a16:creationId xmlns:a16="http://schemas.microsoft.com/office/drawing/2014/main" id="{E74C5C87-361D-6AA0-8C9C-E0551672E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7504" r="8611" b="5769"/>
          <a:stretch/>
        </p:blipFill>
        <p:spPr bwMode="auto">
          <a:xfrm rot="20386321">
            <a:off x="2022770" y="2324543"/>
            <a:ext cx="2228218" cy="23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E021DF15-AD31-9587-A3C1-520262EF82A7}"/>
              </a:ext>
            </a:extLst>
          </p:cNvPr>
          <p:cNvSpPr/>
          <p:nvPr/>
        </p:nvSpPr>
        <p:spPr>
          <a:xfrm>
            <a:off x="1412976" y="2730913"/>
            <a:ext cx="9739121" cy="1878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wish and if only for things you want to happen now or in the future but which you know probably won’t happen</a:t>
            </a:r>
            <a:endParaRPr lang="ar-SA" sz="24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27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1AB0BA9-5149-5D9B-0437-A80E7C0DFE90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04A6ECFA-79E8-D527-74D3-89F838A9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EDB5B9B-585E-524D-8744-FF58CCA2C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B7FC6BF-7F4E-F39D-08AF-F77C9C0AFDF4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Future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2E34EB-BA0D-9E9C-78AE-4C5F6666887D}"/>
              </a:ext>
            </a:extLst>
          </p:cNvPr>
          <p:cNvSpPr txBox="1"/>
          <p:nvPr/>
        </p:nvSpPr>
        <p:spPr>
          <a:xfrm>
            <a:off x="261937" y="1503310"/>
            <a:ext cx="4157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won’t lend me his car. </a:t>
            </a:r>
            <a:endParaRPr lang="ar-SA" sz="24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4B7A3FD-1F97-210F-D299-F79A1ACFFDAA}"/>
              </a:ext>
            </a:extLst>
          </p:cNvPr>
          <p:cNvSpPr txBox="1"/>
          <p:nvPr/>
        </p:nvSpPr>
        <p:spPr>
          <a:xfrm>
            <a:off x="42182" y="3767407"/>
            <a:ext cx="6053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brother will leave for college soon. </a:t>
            </a:r>
            <a:endParaRPr lang="ar-SA" sz="24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pic>
        <p:nvPicPr>
          <p:cNvPr id="4098" name="Picture 2" descr="Happy family travelling by car illustration. Travel, road trip,  transportation concept 11980329 Vector Art at Vecteezy">
            <a:extLst>
              <a:ext uri="{FF2B5EF4-FFF2-40B4-BE49-F238E27FC236}">
                <a16:creationId xmlns:a16="http://schemas.microsoft.com/office/drawing/2014/main" id="{4991815E-D8D9-ABE5-B411-F2DB4C93E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6111" r="13084" b="14028"/>
          <a:stretch/>
        </p:blipFill>
        <p:spPr bwMode="auto">
          <a:xfrm>
            <a:off x="7139180" y="608459"/>
            <a:ext cx="3471670" cy="19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ười Đàn Ông Sau Khi Mua Sắm Chờ Taxi Hình Minh Họa Vector Hình minh họa  Sẵn có - Tải xuống Hình ảnh Ngay bây giờ - iStock">
            <a:extLst>
              <a:ext uri="{FF2B5EF4-FFF2-40B4-BE49-F238E27FC236}">
                <a16:creationId xmlns:a16="http://schemas.microsoft.com/office/drawing/2014/main" id="{99340944-8085-5B4D-7E23-EC083C22E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15241" r="6045" b="11141"/>
          <a:stretch/>
        </p:blipFill>
        <p:spPr bwMode="auto">
          <a:xfrm>
            <a:off x="6781800" y="2865169"/>
            <a:ext cx="3829050" cy="29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0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1AB0BA9-5149-5D9B-0437-A80E7C0DFE90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04A6ECFA-79E8-D527-74D3-89F838A9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EDB5B9B-585E-524D-8744-FF58CCA2C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B7FC6BF-7F4E-F39D-08AF-F77C9C0AFDF4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Future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2E34EB-BA0D-9E9C-78AE-4C5F6666887D}"/>
              </a:ext>
            </a:extLst>
          </p:cNvPr>
          <p:cNvSpPr txBox="1"/>
          <p:nvPr/>
        </p:nvSpPr>
        <p:spPr>
          <a:xfrm>
            <a:off x="729341" y="1360107"/>
            <a:ext cx="16749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won’t lend me his car. </a:t>
            </a:r>
            <a:endParaRPr lang="ar-SA" sz="16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4B7A3FD-1F97-210F-D299-F79A1ACFFDAA}"/>
              </a:ext>
            </a:extLst>
          </p:cNvPr>
          <p:cNvSpPr txBox="1"/>
          <p:nvPr/>
        </p:nvSpPr>
        <p:spPr>
          <a:xfrm>
            <a:off x="261936" y="4692500"/>
            <a:ext cx="2438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brother will leave for college soon. </a:t>
            </a:r>
            <a:endParaRPr lang="ar-SA" sz="16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619A30C-65EB-82B4-9EFA-F5916CE822D0}"/>
              </a:ext>
            </a:extLst>
          </p:cNvPr>
          <p:cNvSpPr txBox="1"/>
          <p:nvPr/>
        </p:nvSpPr>
        <p:spPr>
          <a:xfrm>
            <a:off x="4511275" y="1741250"/>
            <a:ext cx="6542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8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 he would lend me his car. 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1B33D02-63C1-EEEC-E1BC-1541575CF9FF}"/>
              </a:ext>
            </a:extLst>
          </p:cNvPr>
          <p:cNvSpPr txBox="1"/>
          <p:nvPr/>
        </p:nvSpPr>
        <p:spPr>
          <a:xfrm>
            <a:off x="5471364" y="4650016"/>
            <a:ext cx="4323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If only he </a:t>
            </a:r>
            <a:r>
              <a:rPr lang="en-US" sz="28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 stay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pic>
        <p:nvPicPr>
          <p:cNvPr id="4098" name="Picture 2" descr="Happy family travelling by car illustration. Travel, road trip,  transportation concept 11980329 Vector Art at Vecteezy">
            <a:extLst>
              <a:ext uri="{FF2B5EF4-FFF2-40B4-BE49-F238E27FC236}">
                <a16:creationId xmlns:a16="http://schemas.microsoft.com/office/drawing/2014/main" id="{4991815E-D8D9-ABE5-B411-F2DB4C93E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6111" r="13084" b="14028"/>
          <a:stretch/>
        </p:blipFill>
        <p:spPr bwMode="auto">
          <a:xfrm>
            <a:off x="10177288" y="744012"/>
            <a:ext cx="1752601" cy="9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ười Đàn Ông Sau Khi Mua Sắm Chờ Taxi Hình Minh Họa Vector Hình minh họa  Sẵn có - Tải xuống Hình ảnh Ngay bây giờ - iStock">
            <a:extLst>
              <a:ext uri="{FF2B5EF4-FFF2-40B4-BE49-F238E27FC236}">
                <a16:creationId xmlns:a16="http://schemas.microsoft.com/office/drawing/2014/main" id="{99340944-8085-5B4D-7E23-EC083C22E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15241" r="6045" b="11141"/>
          <a:stretch/>
        </p:blipFill>
        <p:spPr bwMode="auto">
          <a:xfrm>
            <a:off x="10420004" y="4692500"/>
            <a:ext cx="1267171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Wishes logo stock illustration. Illustration of illusion - 42405928">
            <a:extLst>
              <a:ext uri="{FF2B5EF4-FFF2-40B4-BE49-F238E27FC236}">
                <a16:creationId xmlns:a16="http://schemas.microsoft.com/office/drawing/2014/main" id="{F332B8E4-A834-D26E-15CB-6C43050E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7504" r="8611" b="5769"/>
          <a:stretch/>
        </p:blipFill>
        <p:spPr bwMode="auto">
          <a:xfrm rot="20386321">
            <a:off x="2137070" y="1965571"/>
            <a:ext cx="2228218" cy="23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1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1AB0BA9-5149-5D9B-0437-A80E7C0DFE90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04A6ECFA-79E8-D527-74D3-89F838A9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EDB5B9B-585E-524D-8744-FF58CCA2C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Who Is Afraid of Math? What Is Math Anxiety? And What Can You Do about It?  · Frontiers for Young Minds">
            <a:extLst>
              <a:ext uri="{FF2B5EF4-FFF2-40B4-BE49-F238E27FC236}">
                <a16:creationId xmlns:a16="http://schemas.microsoft.com/office/drawing/2014/main" id="{73F78552-FA17-85E8-8453-2608EFD7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04" y="800101"/>
            <a:ext cx="3001545" cy="22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890CD-C419-E9FF-6DAB-156872128DC3}"/>
              </a:ext>
            </a:extLst>
          </p:cNvPr>
          <p:cNvSpPr txBox="1"/>
          <p:nvPr/>
        </p:nvSpPr>
        <p:spPr>
          <a:xfrm>
            <a:off x="190499" y="1567935"/>
            <a:ext cx="4362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I’m not good at math.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B9C9314-A1D8-FE2E-9376-E0B3EBECA410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7598C13-C860-9F66-1EA7-5DFD0BE4A582}"/>
              </a:ext>
            </a:extLst>
          </p:cNvPr>
          <p:cNvSpPr txBox="1"/>
          <p:nvPr/>
        </p:nvSpPr>
        <p:spPr>
          <a:xfrm>
            <a:off x="438149" y="4016513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I </a:t>
            </a:r>
            <a:r>
              <a:rPr lang="en-US" sz="2800" b="1" dirty="0">
                <a:solidFill>
                  <a:srgbClr val="FFC000"/>
                </a:solidFill>
              </a:rPr>
              <a:t>wish</a:t>
            </a:r>
            <a:r>
              <a:rPr lang="en-US" sz="2800" dirty="0"/>
              <a:t> I was/were better at math.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7069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1AB0BA9-5149-5D9B-0437-A80E7C0DFE90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04A6ECFA-79E8-D527-74D3-89F838A9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EDB5B9B-585E-524D-8744-FF58CCA2C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B9C9314-A1D8-FE2E-9376-E0B3EBECA410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D22197C-4E2A-85C4-945A-2CC8E43D00FB}"/>
              </a:ext>
            </a:extLst>
          </p:cNvPr>
          <p:cNvSpPr txBox="1"/>
          <p:nvPr/>
        </p:nvSpPr>
        <p:spPr>
          <a:xfrm>
            <a:off x="320447" y="1939409"/>
            <a:ext cx="7410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 couldn’t go to the football game last weekend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8194" name="Picture 2" descr="2,048 Football Player Images Clip Art Images, Stock Photos &amp; Vectors |  Shutterstock">
            <a:extLst>
              <a:ext uri="{FF2B5EF4-FFF2-40B4-BE49-F238E27FC236}">
                <a16:creationId xmlns:a16="http://schemas.microsoft.com/office/drawing/2014/main" id="{CB688CFE-22EB-CDB0-CE79-C7487EF5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701159"/>
            <a:ext cx="3219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B0B82F-FC77-CB30-F5CD-FDFD41B22B6D}"/>
              </a:ext>
            </a:extLst>
          </p:cNvPr>
          <p:cNvSpPr txBox="1"/>
          <p:nvPr/>
        </p:nvSpPr>
        <p:spPr>
          <a:xfrm>
            <a:off x="704849" y="4087595"/>
            <a:ext cx="9382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(I </a:t>
            </a:r>
            <a:r>
              <a:rPr lang="en-US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I could have gone to the football game last weekend.)</a:t>
            </a:r>
            <a:endParaRPr lang="ar-SA" sz="24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07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1AB0BA9-5149-5D9B-0437-A80E7C0DFE90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04A6ECFA-79E8-D527-74D3-89F838A9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EDB5B9B-585E-524D-8744-FF58CCA2C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B9C9314-A1D8-FE2E-9376-E0B3EBECA410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0510C4-0AE7-8CCB-D5F8-C8E2723CF2DC}"/>
              </a:ext>
            </a:extLst>
          </p:cNvPr>
          <p:cNvSpPr txBox="1"/>
          <p:nvPr/>
        </p:nvSpPr>
        <p:spPr>
          <a:xfrm>
            <a:off x="146957" y="1663184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My friend won’t lend me any money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9218" name="Picture 2" descr="borrow money clipart - Clip Art Library">
            <a:extLst>
              <a:ext uri="{FF2B5EF4-FFF2-40B4-BE49-F238E27FC236}">
                <a16:creationId xmlns:a16="http://schemas.microsoft.com/office/drawing/2014/main" id="{F4CFE636-5FE6-D30F-AB28-AD161D3C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600075"/>
            <a:ext cx="3128963" cy="23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00395F3-B4B2-EB2C-3233-318A85F38FE1}"/>
              </a:ext>
            </a:extLst>
          </p:cNvPr>
          <p:cNvSpPr txBox="1"/>
          <p:nvPr/>
        </p:nvSpPr>
        <p:spPr>
          <a:xfrm>
            <a:off x="261936" y="4136808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(I </a:t>
            </a:r>
            <a:r>
              <a:rPr lang="en-US" sz="2400" b="1" dirty="0">
                <a:solidFill>
                  <a:srgbClr val="FFC000"/>
                </a:solidFill>
              </a:rPr>
              <a:t>wish </a:t>
            </a:r>
            <a:r>
              <a:rPr lang="en-US" sz="2400" dirty="0"/>
              <a:t>my friend would lend me some money.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521803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D167269-568E-FA48-183A-628F51293C65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A8B682C9-C585-F008-CCFE-7194C5D97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C9177CF4-CF42-602C-352E-414066A0C1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5C5DEC3-C573-B711-5F44-1537B9F7BE6D}"/>
              </a:ext>
            </a:extLst>
          </p:cNvPr>
          <p:cNvSpPr txBox="1"/>
          <p:nvPr/>
        </p:nvSpPr>
        <p:spPr>
          <a:xfrm>
            <a:off x="190500" y="272534"/>
            <a:ext cx="3009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Expressing Criticism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BFD5A1-1EB8-7FBD-5C29-09638348231E}"/>
              </a:ext>
            </a:extLst>
          </p:cNvPr>
          <p:cNvSpPr txBox="1"/>
          <p:nvPr/>
        </p:nvSpPr>
        <p:spPr>
          <a:xfrm>
            <a:off x="847532" y="2362018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he </a:t>
            </a:r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wouldn’t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use his cell phone in class.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E343C9-0FF1-1215-BB83-B2539772D8E4}"/>
              </a:ext>
            </a:extLst>
          </p:cNvPr>
          <p:cNvSpPr txBox="1"/>
          <p:nvPr/>
        </p:nvSpPr>
        <p:spPr>
          <a:xfrm>
            <a:off x="476248" y="4562937"/>
            <a:ext cx="6743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the children </a:t>
            </a:r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stop interrupting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10242" name="Picture 2" descr="Student Using Smartphone During Class Royalty Free SVG, Cliparts, Vectors,  And Stock Illustration. Image 71497911.">
            <a:extLst>
              <a:ext uri="{FF2B5EF4-FFF2-40B4-BE49-F238E27FC236}">
                <a16:creationId xmlns:a16="http://schemas.microsoft.com/office/drawing/2014/main" id="{01C5EC2A-A149-6E22-FB17-3EB06BBF8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5832" b="3974"/>
          <a:stretch/>
        </p:blipFill>
        <p:spPr bwMode="auto">
          <a:xfrm>
            <a:off x="8991602" y="638767"/>
            <a:ext cx="2724150" cy="252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ips for Parents of Children with ADHD | PediatriCare">
            <a:extLst>
              <a:ext uri="{FF2B5EF4-FFF2-40B4-BE49-F238E27FC236}">
                <a16:creationId xmlns:a16="http://schemas.microsoft.com/office/drawing/2014/main" id="{61D42802-0898-1129-3477-75EE34F3D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t="10705" r="9469" b="12588"/>
          <a:stretch/>
        </p:blipFill>
        <p:spPr bwMode="auto">
          <a:xfrm>
            <a:off x="7839077" y="3876674"/>
            <a:ext cx="3876675" cy="19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8680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D167269-568E-FA48-183A-628F51293C65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A8B682C9-C585-F008-CCFE-7194C5D97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C9177CF4-CF42-602C-352E-414066A0C1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BDDD0D85-662A-219F-6882-4860E10B2C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994">
            <a:off x="333375" y="571499"/>
            <a:ext cx="11223855" cy="52292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BC5775B-F565-719D-2F19-638F729A6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2" y="933449"/>
            <a:ext cx="10922460" cy="469582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F9F1C35-605A-4505-4127-BBCECD6ACCDF}"/>
              </a:ext>
            </a:extLst>
          </p:cNvPr>
          <p:cNvSpPr txBox="1"/>
          <p:nvPr/>
        </p:nvSpPr>
        <p:spPr>
          <a:xfrm>
            <a:off x="2184855" y="2591476"/>
            <a:ext cx="85385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it </a:t>
            </a:r>
            <a:r>
              <a:rPr lang="en-US" sz="2000" b="1" dirty="0">
                <a:solidFill>
                  <a:srgbClr val="002060"/>
                </a:solidFill>
              </a:rPr>
              <a:t>wasn’t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so cold and wet. 	   </a:t>
            </a:r>
            <a:r>
              <a:rPr lang="en-US" sz="2000" dirty="0">
                <a:solidFill>
                  <a:srgbClr val="FF0000"/>
                </a:solidFill>
              </a:rPr>
              <a:t>///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 I </a:t>
            </a:r>
            <a:r>
              <a:rPr lang="en-US" sz="2000" b="1" dirty="0">
                <a:solidFill>
                  <a:srgbClr val="002060"/>
                </a:solidFill>
              </a:rPr>
              <a:t>wasn’t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so down. </a:t>
            </a:r>
            <a:endParaRPr lang="ar-SA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8BC5015-13E6-69B0-FD12-793C8F16B1DC}"/>
              </a:ext>
            </a:extLst>
          </p:cNvPr>
          <p:cNvSpPr txBox="1"/>
          <p:nvPr/>
        </p:nvSpPr>
        <p:spPr>
          <a:xfrm>
            <a:off x="2559450" y="3475560"/>
            <a:ext cx="92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he </a:t>
            </a:r>
            <a:r>
              <a:rPr lang="en-US" sz="2000" b="1" dirty="0">
                <a:solidFill>
                  <a:srgbClr val="002060"/>
                </a:solidFill>
              </a:rPr>
              <a:t>wasn’t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so run-down and stressed.   </a:t>
            </a:r>
            <a:r>
              <a:rPr lang="en-US" sz="2000" dirty="0">
                <a:solidFill>
                  <a:srgbClr val="FF0000"/>
                </a:solidFill>
              </a:rPr>
              <a:t>///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he </a:t>
            </a:r>
            <a:r>
              <a:rPr lang="en-US" sz="2000" b="1" dirty="0">
                <a:solidFill>
                  <a:srgbClr val="002060"/>
                </a:solidFill>
              </a:rPr>
              <a:t>wouldn’t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get sick so easily </a:t>
            </a:r>
            <a:endParaRPr lang="ar-SA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8075F2-22DA-467F-3545-4CF7783EB9B0}"/>
              </a:ext>
            </a:extLst>
          </p:cNvPr>
          <p:cNvSpPr txBox="1"/>
          <p:nvPr/>
        </p:nvSpPr>
        <p:spPr>
          <a:xfrm>
            <a:off x="3145174" y="4289796"/>
            <a:ext cx="75172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</a:rPr>
              <a:t>would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let me go out tomorrow night </a:t>
            </a:r>
            <a:endParaRPr lang="ar-SA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721CD-8BA6-2309-9A9D-CA946C068D9D}"/>
              </a:ext>
            </a:extLst>
          </p:cNvPr>
          <p:cNvSpPr txBox="1"/>
          <p:nvPr/>
        </p:nvSpPr>
        <p:spPr>
          <a:xfrm>
            <a:off x="2046169" y="5104032"/>
            <a:ext cx="8420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n-US" sz="2000" b="1" dirty="0">
                <a:solidFill>
                  <a:srgbClr val="002060"/>
                </a:solidFill>
              </a:rPr>
              <a:t>hadn’t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taken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my brother’s cell phone without asking permission </a:t>
            </a:r>
            <a:endParaRPr lang="ar-SA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86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فأجاءها المخاض إلى جذع النخلة قالت ياليتني مت قبل هذا وكنت نسيا . [ مريم:  23]">
            <a:extLst>
              <a:ext uri="{FF2B5EF4-FFF2-40B4-BE49-F238E27FC236}">
                <a16:creationId xmlns:a16="http://schemas.microsoft.com/office/drawing/2014/main" id="{71BDB2E6-51FF-CC1B-03F4-24330C62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2913"/>
            <a:ext cx="97536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F20D217-7CC0-282C-5068-B3A27625247D}"/>
              </a:ext>
            </a:extLst>
          </p:cNvPr>
          <p:cNvSpPr txBox="1"/>
          <p:nvPr/>
        </p:nvSpPr>
        <p:spPr>
          <a:xfrm>
            <a:off x="2770914" y="3075057"/>
            <a:ext cx="5896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Such…That / So…That</a:t>
            </a:r>
            <a:endParaRPr lang="ar-SA" sz="4000" b="1" dirty="0">
              <a:solidFill>
                <a:srgbClr val="FF0000"/>
              </a:solidFill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79B062F-6A29-8A03-F2EB-AA42155111A1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9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8DE1868D-1322-8BDE-BDFE-E1D49A1AE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9D616D7F-1E88-7717-BF86-EAAB8F45E9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323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ughing Stock Illustrations – 83,050 Laughing Stock Illustrations, Vectors  &amp; Clipart - Dreamstime">
            <a:extLst>
              <a:ext uri="{FF2B5EF4-FFF2-40B4-BE49-F238E27FC236}">
                <a16:creationId xmlns:a16="http://schemas.microsoft.com/office/drawing/2014/main" id="{F130DA0B-1F1C-A08D-F8D8-583C4866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4314072"/>
            <a:ext cx="3571874" cy="24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45 Laughing Hysterically Illustrations &amp; Clip Art - iStock | Woman laughing  hysterically, Friends laughing hysterically, Men laughing hysterically">
            <a:extLst>
              <a:ext uri="{FF2B5EF4-FFF2-40B4-BE49-F238E27FC236}">
                <a16:creationId xmlns:a16="http://schemas.microsoft.com/office/drawing/2014/main" id="{1F0D80A2-3000-547A-169E-15EC7011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66" y="152046"/>
            <a:ext cx="2894617" cy="22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d man cartoon png - Clip Art Library">
            <a:extLst>
              <a:ext uri="{FF2B5EF4-FFF2-40B4-BE49-F238E27FC236}">
                <a16:creationId xmlns:a16="http://schemas.microsoft.com/office/drawing/2014/main" id="{6B1800A3-100A-1CE7-4BC1-722BE26BB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1"/>
          <a:stretch/>
        </p:blipFill>
        <p:spPr bwMode="auto">
          <a:xfrm>
            <a:off x="64988" y="3311287"/>
            <a:ext cx="4110038" cy="3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7892BA8-2814-3245-0E61-89B8C7B03F3E}"/>
              </a:ext>
            </a:extLst>
          </p:cNvPr>
          <p:cNvSpPr txBox="1"/>
          <p:nvPr/>
        </p:nvSpPr>
        <p:spPr>
          <a:xfrm>
            <a:off x="3264001" y="3167390"/>
            <a:ext cx="4752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Laugh Out Loud</a:t>
            </a:r>
            <a:endParaRPr lang="ar-SA" sz="36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9E12739-9860-3BF1-349E-DA7A070BF4F9}"/>
              </a:ext>
            </a:extLst>
          </p:cNvPr>
          <p:cNvSpPr txBox="1"/>
          <p:nvPr/>
        </p:nvSpPr>
        <p:spPr>
          <a:xfrm>
            <a:off x="271746" y="806503"/>
            <a:ext cx="929640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 new TV sitcom is 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a funny show 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everyone in my class watches it.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FEEF320-5C80-A938-0DBF-62F0F74F1E43}"/>
              </a:ext>
            </a:extLst>
          </p:cNvPr>
          <p:cNvSpPr txBox="1"/>
          <p:nvPr/>
        </p:nvSpPr>
        <p:spPr>
          <a:xfrm>
            <a:off x="257174" y="3893687"/>
            <a:ext cx="985837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 comedian was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amusing 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he had everyone in stitches. We laughed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much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we had tears in our eyes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6" name="Picture 4" descr="Free Comedian Cliparts, Download Free Comedian Cliparts png images, Free  ClipArts on Clipart Library">
            <a:extLst>
              <a:ext uri="{FF2B5EF4-FFF2-40B4-BE49-F238E27FC236}">
                <a16:creationId xmlns:a16="http://schemas.microsoft.com/office/drawing/2014/main" id="{293F52F7-578E-6C19-80CE-3BA9953B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47" y="3429000"/>
            <a:ext cx="2366679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v Shows Clipart Tv Presenter - Television PNG Image | Transparent PNG Free  Download on SeekPNG">
            <a:extLst>
              <a:ext uri="{FF2B5EF4-FFF2-40B4-BE49-F238E27FC236}">
                <a16:creationId xmlns:a16="http://schemas.microsoft.com/office/drawing/2014/main" id="{CB0FE2F3-8885-E955-5648-8D4C0406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40" y="594693"/>
            <a:ext cx="2741760" cy="19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26C65D8-6AA9-0E0F-AB7A-910B5D868346}"/>
              </a:ext>
            </a:extLst>
          </p:cNvPr>
          <p:cNvSpPr txBox="1"/>
          <p:nvPr/>
        </p:nvSpPr>
        <p:spPr>
          <a:xfrm>
            <a:off x="752475" y="2303154"/>
            <a:ext cx="550545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 + adjective + noun + that </a:t>
            </a:r>
            <a:endParaRPr lang="ar-SA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C8DC0D-4126-B223-2CDE-1F7B8FE0B0EC}"/>
              </a:ext>
            </a:extLst>
          </p:cNvPr>
          <p:cNvSpPr txBox="1"/>
          <p:nvPr/>
        </p:nvSpPr>
        <p:spPr>
          <a:xfrm>
            <a:off x="616886" y="6044684"/>
            <a:ext cx="61722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+ adjective or adverb + that </a:t>
            </a:r>
            <a:endParaRPr lang="ar-SA" sz="2400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62F1002-93C6-D60E-58A3-62A71A0471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8176"/>
            <a:ext cx="11705811" cy="5667374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BDB8DA2-BB3E-1691-83DE-74CCFDB5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9" y="952500"/>
            <a:ext cx="11295822" cy="495299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4F67F02-92C4-B519-8673-16C1F080F72F}"/>
              </a:ext>
            </a:extLst>
          </p:cNvPr>
          <p:cNvSpPr txBox="1"/>
          <p:nvPr/>
        </p:nvSpPr>
        <p:spPr>
          <a:xfrm>
            <a:off x="1030242" y="1978693"/>
            <a:ext cx="426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E4D2F76-7CEB-2355-0763-1FF52582F8BE}"/>
              </a:ext>
            </a:extLst>
          </p:cNvPr>
          <p:cNvSpPr txBox="1"/>
          <p:nvPr/>
        </p:nvSpPr>
        <p:spPr>
          <a:xfrm>
            <a:off x="1092671" y="2457367"/>
            <a:ext cx="426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59560C8-E717-D5FD-A104-8D377438EF37}"/>
              </a:ext>
            </a:extLst>
          </p:cNvPr>
          <p:cNvSpPr txBox="1"/>
          <p:nvPr/>
        </p:nvSpPr>
        <p:spPr>
          <a:xfrm>
            <a:off x="1073621" y="2980834"/>
            <a:ext cx="426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3E8CD16-D5A5-6DE2-9C96-44B0828D53BE}"/>
              </a:ext>
            </a:extLst>
          </p:cNvPr>
          <p:cNvSpPr txBox="1"/>
          <p:nvPr/>
        </p:nvSpPr>
        <p:spPr>
          <a:xfrm>
            <a:off x="1035521" y="3358297"/>
            <a:ext cx="426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55DA345-CDFB-D2DC-6F69-2628E426323A}"/>
              </a:ext>
            </a:extLst>
          </p:cNvPr>
          <p:cNvSpPr txBox="1"/>
          <p:nvPr/>
        </p:nvSpPr>
        <p:spPr>
          <a:xfrm>
            <a:off x="1106442" y="3799508"/>
            <a:ext cx="426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DF8135C-C4C6-C436-D120-BAB6FCD2BEBB}"/>
              </a:ext>
            </a:extLst>
          </p:cNvPr>
          <p:cNvSpPr txBox="1"/>
          <p:nvPr/>
        </p:nvSpPr>
        <p:spPr>
          <a:xfrm>
            <a:off x="1106442" y="4302081"/>
            <a:ext cx="426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731943B-72F6-0C1F-A715-E73558B4CE07}"/>
              </a:ext>
            </a:extLst>
          </p:cNvPr>
          <p:cNvSpPr txBox="1"/>
          <p:nvPr/>
        </p:nvSpPr>
        <p:spPr>
          <a:xfrm>
            <a:off x="1030242" y="4763746"/>
            <a:ext cx="426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DFB04B34-68AA-698E-A5FF-B2F40501BB4A}"/>
              </a:ext>
            </a:extLst>
          </p:cNvPr>
          <p:cNvSpPr txBox="1"/>
          <p:nvPr/>
        </p:nvSpPr>
        <p:spPr>
          <a:xfrm>
            <a:off x="1256439" y="2804458"/>
            <a:ext cx="9344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Can’t, Could, Couldn’t, Must, May, or Might </a:t>
            </a:r>
            <a:endParaRPr lang="ar-SA" sz="4000" b="1" dirty="0">
              <a:solidFill>
                <a:srgbClr val="00B050"/>
              </a:solidFill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7775312-625B-B071-66D8-3F46945F4123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9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A8FCDC2E-47EF-AC77-00CD-E6B73C2F0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6727E4A4-FA93-C3F7-9A37-5EFE2B4881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78ABEB7-1787-3CD5-C580-F080EB798FE2}"/>
              </a:ext>
            </a:extLst>
          </p:cNvPr>
          <p:cNvGrpSpPr/>
          <p:nvPr/>
        </p:nvGrpSpPr>
        <p:grpSpPr>
          <a:xfrm>
            <a:off x="-45720000" y="2309784"/>
            <a:ext cx="11087100" cy="3771900"/>
            <a:chOff x="0" y="914400"/>
            <a:chExt cx="11087100" cy="3771900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7033482-0A87-5894-A194-895C3FF88FF4}"/>
                </a:ext>
              </a:extLst>
            </p:cNvPr>
            <p:cNvSpPr txBox="1"/>
            <p:nvPr/>
          </p:nvSpPr>
          <p:spPr>
            <a:xfrm>
              <a:off x="2466975" y="992981"/>
              <a:ext cx="8620125" cy="3693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The story about the green aliens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can’t be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true. It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 be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a prank. It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must be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April 1st! (</a:t>
              </a:r>
              <a:r>
                <a:rPr lang="en-US" sz="2400" u="sng" dirty="0">
                  <a:latin typeface="MV Boli" panose="02000500030200090000" pitchFamily="2" charset="0"/>
                  <a:cs typeface="MV Boli" panose="02000500030200090000" pitchFamily="2" charset="0"/>
                </a:rPr>
                <a:t>present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) </a:t>
              </a:r>
            </a:p>
            <a:p>
              <a:pPr algn="l">
                <a:lnSpc>
                  <a:spcPct val="200000"/>
                </a:lnSpc>
              </a:pP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The story about the green aliens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can’t have been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 true. It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 have been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a prank. It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must have been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April 1st! (</a:t>
              </a:r>
              <a:r>
                <a:rPr lang="en-US" sz="2400" u="sng" dirty="0">
                  <a:latin typeface="MV Boli" panose="02000500030200090000" pitchFamily="2" charset="0"/>
                  <a:cs typeface="MV Boli" panose="02000500030200090000" pitchFamily="2" charset="0"/>
                </a:rPr>
                <a:t>past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  <p:pic>
          <p:nvPicPr>
            <p:cNvPr id="13" name="Picture 4" descr="11,500+ Green Alien Stock Photos, Pictures &amp; Royalty-Free Images - iStock |  Green alien hand, Little green alien, Green alien planet">
              <a:extLst>
                <a:ext uri="{FF2B5EF4-FFF2-40B4-BE49-F238E27FC236}">
                  <a16:creationId xmlns:a16="http://schemas.microsoft.com/office/drawing/2014/main" id="{0AB28EF3-965E-C70C-C0ED-4EC1F40FE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3171824" cy="37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0341435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een Alien&quot; Images – Browse 137 Stock Photos, Vectors, and Video | Adobe  Stock">
            <a:extLst>
              <a:ext uri="{FF2B5EF4-FFF2-40B4-BE49-F238E27FC236}">
                <a16:creationId xmlns:a16="http://schemas.microsoft.com/office/drawing/2014/main" id="{BF4B8D3C-4EEA-EF39-2D1E-03A02E7A3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3602" r="23446" b="3390"/>
          <a:stretch/>
        </p:blipFill>
        <p:spPr bwMode="auto">
          <a:xfrm>
            <a:off x="10382250" y="4181475"/>
            <a:ext cx="1809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4E8748C-43DA-CF76-8A08-A8622CBF5BBC}"/>
              </a:ext>
            </a:extLst>
          </p:cNvPr>
          <p:cNvGrpSpPr/>
          <p:nvPr/>
        </p:nvGrpSpPr>
        <p:grpSpPr>
          <a:xfrm>
            <a:off x="0" y="914400"/>
            <a:ext cx="11087100" cy="3771900"/>
            <a:chOff x="0" y="914400"/>
            <a:chExt cx="11087100" cy="3771900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7627B26F-D721-25B0-E4AB-2F68794869B7}"/>
                </a:ext>
              </a:extLst>
            </p:cNvPr>
            <p:cNvSpPr txBox="1"/>
            <p:nvPr/>
          </p:nvSpPr>
          <p:spPr>
            <a:xfrm>
              <a:off x="2466975" y="992981"/>
              <a:ext cx="8620125" cy="3693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The story about the green aliens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can’t be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true. It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 be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a prank. It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must be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April 1st! (</a:t>
              </a:r>
              <a:r>
                <a:rPr lang="en-US" sz="2400" u="sng" dirty="0">
                  <a:latin typeface="MV Boli" panose="02000500030200090000" pitchFamily="2" charset="0"/>
                  <a:cs typeface="MV Boli" panose="02000500030200090000" pitchFamily="2" charset="0"/>
                </a:rPr>
                <a:t>present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) </a:t>
              </a:r>
            </a:p>
            <a:p>
              <a:pPr algn="l">
                <a:lnSpc>
                  <a:spcPct val="200000"/>
                </a:lnSpc>
              </a:pP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The story about the green aliens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can’t have been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 true. It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 have been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a prank. It </a:t>
              </a:r>
              <a:r>
                <a:rPr lang="en-US" sz="2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must have been 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April 1st! (</a:t>
              </a:r>
              <a:r>
                <a:rPr lang="en-US" sz="2400" u="sng" dirty="0">
                  <a:latin typeface="MV Boli" panose="02000500030200090000" pitchFamily="2" charset="0"/>
                  <a:cs typeface="MV Boli" panose="02000500030200090000" pitchFamily="2" charset="0"/>
                </a:rPr>
                <a:t>past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  <p:pic>
          <p:nvPicPr>
            <p:cNvPr id="11268" name="Picture 4" descr="11,500+ Green Alien Stock Photos, Pictures &amp; Royalty-Free Images - iStock |  Green alien hand, Little green alien, Green alien planet">
              <a:extLst>
                <a:ext uri="{FF2B5EF4-FFF2-40B4-BE49-F238E27FC236}">
                  <a16:creationId xmlns:a16="http://schemas.microsoft.com/office/drawing/2014/main" id="{51CEF787-D145-5BF2-4B5F-934F4BEC4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3171824" cy="37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9739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een Alien&quot; Images – Browse 137 Stock Photos, Vectors, and Video | Adobe  Stock">
            <a:extLst>
              <a:ext uri="{FF2B5EF4-FFF2-40B4-BE49-F238E27FC236}">
                <a16:creationId xmlns:a16="http://schemas.microsoft.com/office/drawing/2014/main" id="{BF4B8D3C-4EEA-EF39-2D1E-03A02E7A3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3602" r="23446" b="3390"/>
          <a:stretch/>
        </p:blipFill>
        <p:spPr bwMode="auto">
          <a:xfrm>
            <a:off x="11087100" y="5223911"/>
            <a:ext cx="1104900" cy="16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4E8748C-43DA-CF76-8A08-A8622CBF5BBC}"/>
              </a:ext>
            </a:extLst>
          </p:cNvPr>
          <p:cNvGrpSpPr/>
          <p:nvPr/>
        </p:nvGrpSpPr>
        <p:grpSpPr>
          <a:xfrm>
            <a:off x="1448016" y="4945856"/>
            <a:ext cx="9505734" cy="1762021"/>
            <a:chOff x="1581366" y="992981"/>
            <a:chExt cx="9505734" cy="1762021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7627B26F-D721-25B0-E4AB-2F68794869B7}"/>
                </a:ext>
              </a:extLst>
            </p:cNvPr>
            <p:cNvSpPr txBox="1"/>
            <p:nvPr/>
          </p:nvSpPr>
          <p:spPr>
            <a:xfrm>
              <a:off x="2466975" y="992981"/>
              <a:ext cx="8620125" cy="1762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The story about the green aliens </a:t>
              </a:r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can’t be </a:t>
              </a: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true. It </a:t>
              </a:r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 be </a:t>
              </a: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a prank. It </a:t>
              </a:r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must be </a:t>
              </a: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April 1st! (</a:t>
              </a:r>
              <a:r>
                <a:rPr lang="en-US" sz="1400" u="sng" dirty="0">
                  <a:latin typeface="MV Boli" panose="02000500030200090000" pitchFamily="2" charset="0"/>
                  <a:cs typeface="MV Boli" panose="02000500030200090000" pitchFamily="2" charset="0"/>
                </a:rPr>
                <a:t>present</a:t>
              </a: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) </a:t>
              </a:r>
            </a:p>
            <a:p>
              <a:pPr algn="l">
                <a:lnSpc>
                  <a:spcPct val="200000"/>
                </a:lnSpc>
              </a:pP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The story about the green aliens </a:t>
              </a:r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can’t have been</a:t>
              </a: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 true. It </a:t>
              </a:r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 have been </a:t>
              </a: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a prank. It </a:t>
              </a:r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must have been </a:t>
              </a: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April 1st! (</a:t>
              </a:r>
              <a:r>
                <a:rPr lang="en-US" sz="1400" u="sng" dirty="0">
                  <a:latin typeface="MV Boli" panose="02000500030200090000" pitchFamily="2" charset="0"/>
                  <a:cs typeface="MV Boli" panose="02000500030200090000" pitchFamily="2" charset="0"/>
                </a:rPr>
                <a:t>past</a:t>
              </a:r>
              <a:r>
                <a:rPr lang="en-US" sz="1400" dirty="0"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  <a:endParaRPr lang="ar-SA" sz="1400" dirty="0">
                <a:latin typeface="MV Boli" panose="02000500030200090000" pitchFamily="2" charset="0"/>
              </a:endParaRPr>
            </a:p>
          </p:txBody>
        </p:sp>
        <p:pic>
          <p:nvPicPr>
            <p:cNvPr id="11268" name="Picture 4" descr="11,500+ Green Alien Stock Photos, Pictures &amp; Royalty-Free Images - iStock |  Green alien hand, Little green alien, Green alien planet">
              <a:extLst>
                <a:ext uri="{FF2B5EF4-FFF2-40B4-BE49-F238E27FC236}">
                  <a16:creationId xmlns:a16="http://schemas.microsoft.com/office/drawing/2014/main" id="{51CEF787-D145-5BF2-4B5F-934F4BEC4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366" y="1154853"/>
              <a:ext cx="1209458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E10107-3E8B-D73D-6943-665463B55283}"/>
              </a:ext>
            </a:extLst>
          </p:cNvPr>
          <p:cNvSpPr txBox="1"/>
          <p:nvPr/>
        </p:nvSpPr>
        <p:spPr>
          <a:xfrm>
            <a:off x="942974" y="837184"/>
            <a:ext cx="10410826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can’t, must, may, or might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to make </a:t>
            </a:r>
            <a:r>
              <a:rPr lang="en-US" sz="20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suppositions, to speculate about something, and to draw conclusions. </a:t>
            </a:r>
          </a:p>
          <a:p>
            <a:pPr algn="l">
              <a:lnSpc>
                <a:spcPct val="200000"/>
              </a:lnSpc>
            </a:pP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 to </a:t>
            </a:r>
            <a:r>
              <a:rPr lang="en-US" sz="20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say we are sure of something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algn="l">
              <a:lnSpc>
                <a:spcPct val="200000"/>
              </a:lnSpc>
            </a:pP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or couldn’t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to say that we </a:t>
            </a:r>
            <a:r>
              <a:rPr lang="en-US" sz="20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think something is impossible. </a:t>
            </a:r>
          </a:p>
          <a:p>
            <a:pPr algn="l">
              <a:lnSpc>
                <a:spcPct val="200000"/>
              </a:lnSpc>
            </a:pP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may, might, or could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to say </a:t>
            </a:r>
            <a:r>
              <a:rPr lang="en-US" sz="20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 something is possible.</a:t>
            </a:r>
            <a:endParaRPr lang="ar-SA" sz="2000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94CA0E47-E27B-4E29-9A93-63EC0951A8E8}"/>
              </a:ext>
            </a:extLst>
          </p:cNvPr>
          <p:cNvSpPr txBox="1"/>
          <p:nvPr/>
        </p:nvSpPr>
        <p:spPr>
          <a:xfrm>
            <a:off x="1404798" y="2684447"/>
            <a:ext cx="9729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 Light"/>
              </a:rPr>
              <a:t>sure / smash</a:t>
            </a:r>
            <a:r>
              <a:rPr lang="en-US" dirty="0">
                <a:latin typeface="Proxima Nova Light"/>
              </a:rPr>
              <a:t>	1) sure / win	3) sure / do	4) sure / traveling	   5) possible / crash</a:t>
            </a:r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A816906-72B9-42A3-98C9-D130284E6D31}"/>
              </a:ext>
            </a:extLst>
          </p:cNvPr>
          <p:cNvGrpSpPr/>
          <p:nvPr/>
        </p:nvGrpSpPr>
        <p:grpSpPr>
          <a:xfrm>
            <a:off x="1057983" y="131138"/>
            <a:ext cx="10076033" cy="2537130"/>
            <a:chOff x="1057982" y="82406"/>
            <a:chExt cx="10076033" cy="319724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30E3152F-2558-4BAC-AA65-19646701A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6706"/>
            <a:stretch/>
          </p:blipFill>
          <p:spPr>
            <a:xfrm>
              <a:off x="1057982" y="82406"/>
              <a:ext cx="10076033" cy="3197242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82ABB59D-45E4-4FC3-8A20-5AA5778B7736}"/>
                </a:ext>
              </a:extLst>
            </p:cNvPr>
            <p:cNvSpPr/>
            <p:nvPr/>
          </p:nvSpPr>
          <p:spPr>
            <a:xfrm>
              <a:off x="1146048" y="929610"/>
              <a:ext cx="5974080" cy="377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D349DEF-C8CD-4770-A6B2-7593EAFC65DF}"/>
              </a:ext>
            </a:extLst>
          </p:cNvPr>
          <p:cNvSpPr txBox="1"/>
          <p:nvPr/>
        </p:nvSpPr>
        <p:spPr>
          <a:xfrm>
            <a:off x="1473495" y="3130825"/>
            <a:ext cx="23774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They look worried.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2B58081-CD47-46BF-822E-85D652F26C14}"/>
              </a:ext>
            </a:extLst>
          </p:cNvPr>
          <p:cNvSpPr txBox="1"/>
          <p:nvPr/>
        </p:nvSpPr>
        <p:spPr>
          <a:xfrm>
            <a:off x="3679335" y="3106503"/>
            <a:ext cx="46548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They must have smashed the window.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CBE0139-A1AB-4276-9BEB-A78BDBD8E1BE}"/>
              </a:ext>
            </a:extLst>
          </p:cNvPr>
          <p:cNvSpPr txBox="1"/>
          <p:nvPr/>
        </p:nvSpPr>
        <p:spPr>
          <a:xfrm>
            <a:off x="3726864" y="4501964"/>
            <a:ext cx="4559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0070C0"/>
                </a:solidFill>
                <a:latin typeface="Proxima Nova Light"/>
              </a:rPr>
              <a:t>Their team must have won the game.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37975A4-3C10-4578-879D-781BBE3E57DF}"/>
              </a:ext>
            </a:extLst>
          </p:cNvPr>
          <p:cNvSpPr txBox="1"/>
          <p:nvPr/>
        </p:nvSpPr>
        <p:spPr>
          <a:xfrm>
            <a:off x="3726864" y="4958636"/>
            <a:ext cx="4917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Proxima Nova Light"/>
              </a:rPr>
              <a:t>The boy must have done something terrible.</a:t>
            </a:r>
            <a:endParaRPr lang="ar-SA" dirty="0">
              <a:solidFill>
                <a:srgbClr val="0070C0"/>
              </a:solidFill>
              <a:latin typeface="Proxima Nova Light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CEBCE7E-8256-45BD-A2F6-09D9FE160CE0}"/>
              </a:ext>
            </a:extLst>
          </p:cNvPr>
          <p:cNvSpPr txBox="1"/>
          <p:nvPr/>
        </p:nvSpPr>
        <p:spPr>
          <a:xfrm>
            <a:off x="3726864" y="5358927"/>
            <a:ext cx="4559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70C0"/>
                </a:solidFill>
                <a:latin typeface="Proxima Nova Light"/>
              </a:rPr>
              <a:t>He must be traveling for a long time.</a:t>
            </a:r>
            <a:endParaRPr lang="ar-SA" dirty="0">
              <a:solidFill>
                <a:srgbClr val="0070C0"/>
              </a:solidFill>
              <a:latin typeface="Proxima Nova Light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00EB793-FBC1-422B-8889-95A833252177}"/>
              </a:ext>
            </a:extLst>
          </p:cNvPr>
          <p:cNvSpPr txBox="1"/>
          <p:nvPr/>
        </p:nvSpPr>
        <p:spPr>
          <a:xfrm>
            <a:off x="3726864" y="5785815"/>
            <a:ext cx="4559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70C0"/>
                </a:solidFill>
                <a:latin typeface="Proxima Nova Light"/>
              </a:rPr>
              <a:t>The boy might have crashed into him.</a:t>
            </a:r>
            <a:endParaRPr lang="ar-SA" dirty="0">
              <a:solidFill>
                <a:srgbClr val="0070C0"/>
              </a:solidFill>
              <a:latin typeface="Proxima Nova Light"/>
            </a:endParaRPr>
          </a:p>
        </p:txBody>
      </p:sp>
      <p:pic>
        <p:nvPicPr>
          <p:cNvPr id="44" name="Picture 2" descr="نتيجة بحث الصور عن lamp idea clipart">
            <a:extLst>
              <a:ext uri="{FF2B5EF4-FFF2-40B4-BE49-F238E27FC236}">
                <a16:creationId xmlns:a16="http://schemas.microsoft.com/office/drawing/2014/main" id="{E3C65D2E-3E71-4943-BF60-A92202EA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98" y="3173826"/>
            <a:ext cx="307594" cy="3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8BA8660-456A-853C-3ED8-3A4EF8740722}"/>
              </a:ext>
            </a:extLst>
          </p:cNvPr>
          <p:cNvSpPr txBox="1"/>
          <p:nvPr/>
        </p:nvSpPr>
        <p:spPr>
          <a:xfrm>
            <a:off x="790558" y="4352505"/>
            <a:ext cx="3342531" cy="1702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Proxima Nova"/>
              </a:rPr>
              <a:t>1.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The fans look happy. </a:t>
            </a:r>
            <a:r>
              <a:rPr lang="en-US" sz="1800" b="0" i="0" u="none" strike="noStrike" baseline="0" dirty="0">
                <a:solidFill>
                  <a:schemeClr val="bg1">
                    <a:lumMod val="75000"/>
                  </a:schemeClr>
                </a:solidFill>
                <a:latin typeface="Proxima Nova Light"/>
              </a:rPr>
              <a:t>	 .</a:t>
            </a:r>
          </a:p>
          <a:p>
            <a:pPr algn="l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Proxima Nova"/>
              </a:rPr>
              <a:t>2.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Nawal looks angry</a:t>
            </a:r>
            <a:r>
              <a:rPr lang="en-US" dirty="0">
                <a:solidFill>
                  <a:srgbClr val="000000"/>
                </a:solidFill>
                <a:latin typeface="Proxima Nova Light"/>
              </a:rPr>
              <a:t>	</a:t>
            </a:r>
            <a:endParaRPr lang="en-US" sz="1800" b="0" i="0" u="none" strike="noStrike" baseline="0" dirty="0">
              <a:solidFill>
                <a:schemeClr val="bg1">
                  <a:lumMod val="75000"/>
                </a:schemeClr>
              </a:solidFill>
              <a:latin typeface="Proxima Nova Light"/>
            </a:endParaRPr>
          </a:p>
          <a:p>
            <a:pPr algn="l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Proxima Nova"/>
              </a:rPr>
              <a:t>3.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His parents are sad</a:t>
            </a:r>
            <a:r>
              <a:rPr lang="en-US" dirty="0">
                <a:solidFill>
                  <a:srgbClr val="000000"/>
                </a:solidFill>
                <a:latin typeface="Proxima Nova Light"/>
              </a:rPr>
              <a:t>.	</a:t>
            </a:r>
            <a:endParaRPr lang="en-US" sz="1800" b="0" i="0" u="none" strike="noStrike" baseline="0" dirty="0">
              <a:solidFill>
                <a:schemeClr val="bg1">
                  <a:lumMod val="75000"/>
                </a:schemeClr>
              </a:solidFill>
              <a:latin typeface="Proxima Nova Light"/>
            </a:endParaRPr>
          </a:p>
          <a:p>
            <a:pPr algn="l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Proxima Nova"/>
              </a:rPr>
              <a:t>4.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The officer is surprised</a:t>
            </a:r>
            <a:r>
              <a:rPr lang="en-US" dirty="0">
                <a:solidFill>
                  <a:srgbClr val="000000"/>
                </a:solidFill>
                <a:latin typeface="Proxima Nova Light"/>
              </a:rPr>
              <a:t>.	</a:t>
            </a:r>
            <a:endParaRPr lang="ar-SA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78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D167269-568E-FA48-183A-628F51293C65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A8B682C9-C585-F008-CCFE-7194C5D97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C9177CF4-CF42-602C-352E-414066A0C1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ave a Nice Day! Ink Brush Handwritten Lettering Background and Card with  Floral Circle Frame. Stock Vector - Illustration of green, handwritten:  67324846">
            <a:extLst>
              <a:ext uri="{FF2B5EF4-FFF2-40B4-BE49-F238E27FC236}">
                <a16:creationId xmlns:a16="http://schemas.microsoft.com/office/drawing/2014/main" id="{68241C7B-68C9-2D48-5DEB-FA206F783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11473" r="9493" b="19690"/>
          <a:stretch/>
        </p:blipFill>
        <p:spPr bwMode="auto">
          <a:xfrm>
            <a:off x="2754821" y="116450"/>
            <a:ext cx="6849835" cy="63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ughing Stock Illustrations – 83,050 Laughing Stock Illustrations, Vectors  &amp; Clipart - Dreamstime">
            <a:extLst>
              <a:ext uri="{FF2B5EF4-FFF2-40B4-BE49-F238E27FC236}">
                <a16:creationId xmlns:a16="http://schemas.microsoft.com/office/drawing/2014/main" id="{A4E478C7-595E-B109-BA8B-ED5EB904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91342"/>
            <a:ext cx="1993456" cy="13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145 Laughing Hysterically Illustrations &amp; Clip Art - iStock | Woman laughing  hysterically, Friends laughing hysterically, Men laughing hysterically">
            <a:extLst>
              <a:ext uri="{FF2B5EF4-FFF2-40B4-BE49-F238E27FC236}">
                <a16:creationId xmlns:a16="http://schemas.microsoft.com/office/drawing/2014/main" id="{C1F1C89B-74C6-2E6F-0308-9E84F1D0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57" y="5067300"/>
            <a:ext cx="233669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old man cartoon png - Clip Art Library">
            <a:extLst>
              <a:ext uri="{FF2B5EF4-FFF2-40B4-BE49-F238E27FC236}">
                <a16:creationId xmlns:a16="http://schemas.microsoft.com/office/drawing/2014/main" id="{E574AF3A-EED3-BCCE-D777-705B06EB2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1"/>
          <a:stretch/>
        </p:blipFill>
        <p:spPr bwMode="auto">
          <a:xfrm>
            <a:off x="0" y="4878586"/>
            <a:ext cx="2293805" cy="19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D9322EB-DA1E-D208-9182-B2A66D30272D}"/>
              </a:ext>
            </a:extLst>
          </p:cNvPr>
          <p:cNvSpPr txBox="1"/>
          <p:nvPr/>
        </p:nvSpPr>
        <p:spPr>
          <a:xfrm>
            <a:off x="2681287" y="2222212"/>
            <a:ext cx="6829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11</a:t>
            </a:r>
            <a:r>
              <a:rPr lang="en-US" sz="4000" b="1" dirty="0"/>
              <a:t> Form, Meaning &amp; Function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434236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ستطيل 55">
            <a:extLst>
              <a:ext uri="{FF2B5EF4-FFF2-40B4-BE49-F238E27FC236}">
                <a16:creationId xmlns:a16="http://schemas.microsoft.com/office/drawing/2014/main" id="{DA4BCBF4-18C4-3CAD-DB62-3E198DA9B784}"/>
              </a:ext>
            </a:extLst>
          </p:cNvPr>
          <p:cNvSpPr/>
          <p:nvPr/>
        </p:nvSpPr>
        <p:spPr>
          <a:xfrm>
            <a:off x="0" y="670126"/>
            <a:ext cx="12192000" cy="180430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4000">
                <a:schemeClr val="tx1">
                  <a:lumMod val="75000"/>
                  <a:lumOff val="25000"/>
                </a:schemeClr>
              </a:gs>
              <a:gs pos="71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688F091D-AC33-3BC4-9C4A-4D8E6144CFD9}"/>
              </a:ext>
            </a:extLst>
          </p:cNvPr>
          <p:cNvGrpSpPr/>
          <p:nvPr/>
        </p:nvGrpSpPr>
        <p:grpSpPr>
          <a:xfrm>
            <a:off x="484070" y="364061"/>
            <a:ext cx="2221342" cy="5873848"/>
            <a:chOff x="484070" y="973661"/>
            <a:chExt cx="2221342" cy="5873848"/>
          </a:xfrm>
        </p:grpSpPr>
        <p:grpSp>
          <p:nvGrpSpPr>
            <p:cNvPr id="67" name="مجموعة 66">
              <a:extLst>
                <a:ext uri="{FF2B5EF4-FFF2-40B4-BE49-F238E27FC236}">
                  <a16:creationId xmlns:a16="http://schemas.microsoft.com/office/drawing/2014/main" id="{7E7DE938-67FA-DC5A-598C-C6C64FC38FC3}"/>
                </a:ext>
              </a:extLst>
            </p:cNvPr>
            <p:cNvGrpSpPr/>
            <p:nvPr/>
          </p:nvGrpSpPr>
          <p:grpSpPr>
            <a:xfrm>
              <a:off x="563527" y="973661"/>
              <a:ext cx="1885594" cy="5873848"/>
              <a:chOff x="1215833" y="973661"/>
              <a:chExt cx="1885594" cy="5873848"/>
            </a:xfrm>
          </p:grpSpPr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0D5D8160-6A0F-58B7-0C56-CAE23F20E072}"/>
                  </a:ext>
                </a:extLst>
              </p:cNvPr>
              <p:cNvSpPr/>
              <p:nvPr/>
            </p:nvSpPr>
            <p:spPr>
              <a:xfrm>
                <a:off x="1215833" y="6326648"/>
                <a:ext cx="1619961" cy="520861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tx1">
                      <a:lumMod val="75000"/>
                      <a:lumOff val="25000"/>
                      <a:alpha val="19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مجموعة 17">
                <a:extLst>
                  <a:ext uri="{FF2B5EF4-FFF2-40B4-BE49-F238E27FC236}">
                    <a16:creationId xmlns:a16="http://schemas.microsoft.com/office/drawing/2014/main" id="{16EEB40E-3D7E-3C0E-6F1A-6C81A175B73E}"/>
                  </a:ext>
                </a:extLst>
              </p:cNvPr>
              <p:cNvGrpSpPr/>
              <p:nvPr/>
            </p:nvGrpSpPr>
            <p:grpSpPr>
              <a:xfrm>
                <a:off x="2246027" y="1711197"/>
                <a:ext cx="805581" cy="2426216"/>
                <a:chOff x="5821680" y="1169043"/>
                <a:chExt cx="897888" cy="2704227"/>
              </a:xfrm>
            </p:grpSpPr>
            <p:sp>
              <p:nvSpPr>
                <p:cNvPr id="9" name="مستطيل 8">
                  <a:extLst>
                    <a:ext uri="{FF2B5EF4-FFF2-40B4-BE49-F238E27FC236}">
                      <a16:creationId xmlns:a16="http://schemas.microsoft.com/office/drawing/2014/main" id="{0063DEB0-844A-597C-DB5F-7BE096A1D8FC}"/>
                    </a:ext>
                  </a:extLst>
                </p:cNvPr>
                <p:cNvSpPr/>
                <p:nvPr/>
              </p:nvSpPr>
              <p:spPr>
                <a:xfrm>
                  <a:off x="5980254" y="1169043"/>
                  <a:ext cx="231493" cy="115746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10" name="شكل بيضاوي 9">
                  <a:extLst>
                    <a:ext uri="{FF2B5EF4-FFF2-40B4-BE49-F238E27FC236}">
                      <a16:creationId xmlns:a16="http://schemas.microsoft.com/office/drawing/2014/main" id="{CC4E6020-FF92-63BB-8CA9-7425367DFEB9}"/>
                    </a:ext>
                  </a:extLst>
                </p:cNvPr>
                <p:cNvSpPr/>
                <p:nvPr/>
              </p:nvSpPr>
              <p:spPr>
                <a:xfrm>
                  <a:off x="5821680" y="2313682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15" name="شكل حر: شكل 14">
                  <a:extLst>
                    <a:ext uri="{FF2B5EF4-FFF2-40B4-BE49-F238E27FC236}">
                      <a16:creationId xmlns:a16="http://schemas.microsoft.com/office/drawing/2014/main" id="{57E42CAF-0319-FF4A-0C79-25DD7BE24202}"/>
                    </a:ext>
                  </a:extLst>
                </p:cNvPr>
                <p:cNvSpPr/>
                <p:nvPr/>
              </p:nvSpPr>
              <p:spPr>
                <a:xfrm rot="18923002">
                  <a:off x="5845699" y="2978921"/>
                  <a:ext cx="873869" cy="894349"/>
                </a:xfrm>
                <a:custGeom>
                  <a:avLst/>
                  <a:gdLst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285758"/>
                    <a:gd name="connsiteY0" fmla="*/ 0 h 1194318"/>
                    <a:gd name="connsiteX1" fmla="*/ 1194318 w 1285758"/>
                    <a:gd name="connsiteY1" fmla="*/ 597159 h 1194318"/>
                    <a:gd name="connsiteX2" fmla="*/ 597159 w 1285758"/>
                    <a:gd name="connsiteY2" fmla="*/ 1194318 h 1194318"/>
                    <a:gd name="connsiteX3" fmla="*/ 364718 w 1285758"/>
                    <a:gd name="connsiteY3" fmla="*/ 1147390 h 1194318"/>
                    <a:gd name="connsiteX4" fmla="*/ 320449 w 1285758"/>
                    <a:gd name="connsiteY4" fmla="*/ 1123362 h 1194318"/>
                    <a:gd name="connsiteX5" fmla="*/ 469101 w 1285758"/>
                    <a:gd name="connsiteY5" fmla="*/ 972707 h 1194318"/>
                    <a:gd name="connsiteX6" fmla="*/ 346229 w 1285758"/>
                    <a:gd name="connsiteY6" fmla="*/ 851469 h 1194318"/>
                    <a:gd name="connsiteX7" fmla="*/ 177997 w 1285758"/>
                    <a:gd name="connsiteY7" fmla="*/ 1021967 h 1194318"/>
                    <a:gd name="connsiteX8" fmla="*/ 174904 w 1285758"/>
                    <a:gd name="connsiteY8" fmla="*/ 1019414 h 1194318"/>
                    <a:gd name="connsiteX9" fmla="*/ 0 w 1285758"/>
                    <a:gd name="connsiteY9" fmla="*/ 597159 h 1194318"/>
                    <a:gd name="connsiteX10" fmla="*/ 174904 w 1285758"/>
                    <a:gd name="connsiteY10" fmla="*/ 174904 h 1194318"/>
                    <a:gd name="connsiteX11" fmla="*/ 253375 w 1285758"/>
                    <a:gd name="connsiteY11" fmla="*/ 110159 h 1194318"/>
                    <a:gd name="connsiteX12" fmla="*/ 476222 w 1285758"/>
                    <a:gd name="connsiteY12" fmla="*/ 330044 h 1194318"/>
                    <a:gd name="connsiteX13" fmla="*/ 597460 w 1285758"/>
                    <a:gd name="connsiteY13" fmla="*/ 207172 h 1194318"/>
                    <a:gd name="connsiteX14" fmla="*/ 418224 w 1285758"/>
                    <a:gd name="connsiteY14" fmla="*/ 30318 h 1194318"/>
                    <a:gd name="connsiteX15" fmla="*/ 476811 w 1285758"/>
                    <a:gd name="connsiteY15" fmla="*/ 12132 h 1194318"/>
                    <a:gd name="connsiteX16" fmla="*/ 597159 w 1285758"/>
                    <a:gd name="connsiteY16" fmla="*/ 0 h 1194318"/>
                    <a:gd name="connsiteX17" fmla="*/ 1285758 w 1285758"/>
                    <a:gd name="connsiteY17" fmla="*/ 9144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0" fmla="*/ 1019414 w 1019414"/>
                    <a:gd name="connsiteY0" fmla="*/ 0 h 1194318"/>
                    <a:gd name="connsiteX1" fmla="*/ 1019414 w 1019414"/>
                    <a:gd name="connsiteY1" fmla="*/ 597159 h 1194318"/>
                    <a:gd name="connsiteX2" fmla="*/ 422255 w 1019414"/>
                    <a:gd name="connsiteY2" fmla="*/ 1194318 h 1194318"/>
                    <a:gd name="connsiteX3" fmla="*/ 189814 w 1019414"/>
                    <a:gd name="connsiteY3" fmla="*/ 1147390 h 1194318"/>
                    <a:gd name="connsiteX4" fmla="*/ 145545 w 1019414"/>
                    <a:gd name="connsiteY4" fmla="*/ 1123362 h 1194318"/>
                    <a:gd name="connsiteX5" fmla="*/ 294197 w 1019414"/>
                    <a:gd name="connsiteY5" fmla="*/ 972707 h 1194318"/>
                    <a:gd name="connsiteX6" fmla="*/ 171325 w 1019414"/>
                    <a:gd name="connsiteY6" fmla="*/ 851469 h 1194318"/>
                    <a:gd name="connsiteX7" fmla="*/ 3093 w 1019414"/>
                    <a:gd name="connsiteY7" fmla="*/ 1021967 h 1194318"/>
                    <a:gd name="connsiteX8" fmla="*/ 0 w 1019414"/>
                    <a:gd name="connsiteY8" fmla="*/ 1019414 h 1194318"/>
                    <a:gd name="connsiteX0" fmla="*/ 1016321 w 1016321"/>
                    <a:gd name="connsiteY0" fmla="*/ 0 h 1194318"/>
                    <a:gd name="connsiteX1" fmla="*/ 1016321 w 1016321"/>
                    <a:gd name="connsiteY1" fmla="*/ 597159 h 1194318"/>
                    <a:gd name="connsiteX2" fmla="*/ 419162 w 1016321"/>
                    <a:gd name="connsiteY2" fmla="*/ 1194318 h 1194318"/>
                    <a:gd name="connsiteX3" fmla="*/ 186721 w 1016321"/>
                    <a:gd name="connsiteY3" fmla="*/ 1147390 h 1194318"/>
                    <a:gd name="connsiteX4" fmla="*/ 142452 w 1016321"/>
                    <a:gd name="connsiteY4" fmla="*/ 1123362 h 1194318"/>
                    <a:gd name="connsiteX5" fmla="*/ 291104 w 1016321"/>
                    <a:gd name="connsiteY5" fmla="*/ 972707 h 1194318"/>
                    <a:gd name="connsiteX6" fmla="*/ 168232 w 1016321"/>
                    <a:gd name="connsiteY6" fmla="*/ 851469 h 1194318"/>
                    <a:gd name="connsiteX7" fmla="*/ 0 w 1016321"/>
                    <a:gd name="connsiteY7" fmla="*/ 1021967 h 1194318"/>
                    <a:gd name="connsiteX0" fmla="*/ 1016321 w 1016321"/>
                    <a:gd name="connsiteY0" fmla="*/ 0 h 1194318"/>
                    <a:gd name="connsiteX1" fmla="*/ 1016321 w 1016321"/>
                    <a:gd name="connsiteY1" fmla="*/ 597159 h 1194318"/>
                    <a:gd name="connsiteX2" fmla="*/ 419162 w 1016321"/>
                    <a:gd name="connsiteY2" fmla="*/ 1194318 h 1194318"/>
                    <a:gd name="connsiteX3" fmla="*/ 186721 w 1016321"/>
                    <a:gd name="connsiteY3" fmla="*/ 1147390 h 1194318"/>
                    <a:gd name="connsiteX4" fmla="*/ 142452 w 1016321"/>
                    <a:gd name="connsiteY4" fmla="*/ 1123362 h 1194318"/>
                    <a:gd name="connsiteX5" fmla="*/ 291104 w 1016321"/>
                    <a:gd name="connsiteY5" fmla="*/ 972707 h 1194318"/>
                    <a:gd name="connsiteX6" fmla="*/ 0 w 1016321"/>
                    <a:gd name="connsiteY6" fmla="*/ 1021967 h 1194318"/>
                    <a:gd name="connsiteX0" fmla="*/ 873869 w 873869"/>
                    <a:gd name="connsiteY0" fmla="*/ 0 h 1194318"/>
                    <a:gd name="connsiteX1" fmla="*/ 873869 w 873869"/>
                    <a:gd name="connsiteY1" fmla="*/ 597159 h 1194318"/>
                    <a:gd name="connsiteX2" fmla="*/ 276710 w 873869"/>
                    <a:gd name="connsiteY2" fmla="*/ 1194318 h 1194318"/>
                    <a:gd name="connsiteX3" fmla="*/ 44269 w 873869"/>
                    <a:gd name="connsiteY3" fmla="*/ 1147390 h 1194318"/>
                    <a:gd name="connsiteX4" fmla="*/ 0 w 873869"/>
                    <a:gd name="connsiteY4" fmla="*/ 1123362 h 1194318"/>
                    <a:gd name="connsiteX5" fmla="*/ 148652 w 873869"/>
                    <a:gd name="connsiteY5" fmla="*/ 972707 h 1194318"/>
                    <a:gd name="connsiteX0" fmla="*/ 873869 w 873869"/>
                    <a:gd name="connsiteY0" fmla="*/ 0 h 1194318"/>
                    <a:gd name="connsiteX1" fmla="*/ 873869 w 873869"/>
                    <a:gd name="connsiteY1" fmla="*/ 597159 h 1194318"/>
                    <a:gd name="connsiteX2" fmla="*/ 276710 w 873869"/>
                    <a:gd name="connsiteY2" fmla="*/ 1194318 h 1194318"/>
                    <a:gd name="connsiteX3" fmla="*/ 44269 w 873869"/>
                    <a:gd name="connsiteY3" fmla="*/ 1147390 h 1194318"/>
                    <a:gd name="connsiteX4" fmla="*/ 0 w 873869"/>
                    <a:gd name="connsiteY4" fmla="*/ 1123362 h 1194318"/>
                    <a:gd name="connsiteX0" fmla="*/ 850768 w 873869"/>
                    <a:gd name="connsiteY0" fmla="*/ 0 h 888828"/>
                    <a:gd name="connsiteX1" fmla="*/ 873869 w 873869"/>
                    <a:gd name="connsiteY1" fmla="*/ 291669 h 888828"/>
                    <a:gd name="connsiteX2" fmla="*/ 276710 w 873869"/>
                    <a:gd name="connsiteY2" fmla="*/ 888828 h 888828"/>
                    <a:gd name="connsiteX3" fmla="*/ 44269 w 873869"/>
                    <a:gd name="connsiteY3" fmla="*/ 841900 h 888828"/>
                    <a:gd name="connsiteX4" fmla="*/ 0 w 873869"/>
                    <a:gd name="connsiteY4" fmla="*/ 817872 h 888828"/>
                    <a:gd name="connsiteX0" fmla="*/ 870488 w 873869"/>
                    <a:gd name="connsiteY0" fmla="*/ 0 h 894349"/>
                    <a:gd name="connsiteX1" fmla="*/ 873869 w 873869"/>
                    <a:gd name="connsiteY1" fmla="*/ 297190 h 894349"/>
                    <a:gd name="connsiteX2" fmla="*/ 276710 w 873869"/>
                    <a:gd name="connsiteY2" fmla="*/ 894349 h 894349"/>
                    <a:gd name="connsiteX3" fmla="*/ 44269 w 873869"/>
                    <a:gd name="connsiteY3" fmla="*/ 847421 h 894349"/>
                    <a:gd name="connsiteX4" fmla="*/ 0 w 873869"/>
                    <a:gd name="connsiteY4" fmla="*/ 823393 h 894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3869" h="894349">
                      <a:moveTo>
                        <a:pt x="870488" y="0"/>
                      </a:moveTo>
                      <a:lnTo>
                        <a:pt x="873869" y="297190"/>
                      </a:lnTo>
                      <a:cubicBezTo>
                        <a:pt x="873869" y="626992"/>
                        <a:pt x="606512" y="894349"/>
                        <a:pt x="276710" y="894349"/>
                      </a:cubicBezTo>
                      <a:cubicBezTo>
                        <a:pt x="194259" y="894349"/>
                        <a:pt x="115712" y="877639"/>
                        <a:pt x="44269" y="847421"/>
                      </a:cubicBezTo>
                      <a:lnTo>
                        <a:pt x="0" y="823393"/>
                      </a:ln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2FC64674-6081-60B7-9321-98E1B6DFD99A}"/>
                  </a:ext>
                </a:extLst>
              </p:cNvPr>
              <p:cNvSpPr/>
              <p:nvPr/>
            </p:nvSpPr>
            <p:spPr>
              <a:xfrm rot="19936258">
                <a:off x="1292331" y="4242254"/>
                <a:ext cx="1809096" cy="1809096"/>
              </a:xfrm>
              <a:custGeom>
                <a:avLst/>
                <a:gdLst>
                  <a:gd name="connsiteX0" fmla="*/ 1518842 w 1809096"/>
                  <a:gd name="connsiteY0" fmla="*/ 103489 h 1809096"/>
                  <a:gd name="connsiteX1" fmla="*/ 1366442 w 1809096"/>
                  <a:gd name="connsiteY1" fmla="*/ 255889 h 1809096"/>
                  <a:gd name="connsiteX2" fmla="*/ 1518842 w 1809096"/>
                  <a:gd name="connsiteY2" fmla="*/ 408289 h 1809096"/>
                  <a:gd name="connsiteX3" fmla="*/ 1671242 w 1809096"/>
                  <a:gd name="connsiteY3" fmla="*/ 255889 h 1809096"/>
                  <a:gd name="connsiteX4" fmla="*/ 1518842 w 1809096"/>
                  <a:gd name="connsiteY4" fmla="*/ 103489 h 1809096"/>
                  <a:gd name="connsiteX5" fmla="*/ 301522 w 1809096"/>
                  <a:gd name="connsiteY5" fmla="*/ 0 h 1809096"/>
                  <a:gd name="connsiteX6" fmla="*/ 1507574 w 1809096"/>
                  <a:gd name="connsiteY6" fmla="*/ 0 h 1809096"/>
                  <a:gd name="connsiteX7" fmla="*/ 1809096 w 1809096"/>
                  <a:gd name="connsiteY7" fmla="*/ 301522 h 1809096"/>
                  <a:gd name="connsiteX8" fmla="*/ 1809096 w 1809096"/>
                  <a:gd name="connsiteY8" fmla="*/ 1507574 h 1809096"/>
                  <a:gd name="connsiteX9" fmla="*/ 1507574 w 1809096"/>
                  <a:gd name="connsiteY9" fmla="*/ 1809096 h 1809096"/>
                  <a:gd name="connsiteX10" fmla="*/ 301522 w 1809096"/>
                  <a:gd name="connsiteY10" fmla="*/ 1809096 h 1809096"/>
                  <a:gd name="connsiteX11" fmla="*/ 0 w 1809096"/>
                  <a:gd name="connsiteY11" fmla="*/ 1507574 h 1809096"/>
                  <a:gd name="connsiteX12" fmla="*/ 0 w 1809096"/>
                  <a:gd name="connsiteY12" fmla="*/ 301522 h 1809096"/>
                  <a:gd name="connsiteX13" fmla="*/ 301522 w 1809096"/>
                  <a:gd name="connsiteY13" fmla="*/ 0 h 180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9096" h="1809096">
                    <a:moveTo>
                      <a:pt x="1518842" y="103489"/>
                    </a:moveTo>
                    <a:cubicBezTo>
                      <a:pt x="1434674" y="103489"/>
                      <a:pt x="1366442" y="171721"/>
                      <a:pt x="1366442" y="255889"/>
                    </a:cubicBezTo>
                    <a:cubicBezTo>
                      <a:pt x="1366442" y="340057"/>
                      <a:pt x="1434674" y="408289"/>
                      <a:pt x="1518842" y="408289"/>
                    </a:cubicBezTo>
                    <a:cubicBezTo>
                      <a:pt x="1603010" y="408289"/>
                      <a:pt x="1671242" y="340057"/>
                      <a:pt x="1671242" y="255889"/>
                    </a:cubicBezTo>
                    <a:cubicBezTo>
                      <a:pt x="1671242" y="171721"/>
                      <a:pt x="1603010" y="103489"/>
                      <a:pt x="1518842" y="103489"/>
                    </a:cubicBezTo>
                    <a:close/>
                    <a:moveTo>
                      <a:pt x="301522" y="0"/>
                    </a:moveTo>
                    <a:lnTo>
                      <a:pt x="1507574" y="0"/>
                    </a:lnTo>
                    <a:cubicBezTo>
                      <a:pt x="1674100" y="0"/>
                      <a:pt x="1809096" y="134996"/>
                      <a:pt x="1809096" y="301522"/>
                    </a:cubicBezTo>
                    <a:lnTo>
                      <a:pt x="1809096" y="1507574"/>
                    </a:lnTo>
                    <a:cubicBezTo>
                      <a:pt x="1809096" y="1674100"/>
                      <a:pt x="1674100" y="1809096"/>
                      <a:pt x="1507574" y="1809096"/>
                    </a:cubicBezTo>
                    <a:lnTo>
                      <a:pt x="301522" y="1809096"/>
                    </a:lnTo>
                    <a:cubicBezTo>
                      <a:pt x="134996" y="1809096"/>
                      <a:pt x="0" y="1674100"/>
                      <a:pt x="0" y="1507574"/>
                    </a:cubicBezTo>
                    <a:lnTo>
                      <a:pt x="0" y="301522"/>
                    </a:lnTo>
                    <a:cubicBezTo>
                      <a:pt x="0" y="134996"/>
                      <a:pt x="134996" y="0"/>
                      <a:pt x="301522" y="0"/>
                    </a:cubicBezTo>
                    <a:close/>
                  </a:path>
                </a:pathLst>
              </a:custGeom>
              <a:solidFill>
                <a:srgbClr val="FFD800">
                  <a:alpha val="70000"/>
                </a:srgb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 dirty="0"/>
              </a:p>
            </p:txBody>
          </p:sp>
          <p:grpSp>
            <p:nvGrpSpPr>
              <p:cNvPr id="17" name="مجموعة 16">
                <a:extLst>
                  <a:ext uri="{FF2B5EF4-FFF2-40B4-BE49-F238E27FC236}">
                    <a16:creationId xmlns:a16="http://schemas.microsoft.com/office/drawing/2014/main" id="{39AA8D9F-E607-BD65-B764-DD99BA75D463}"/>
                  </a:ext>
                </a:extLst>
              </p:cNvPr>
              <p:cNvGrpSpPr/>
              <p:nvPr/>
            </p:nvGrpSpPr>
            <p:grpSpPr>
              <a:xfrm>
                <a:off x="1974263" y="3579773"/>
                <a:ext cx="336275" cy="840678"/>
                <a:chOff x="5518784" y="3251733"/>
                <a:chExt cx="374807" cy="937008"/>
              </a:xfrm>
            </p:grpSpPr>
            <p:sp>
              <p:nvSpPr>
                <p:cNvPr id="14" name="شكل حر: شكل 13">
                  <a:extLst>
                    <a:ext uri="{FF2B5EF4-FFF2-40B4-BE49-F238E27FC236}">
                      <a16:creationId xmlns:a16="http://schemas.microsoft.com/office/drawing/2014/main" id="{4FD89396-8E3C-C2B0-E81A-61FFF54AB67E}"/>
                    </a:ext>
                  </a:extLst>
                </p:cNvPr>
                <p:cNvSpPr/>
                <p:nvPr/>
              </p:nvSpPr>
              <p:spPr>
                <a:xfrm rot="18923002">
                  <a:off x="5640216" y="3276933"/>
                  <a:ext cx="253375" cy="911808"/>
                </a:xfrm>
                <a:custGeom>
                  <a:avLst/>
                  <a:gdLst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285758"/>
                    <a:gd name="connsiteY0" fmla="*/ 0 h 1194318"/>
                    <a:gd name="connsiteX1" fmla="*/ 1194318 w 1285758"/>
                    <a:gd name="connsiteY1" fmla="*/ 597159 h 1194318"/>
                    <a:gd name="connsiteX2" fmla="*/ 597159 w 1285758"/>
                    <a:gd name="connsiteY2" fmla="*/ 1194318 h 1194318"/>
                    <a:gd name="connsiteX3" fmla="*/ 364718 w 1285758"/>
                    <a:gd name="connsiteY3" fmla="*/ 1147390 h 1194318"/>
                    <a:gd name="connsiteX4" fmla="*/ 320449 w 1285758"/>
                    <a:gd name="connsiteY4" fmla="*/ 1123362 h 1194318"/>
                    <a:gd name="connsiteX5" fmla="*/ 469101 w 1285758"/>
                    <a:gd name="connsiteY5" fmla="*/ 972707 h 1194318"/>
                    <a:gd name="connsiteX6" fmla="*/ 346229 w 1285758"/>
                    <a:gd name="connsiteY6" fmla="*/ 851469 h 1194318"/>
                    <a:gd name="connsiteX7" fmla="*/ 177997 w 1285758"/>
                    <a:gd name="connsiteY7" fmla="*/ 1021967 h 1194318"/>
                    <a:gd name="connsiteX8" fmla="*/ 174904 w 1285758"/>
                    <a:gd name="connsiteY8" fmla="*/ 1019414 h 1194318"/>
                    <a:gd name="connsiteX9" fmla="*/ 0 w 1285758"/>
                    <a:gd name="connsiteY9" fmla="*/ 597159 h 1194318"/>
                    <a:gd name="connsiteX10" fmla="*/ 174904 w 1285758"/>
                    <a:gd name="connsiteY10" fmla="*/ 174904 h 1194318"/>
                    <a:gd name="connsiteX11" fmla="*/ 253375 w 1285758"/>
                    <a:gd name="connsiteY11" fmla="*/ 110159 h 1194318"/>
                    <a:gd name="connsiteX12" fmla="*/ 476222 w 1285758"/>
                    <a:gd name="connsiteY12" fmla="*/ 330044 h 1194318"/>
                    <a:gd name="connsiteX13" fmla="*/ 597460 w 1285758"/>
                    <a:gd name="connsiteY13" fmla="*/ 207172 h 1194318"/>
                    <a:gd name="connsiteX14" fmla="*/ 418224 w 1285758"/>
                    <a:gd name="connsiteY14" fmla="*/ 30318 h 1194318"/>
                    <a:gd name="connsiteX15" fmla="*/ 476811 w 1285758"/>
                    <a:gd name="connsiteY15" fmla="*/ 12132 h 1194318"/>
                    <a:gd name="connsiteX16" fmla="*/ 597159 w 1285758"/>
                    <a:gd name="connsiteY16" fmla="*/ 0 h 1194318"/>
                    <a:gd name="connsiteX17" fmla="*/ 1285758 w 1285758"/>
                    <a:gd name="connsiteY17" fmla="*/ 9144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0" fmla="*/ 1194318 w 1194318"/>
                    <a:gd name="connsiteY0" fmla="*/ 487000 h 1084159"/>
                    <a:gd name="connsiteX1" fmla="*/ 597159 w 1194318"/>
                    <a:gd name="connsiteY1" fmla="*/ 1084159 h 1084159"/>
                    <a:gd name="connsiteX2" fmla="*/ 364718 w 1194318"/>
                    <a:gd name="connsiteY2" fmla="*/ 1037231 h 1084159"/>
                    <a:gd name="connsiteX3" fmla="*/ 320449 w 1194318"/>
                    <a:gd name="connsiteY3" fmla="*/ 1013203 h 1084159"/>
                    <a:gd name="connsiteX4" fmla="*/ 469101 w 1194318"/>
                    <a:gd name="connsiteY4" fmla="*/ 862548 h 1084159"/>
                    <a:gd name="connsiteX5" fmla="*/ 346229 w 1194318"/>
                    <a:gd name="connsiteY5" fmla="*/ 741310 h 1084159"/>
                    <a:gd name="connsiteX6" fmla="*/ 177997 w 1194318"/>
                    <a:gd name="connsiteY6" fmla="*/ 911808 h 1084159"/>
                    <a:gd name="connsiteX7" fmla="*/ 174904 w 1194318"/>
                    <a:gd name="connsiteY7" fmla="*/ 909255 h 1084159"/>
                    <a:gd name="connsiteX8" fmla="*/ 0 w 1194318"/>
                    <a:gd name="connsiteY8" fmla="*/ 487000 h 1084159"/>
                    <a:gd name="connsiteX9" fmla="*/ 174904 w 1194318"/>
                    <a:gd name="connsiteY9" fmla="*/ 64745 h 1084159"/>
                    <a:gd name="connsiteX10" fmla="*/ 253375 w 1194318"/>
                    <a:gd name="connsiteY10" fmla="*/ 0 h 1084159"/>
                    <a:gd name="connsiteX0" fmla="*/ 597159 w 597159"/>
                    <a:gd name="connsiteY0" fmla="*/ 1084159 h 1084159"/>
                    <a:gd name="connsiteX1" fmla="*/ 364718 w 597159"/>
                    <a:gd name="connsiteY1" fmla="*/ 1037231 h 1084159"/>
                    <a:gd name="connsiteX2" fmla="*/ 320449 w 597159"/>
                    <a:gd name="connsiteY2" fmla="*/ 1013203 h 1084159"/>
                    <a:gd name="connsiteX3" fmla="*/ 469101 w 597159"/>
                    <a:gd name="connsiteY3" fmla="*/ 862548 h 1084159"/>
                    <a:gd name="connsiteX4" fmla="*/ 346229 w 597159"/>
                    <a:gd name="connsiteY4" fmla="*/ 741310 h 1084159"/>
                    <a:gd name="connsiteX5" fmla="*/ 177997 w 597159"/>
                    <a:gd name="connsiteY5" fmla="*/ 911808 h 1084159"/>
                    <a:gd name="connsiteX6" fmla="*/ 174904 w 597159"/>
                    <a:gd name="connsiteY6" fmla="*/ 909255 h 1084159"/>
                    <a:gd name="connsiteX7" fmla="*/ 0 w 597159"/>
                    <a:gd name="connsiteY7" fmla="*/ 487000 h 1084159"/>
                    <a:gd name="connsiteX8" fmla="*/ 174904 w 597159"/>
                    <a:gd name="connsiteY8" fmla="*/ 64745 h 1084159"/>
                    <a:gd name="connsiteX9" fmla="*/ 253375 w 597159"/>
                    <a:gd name="connsiteY9" fmla="*/ 0 h 1084159"/>
                    <a:gd name="connsiteX0" fmla="*/ 364718 w 469101"/>
                    <a:gd name="connsiteY0" fmla="*/ 1037231 h 1037231"/>
                    <a:gd name="connsiteX1" fmla="*/ 320449 w 469101"/>
                    <a:gd name="connsiteY1" fmla="*/ 1013203 h 1037231"/>
                    <a:gd name="connsiteX2" fmla="*/ 469101 w 469101"/>
                    <a:gd name="connsiteY2" fmla="*/ 862548 h 1037231"/>
                    <a:gd name="connsiteX3" fmla="*/ 346229 w 469101"/>
                    <a:gd name="connsiteY3" fmla="*/ 741310 h 1037231"/>
                    <a:gd name="connsiteX4" fmla="*/ 177997 w 469101"/>
                    <a:gd name="connsiteY4" fmla="*/ 911808 h 1037231"/>
                    <a:gd name="connsiteX5" fmla="*/ 174904 w 469101"/>
                    <a:gd name="connsiteY5" fmla="*/ 909255 h 1037231"/>
                    <a:gd name="connsiteX6" fmla="*/ 0 w 469101"/>
                    <a:gd name="connsiteY6" fmla="*/ 487000 h 1037231"/>
                    <a:gd name="connsiteX7" fmla="*/ 174904 w 469101"/>
                    <a:gd name="connsiteY7" fmla="*/ 64745 h 1037231"/>
                    <a:gd name="connsiteX8" fmla="*/ 253375 w 469101"/>
                    <a:gd name="connsiteY8" fmla="*/ 0 h 1037231"/>
                    <a:gd name="connsiteX0" fmla="*/ 320449 w 469101"/>
                    <a:gd name="connsiteY0" fmla="*/ 1013203 h 1013203"/>
                    <a:gd name="connsiteX1" fmla="*/ 469101 w 469101"/>
                    <a:gd name="connsiteY1" fmla="*/ 862548 h 1013203"/>
                    <a:gd name="connsiteX2" fmla="*/ 346229 w 469101"/>
                    <a:gd name="connsiteY2" fmla="*/ 741310 h 1013203"/>
                    <a:gd name="connsiteX3" fmla="*/ 177997 w 469101"/>
                    <a:gd name="connsiteY3" fmla="*/ 911808 h 1013203"/>
                    <a:gd name="connsiteX4" fmla="*/ 174904 w 469101"/>
                    <a:gd name="connsiteY4" fmla="*/ 909255 h 1013203"/>
                    <a:gd name="connsiteX5" fmla="*/ 0 w 469101"/>
                    <a:gd name="connsiteY5" fmla="*/ 487000 h 1013203"/>
                    <a:gd name="connsiteX6" fmla="*/ 174904 w 469101"/>
                    <a:gd name="connsiteY6" fmla="*/ 64745 h 1013203"/>
                    <a:gd name="connsiteX7" fmla="*/ 253375 w 469101"/>
                    <a:gd name="connsiteY7" fmla="*/ 0 h 1013203"/>
                    <a:gd name="connsiteX0" fmla="*/ 469101 w 469101"/>
                    <a:gd name="connsiteY0" fmla="*/ 862548 h 911808"/>
                    <a:gd name="connsiteX1" fmla="*/ 346229 w 469101"/>
                    <a:gd name="connsiteY1" fmla="*/ 741310 h 911808"/>
                    <a:gd name="connsiteX2" fmla="*/ 177997 w 469101"/>
                    <a:gd name="connsiteY2" fmla="*/ 911808 h 911808"/>
                    <a:gd name="connsiteX3" fmla="*/ 174904 w 469101"/>
                    <a:gd name="connsiteY3" fmla="*/ 909255 h 911808"/>
                    <a:gd name="connsiteX4" fmla="*/ 0 w 469101"/>
                    <a:gd name="connsiteY4" fmla="*/ 487000 h 911808"/>
                    <a:gd name="connsiteX5" fmla="*/ 174904 w 469101"/>
                    <a:gd name="connsiteY5" fmla="*/ 64745 h 911808"/>
                    <a:gd name="connsiteX6" fmla="*/ 253375 w 469101"/>
                    <a:gd name="connsiteY6" fmla="*/ 0 h 911808"/>
                    <a:gd name="connsiteX0" fmla="*/ 346229 w 346229"/>
                    <a:gd name="connsiteY0" fmla="*/ 741310 h 911808"/>
                    <a:gd name="connsiteX1" fmla="*/ 177997 w 346229"/>
                    <a:gd name="connsiteY1" fmla="*/ 911808 h 911808"/>
                    <a:gd name="connsiteX2" fmla="*/ 174904 w 346229"/>
                    <a:gd name="connsiteY2" fmla="*/ 909255 h 911808"/>
                    <a:gd name="connsiteX3" fmla="*/ 0 w 346229"/>
                    <a:gd name="connsiteY3" fmla="*/ 487000 h 911808"/>
                    <a:gd name="connsiteX4" fmla="*/ 174904 w 346229"/>
                    <a:gd name="connsiteY4" fmla="*/ 64745 h 911808"/>
                    <a:gd name="connsiteX5" fmla="*/ 253375 w 346229"/>
                    <a:gd name="connsiteY5" fmla="*/ 0 h 911808"/>
                    <a:gd name="connsiteX0" fmla="*/ 177997 w 253375"/>
                    <a:gd name="connsiteY0" fmla="*/ 911808 h 911808"/>
                    <a:gd name="connsiteX1" fmla="*/ 174904 w 253375"/>
                    <a:gd name="connsiteY1" fmla="*/ 909255 h 911808"/>
                    <a:gd name="connsiteX2" fmla="*/ 0 w 253375"/>
                    <a:gd name="connsiteY2" fmla="*/ 487000 h 911808"/>
                    <a:gd name="connsiteX3" fmla="*/ 174904 w 253375"/>
                    <a:gd name="connsiteY3" fmla="*/ 64745 h 911808"/>
                    <a:gd name="connsiteX4" fmla="*/ 253375 w 253375"/>
                    <a:gd name="connsiteY4" fmla="*/ 0 h 911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375" h="911808">
                      <a:moveTo>
                        <a:pt x="177997" y="911808"/>
                      </a:moveTo>
                      <a:lnTo>
                        <a:pt x="174904" y="909255"/>
                      </a:lnTo>
                      <a:cubicBezTo>
                        <a:pt x="66839" y="801191"/>
                        <a:pt x="0" y="651901"/>
                        <a:pt x="0" y="487000"/>
                      </a:cubicBezTo>
                      <a:cubicBezTo>
                        <a:pt x="0" y="322099"/>
                        <a:pt x="66839" y="172809"/>
                        <a:pt x="174904" y="64745"/>
                      </a:cubicBezTo>
                      <a:lnTo>
                        <a:pt x="253375" y="0"/>
                      </a:ln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16" name="قمر 15">
                  <a:extLst>
                    <a:ext uri="{FF2B5EF4-FFF2-40B4-BE49-F238E27FC236}">
                      <a16:creationId xmlns:a16="http://schemas.microsoft.com/office/drawing/2014/main" id="{0781AA6F-28F8-7F29-8EFD-EB2A7B2BFEE4}"/>
                    </a:ext>
                  </a:extLst>
                </p:cNvPr>
                <p:cNvSpPr/>
                <p:nvPr/>
              </p:nvSpPr>
              <p:spPr>
                <a:xfrm rot="20903064">
                  <a:off x="5518784" y="3251733"/>
                  <a:ext cx="83820" cy="167640"/>
                </a:xfrm>
                <a:prstGeom prst="mo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784E2F69-E7C0-517E-098C-A3748C9FAA16}"/>
                  </a:ext>
                </a:extLst>
              </p:cNvPr>
              <p:cNvSpPr/>
              <p:nvPr/>
            </p:nvSpPr>
            <p:spPr>
              <a:xfrm>
                <a:off x="2750301" y="1278319"/>
                <a:ext cx="142943" cy="180430"/>
              </a:xfrm>
              <a:custGeom>
                <a:avLst/>
                <a:gdLst>
                  <a:gd name="connsiteX0" fmla="*/ 139 w 142943"/>
                  <a:gd name="connsiteY0" fmla="*/ 0 h 180430"/>
                  <a:gd name="connsiteX1" fmla="*/ 131680 w 142943"/>
                  <a:gd name="connsiteY1" fmla="*/ 0 h 180430"/>
                  <a:gd name="connsiteX2" fmla="*/ 134925 w 142943"/>
                  <a:gd name="connsiteY2" fmla="*/ 10455 h 180430"/>
                  <a:gd name="connsiteX3" fmla="*/ 142943 w 142943"/>
                  <a:gd name="connsiteY3" fmla="*/ 89991 h 180430"/>
                  <a:gd name="connsiteX4" fmla="*/ 134925 w 142943"/>
                  <a:gd name="connsiteY4" fmla="*/ 169527 h 180430"/>
                  <a:gd name="connsiteX5" fmla="*/ 131541 w 142943"/>
                  <a:gd name="connsiteY5" fmla="*/ 180430 h 180430"/>
                  <a:gd name="connsiteX6" fmla="*/ 0 w 142943"/>
                  <a:gd name="connsiteY6" fmla="*/ 180430 h 180430"/>
                  <a:gd name="connsiteX7" fmla="*/ 11280 w 142943"/>
                  <a:gd name="connsiteY7" fmla="*/ 144091 h 180430"/>
                  <a:gd name="connsiteX8" fmla="*/ 16734 w 142943"/>
                  <a:gd name="connsiteY8" fmla="*/ 89991 h 180430"/>
                  <a:gd name="connsiteX9" fmla="*/ 11280 w 142943"/>
                  <a:gd name="connsiteY9" fmla="*/ 35891 h 180430"/>
                  <a:gd name="connsiteX10" fmla="*/ 139 w 142943"/>
                  <a:gd name="connsiteY10" fmla="*/ 0 h 18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43" h="180430">
                    <a:moveTo>
                      <a:pt x="139" y="0"/>
                    </a:moveTo>
                    <a:lnTo>
                      <a:pt x="131680" y="0"/>
                    </a:lnTo>
                    <a:lnTo>
                      <a:pt x="134925" y="10455"/>
                    </a:lnTo>
                    <a:cubicBezTo>
                      <a:pt x="140182" y="36146"/>
                      <a:pt x="142943" y="62746"/>
                      <a:pt x="142943" y="89991"/>
                    </a:cubicBezTo>
                    <a:cubicBezTo>
                      <a:pt x="142943" y="117236"/>
                      <a:pt x="140182" y="143836"/>
                      <a:pt x="134925" y="169527"/>
                    </a:cubicBezTo>
                    <a:lnTo>
                      <a:pt x="131541" y="180430"/>
                    </a:lnTo>
                    <a:lnTo>
                      <a:pt x="0" y="180430"/>
                    </a:lnTo>
                    <a:lnTo>
                      <a:pt x="11280" y="144091"/>
                    </a:lnTo>
                    <a:cubicBezTo>
                      <a:pt x="14856" y="126616"/>
                      <a:pt x="16734" y="108523"/>
                      <a:pt x="16734" y="89991"/>
                    </a:cubicBezTo>
                    <a:cubicBezTo>
                      <a:pt x="16734" y="71459"/>
                      <a:pt x="14856" y="53366"/>
                      <a:pt x="11280" y="35891"/>
                    </a:cubicBezTo>
                    <a:lnTo>
                      <a:pt x="13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6D3D7CB3-73B7-0F94-CCD1-4D61B4D03AC4}"/>
                  </a:ext>
                </a:extLst>
              </p:cNvPr>
              <p:cNvSpPr/>
              <p:nvPr/>
            </p:nvSpPr>
            <p:spPr>
              <a:xfrm>
                <a:off x="2115208" y="973661"/>
                <a:ext cx="766772" cy="304658"/>
              </a:xfrm>
              <a:custGeom>
                <a:avLst/>
                <a:gdLst>
                  <a:gd name="connsiteX0" fmla="*/ 383386 w 766772"/>
                  <a:gd name="connsiteY0" fmla="*/ 0 h 304658"/>
                  <a:gd name="connsiteX1" fmla="*/ 747022 w 766772"/>
                  <a:gd name="connsiteY1" fmla="*/ 241034 h 304658"/>
                  <a:gd name="connsiteX2" fmla="*/ 766772 w 766772"/>
                  <a:gd name="connsiteY2" fmla="*/ 304658 h 304658"/>
                  <a:gd name="connsiteX3" fmla="*/ 635231 w 766772"/>
                  <a:gd name="connsiteY3" fmla="*/ 304658 h 304658"/>
                  <a:gd name="connsiteX4" fmla="*/ 630731 w 766772"/>
                  <a:gd name="connsiteY4" fmla="*/ 290160 h 304658"/>
                  <a:gd name="connsiteX5" fmla="*/ 383386 w 766772"/>
                  <a:gd name="connsiteY5" fmla="*/ 126209 h 304658"/>
                  <a:gd name="connsiteX6" fmla="*/ 136041 w 766772"/>
                  <a:gd name="connsiteY6" fmla="*/ 290160 h 304658"/>
                  <a:gd name="connsiteX7" fmla="*/ 131541 w 766772"/>
                  <a:gd name="connsiteY7" fmla="*/ 304658 h 304658"/>
                  <a:gd name="connsiteX8" fmla="*/ 0 w 766772"/>
                  <a:gd name="connsiteY8" fmla="*/ 304658 h 304658"/>
                  <a:gd name="connsiteX9" fmla="*/ 19750 w 766772"/>
                  <a:gd name="connsiteY9" fmla="*/ 241034 h 304658"/>
                  <a:gd name="connsiteX10" fmla="*/ 383386 w 766772"/>
                  <a:gd name="connsiteY10" fmla="*/ 0 h 30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772" h="304658">
                    <a:moveTo>
                      <a:pt x="383386" y="0"/>
                    </a:moveTo>
                    <a:cubicBezTo>
                      <a:pt x="546855" y="0"/>
                      <a:pt x="687111" y="99388"/>
                      <a:pt x="747022" y="241034"/>
                    </a:cubicBezTo>
                    <a:lnTo>
                      <a:pt x="766772" y="304658"/>
                    </a:lnTo>
                    <a:lnTo>
                      <a:pt x="635231" y="304658"/>
                    </a:lnTo>
                    <a:lnTo>
                      <a:pt x="630731" y="290160"/>
                    </a:lnTo>
                    <a:cubicBezTo>
                      <a:pt x="589979" y="193813"/>
                      <a:pt x="494577" y="126209"/>
                      <a:pt x="383386" y="126209"/>
                    </a:cubicBezTo>
                    <a:cubicBezTo>
                      <a:pt x="272195" y="126209"/>
                      <a:pt x="176793" y="193813"/>
                      <a:pt x="136041" y="290160"/>
                    </a:cubicBezTo>
                    <a:lnTo>
                      <a:pt x="131541" y="304658"/>
                    </a:lnTo>
                    <a:lnTo>
                      <a:pt x="0" y="304658"/>
                    </a:lnTo>
                    <a:lnTo>
                      <a:pt x="19750" y="241034"/>
                    </a:lnTo>
                    <a:cubicBezTo>
                      <a:pt x="79661" y="99388"/>
                      <a:pt x="219917" y="0"/>
                      <a:pt x="38338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750B0CF1-B810-E217-98C3-F70A595B9D05}"/>
                  </a:ext>
                </a:extLst>
              </p:cNvPr>
              <p:cNvSpPr/>
              <p:nvPr/>
            </p:nvSpPr>
            <p:spPr>
              <a:xfrm>
                <a:off x="2115349" y="1458749"/>
                <a:ext cx="766493" cy="304210"/>
              </a:xfrm>
              <a:custGeom>
                <a:avLst/>
                <a:gdLst>
                  <a:gd name="connsiteX0" fmla="*/ 0 w 766493"/>
                  <a:gd name="connsiteY0" fmla="*/ 0 h 304210"/>
                  <a:gd name="connsiteX1" fmla="*/ 131540 w 766493"/>
                  <a:gd name="connsiteY1" fmla="*/ 0 h 304210"/>
                  <a:gd name="connsiteX2" fmla="*/ 135901 w 766493"/>
                  <a:gd name="connsiteY2" fmla="*/ 14050 h 304210"/>
                  <a:gd name="connsiteX3" fmla="*/ 383246 w 766493"/>
                  <a:gd name="connsiteY3" fmla="*/ 178001 h 304210"/>
                  <a:gd name="connsiteX4" fmla="*/ 630591 w 766493"/>
                  <a:gd name="connsiteY4" fmla="*/ 14050 h 304210"/>
                  <a:gd name="connsiteX5" fmla="*/ 634952 w 766493"/>
                  <a:gd name="connsiteY5" fmla="*/ 0 h 304210"/>
                  <a:gd name="connsiteX6" fmla="*/ 766493 w 766493"/>
                  <a:gd name="connsiteY6" fmla="*/ 0 h 304210"/>
                  <a:gd name="connsiteX7" fmla="*/ 746882 w 766493"/>
                  <a:gd name="connsiteY7" fmla="*/ 63176 h 304210"/>
                  <a:gd name="connsiteX8" fmla="*/ 383246 w 766493"/>
                  <a:gd name="connsiteY8" fmla="*/ 304210 h 304210"/>
                  <a:gd name="connsiteX9" fmla="*/ 19610 w 766493"/>
                  <a:gd name="connsiteY9" fmla="*/ 63176 h 304210"/>
                  <a:gd name="connsiteX10" fmla="*/ 0 w 766493"/>
                  <a:gd name="connsiteY10" fmla="*/ 0 h 30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493" h="304210">
                    <a:moveTo>
                      <a:pt x="0" y="0"/>
                    </a:moveTo>
                    <a:lnTo>
                      <a:pt x="131540" y="0"/>
                    </a:lnTo>
                    <a:lnTo>
                      <a:pt x="135901" y="14050"/>
                    </a:lnTo>
                    <a:cubicBezTo>
                      <a:pt x="176653" y="110397"/>
                      <a:pt x="272055" y="178001"/>
                      <a:pt x="383246" y="178001"/>
                    </a:cubicBezTo>
                    <a:cubicBezTo>
                      <a:pt x="494437" y="178001"/>
                      <a:pt x="589839" y="110397"/>
                      <a:pt x="630591" y="14050"/>
                    </a:cubicBezTo>
                    <a:lnTo>
                      <a:pt x="634952" y="0"/>
                    </a:lnTo>
                    <a:lnTo>
                      <a:pt x="766493" y="0"/>
                    </a:lnTo>
                    <a:lnTo>
                      <a:pt x="746882" y="63176"/>
                    </a:lnTo>
                    <a:cubicBezTo>
                      <a:pt x="686971" y="204822"/>
                      <a:pt x="546715" y="304210"/>
                      <a:pt x="383246" y="304210"/>
                    </a:cubicBezTo>
                    <a:cubicBezTo>
                      <a:pt x="219777" y="304210"/>
                      <a:pt x="79521" y="204822"/>
                      <a:pt x="19610" y="63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D81585A9-0780-0E29-2069-3DB3F49689B5}"/>
                  </a:ext>
                </a:extLst>
              </p:cNvPr>
              <p:cNvSpPr txBox="1"/>
              <p:nvPr/>
            </p:nvSpPr>
            <p:spPr>
              <a:xfrm>
                <a:off x="1808185" y="4217848"/>
                <a:ext cx="6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01</a:t>
                </a:r>
                <a:endParaRPr lang="en-US" dirty="0">
                  <a:solidFill>
                    <a:srgbClr val="FF0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043607BA-76D0-9C01-CA90-2A7E2E921975}"/>
                </a:ext>
              </a:extLst>
            </p:cNvPr>
            <p:cNvSpPr txBox="1"/>
            <p:nvPr/>
          </p:nvSpPr>
          <p:spPr>
            <a:xfrm>
              <a:off x="484070" y="4777780"/>
              <a:ext cx="22213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V Boli" panose="02000500030200090000" pitchFamily="2" charset="0"/>
                  <a:cs typeface="MV Boli" panose="02000500030200090000" pitchFamily="2" charset="0"/>
                </a:rPr>
                <a:t>Express</a:t>
              </a:r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 regrets</a:t>
              </a:r>
              <a:endParaRPr lang="en-US" altLang="ko-KR" sz="2400" b="1" dirty="0">
                <a:solidFill>
                  <a:srgbClr val="000077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317000A-5E54-86B0-96D5-4258D6FEC8DF}"/>
              </a:ext>
            </a:extLst>
          </p:cNvPr>
          <p:cNvGrpSpPr/>
          <p:nvPr/>
        </p:nvGrpSpPr>
        <p:grpSpPr>
          <a:xfrm>
            <a:off x="5101093" y="364061"/>
            <a:ext cx="2159155" cy="5679517"/>
            <a:chOff x="2472799" y="973661"/>
            <a:chExt cx="2159155" cy="5679517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75ED494E-D340-FDCC-F577-7184E6BFFCD4}"/>
                </a:ext>
              </a:extLst>
            </p:cNvPr>
            <p:cNvGrpSpPr/>
            <p:nvPr/>
          </p:nvGrpSpPr>
          <p:grpSpPr>
            <a:xfrm>
              <a:off x="2472799" y="973661"/>
              <a:ext cx="2159155" cy="5679517"/>
              <a:chOff x="2741348" y="973661"/>
              <a:chExt cx="2159155" cy="5679517"/>
            </a:xfrm>
          </p:grpSpPr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B9E1E412-59FE-37D9-4B22-17A902B2F456}"/>
                  </a:ext>
                </a:extLst>
              </p:cNvPr>
              <p:cNvGrpSpPr/>
              <p:nvPr/>
            </p:nvGrpSpPr>
            <p:grpSpPr>
              <a:xfrm>
                <a:off x="4094920" y="1711197"/>
                <a:ext cx="805583" cy="2426217"/>
                <a:chOff x="5821680" y="1169043"/>
                <a:chExt cx="897891" cy="2704228"/>
              </a:xfrm>
            </p:grpSpPr>
            <p:sp>
              <p:nvSpPr>
                <p:cNvPr id="24" name="مستطيل 23">
                  <a:extLst>
                    <a:ext uri="{FF2B5EF4-FFF2-40B4-BE49-F238E27FC236}">
                      <a16:creationId xmlns:a16="http://schemas.microsoft.com/office/drawing/2014/main" id="{C5177425-83B3-1AE8-872F-41F897373D64}"/>
                    </a:ext>
                  </a:extLst>
                </p:cNvPr>
                <p:cNvSpPr/>
                <p:nvPr/>
              </p:nvSpPr>
              <p:spPr>
                <a:xfrm>
                  <a:off x="5980254" y="1169043"/>
                  <a:ext cx="231493" cy="115746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25" name="شكل بيضاوي 24">
                  <a:extLst>
                    <a:ext uri="{FF2B5EF4-FFF2-40B4-BE49-F238E27FC236}">
                      <a16:creationId xmlns:a16="http://schemas.microsoft.com/office/drawing/2014/main" id="{541E9829-5741-0869-7BD4-32D3E9A4FAC6}"/>
                    </a:ext>
                  </a:extLst>
                </p:cNvPr>
                <p:cNvSpPr/>
                <p:nvPr/>
              </p:nvSpPr>
              <p:spPr>
                <a:xfrm>
                  <a:off x="5821680" y="2313682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26" name="شكل حر: شكل 25">
                  <a:extLst>
                    <a:ext uri="{FF2B5EF4-FFF2-40B4-BE49-F238E27FC236}">
                      <a16:creationId xmlns:a16="http://schemas.microsoft.com/office/drawing/2014/main" id="{7D93E613-E3BD-C229-820B-831E41405243}"/>
                    </a:ext>
                  </a:extLst>
                </p:cNvPr>
                <p:cNvSpPr/>
                <p:nvPr/>
              </p:nvSpPr>
              <p:spPr>
                <a:xfrm rot="18923002">
                  <a:off x="5845702" y="2978922"/>
                  <a:ext cx="873869" cy="894349"/>
                </a:xfrm>
                <a:custGeom>
                  <a:avLst/>
                  <a:gdLst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285758"/>
                    <a:gd name="connsiteY0" fmla="*/ 0 h 1194318"/>
                    <a:gd name="connsiteX1" fmla="*/ 1194318 w 1285758"/>
                    <a:gd name="connsiteY1" fmla="*/ 597159 h 1194318"/>
                    <a:gd name="connsiteX2" fmla="*/ 597159 w 1285758"/>
                    <a:gd name="connsiteY2" fmla="*/ 1194318 h 1194318"/>
                    <a:gd name="connsiteX3" fmla="*/ 364718 w 1285758"/>
                    <a:gd name="connsiteY3" fmla="*/ 1147390 h 1194318"/>
                    <a:gd name="connsiteX4" fmla="*/ 320449 w 1285758"/>
                    <a:gd name="connsiteY4" fmla="*/ 1123362 h 1194318"/>
                    <a:gd name="connsiteX5" fmla="*/ 469101 w 1285758"/>
                    <a:gd name="connsiteY5" fmla="*/ 972707 h 1194318"/>
                    <a:gd name="connsiteX6" fmla="*/ 346229 w 1285758"/>
                    <a:gd name="connsiteY6" fmla="*/ 851469 h 1194318"/>
                    <a:gd name="connsiteX7" fmla="*/ 177997 w 1285758"/>
                    <a:gd name="connsiteY7" fmla="*/ 1021967 h 1194318"/>
                    <a:gd name="connsiteX8" fmla="*/ 174904 w 1285758"/>
                    <a:gd name="connsiteY8" fmla="*/ 1019414 h 1194318"/>
                    <a:gd name="connsiteX9" fmla="*/ 0 w 1285758"/>
                    <a:gd name="connsiteY9" fmla="*/ 597159 h 1194318"/>
                    <a:gd name="connsiteX10" fmla="*/ 174904 w 1285758"/>
                    <a:gd name="connsiteY10" fmla="*/ 174904 h 1194318"/>
                    <a:gd name="connsiteX11" fmla="*/ 253375 w 1285758"/>
                    <a:gd name="connsiteY11" fmla="*/ 110159 h 1194318"/>
                    <a:gd name="connsiteX12" fmla="*/ 476222 w 1285758"/>
                    <a:gd name="connsiteY12" fmla="*/ 330044 h 1194318"/>
                    <a:gd name="connsiteX13" fmla="*/ 597460 w 1285758"/>
                    <a:gd name="connsiteY13" fmla="*/ 207172 h 1194318"/>
                    <a:gd name="connsiteX14" fmla="*/ 418224 w 1285758"/>
                    <a:gd name="connsiteY14" fmla="*/ 30318 h 1194318"/>
                    <a:gd name="connsiteX15" fmla="*/ 476811 w 1285758"/>
                    <a:gd name="connsiteY15" fmla="*/ 12132 h 1194318"/>
                    <a:gd name="connsiteX16" fmla="*/ 597159 w 1285758"/>
                    <a:gd name="connsiteY16" fmla="*/ 0 h 1194318"/>
                    <a:gd name="connsiteX17" fmla="*/ 1285758 w 1285758"/>
                    <a:gd name="connsiteY17" fmla="*/ 9144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0" fmla="*/ 1019414 w 1019414"/>
                    <a:gd name="connsiteY0" fmla="*/ 0 h 1194318"/>
                    <a:gd name="connsiteX1" fmla="*/ 1019414 w 1019414"/>
                    <a:gd name="connsiteY1" fmla="*/ 597159 h 1194318"/>
                    <a:gd name="connsiteX2" fmla="*/ 422255 w 1019414"/>
                    <a:gd name="connsiteY2" fmla="*/ 1194318 h 1194318"/>
                    <a:gd name="connsiteX3" fmla="*/ 189814 w 1019414"/>
                    <a:gd name="connsiteY3" fmla="*/ 1147390 h 1194318"/>
                    <a:gd name="connsiteX4" fmla="*/ 145545 w 1019414"/>
                    <a:gd name="connsiteY4" fmla="*/ 1123362 h 1194318"/>
                    <a:gd name="connsiteX5" fmla="*/ 294197 w 1019414"/>
                    <a:gd name="connsiteY5" fmla="*/ 972707 h 1194318"/>
                    <a:gd name="connsiteX6" fmla="*/ 171325 w 1019414"/>
                    <a:gd name="connsiteY6" fmla="*/ 851469 h 1194318"/>
                    <a:gd name="connsiteX7" fmla="*/ 3093 w 1019414"/>
                    <a:gd name="connsiteY7" fmla="*/ 1021967 h 1194318"/>
                    <a:gd name="connsiteX8" fmla="*/ 0 w 1019414"/>
                    <a:gd name="connsiteY8" fmla="*/ 1019414 h 1194318"/>
                    <a:gd name="connsiteX0" fmla="*/ 1016321 w 1016321"/>
                    <a:gd name="connsiteY0" fmla="*/ 0 h 1194318"/>
                    <a:gd name="connsiteX1" fmla="*/ 1016321 w 1016321"/>
                    <a:gd name="connsiteY1" fmla="*/ 597159 h 1194318"/>
                    <a:gd name="connsiteX2" fmla="*/ 419162 w 1016321"/>
                    <a:gd name="connsiteY2" fmla="*/ 1194318 h 1194318"/>
                    <a:gd name="connsiteX3" fmla="*/ 186721 w 1016321"/>
                    <a:gd name="connsiteY3" fmla="*/ 1147390 h 1194318"/>
                    <a:gd name="connsiteX4" fmla="*/ 142452 w 1016321"/>
                    <a:gd name="connsiteY4" fmla="*/ 1123362 h 1194318"/>
                    <a:gd name="connsiteX5" fmla="*/ 291104 w 1016321"/>
                    <a:gd name="connsiteY5" fmla="*/ 972707 h 1194318"/>
                    <a:gd name="connsiteX6" fmla="*/ 168232 w 1016321"/>
                    <a:gd name="connsiteY6" fmla="*/ 851469 h 1194318"/>
                    <a:gd name="connsiteX7" fmla="*/ 0 w 1016321"/>
                    <a:gd name="connsiteY7" fmla="*/ 1021967 h 1194318"/>
                    <a:gd name="connsiteX0" fmla="*/ 1016321 w 1016321"/>
                    <a:gd name="connsiteY0" fmla="*/ 0 h 1194318"/>
                    <a:gd name="connsiteX1" fmla="*/ 1016321 w 1016321"/>
                    <a:gd name="connsiteY1" fmla="*/ 597159 h 1194318"/>
                    <a:gd name="connsiteX2" fmla="*/ 419162 w 1016321"/>
                    <a:gd name="connsiteY2" fmla="*/ 1194318 h 1194318"/>
                    <a:gd name="connsiteX3" fmla="*/ 186721 w 1016321"/>
                    <a:gd name="connsiteY3" fmla="*/ 1147390 h 1194318"/>
                    <a:gd name="connsiteX4" fmla="*/ 142452 w 1016321"/>
                    <a:gd name="connsiteY4" fmla="*/ 1123362 h 1194318"/>
                    <a:gd name="connsiteX5" fmla="*/ 291104 w 1016321"/>
                    <a:gd name="connsiteY5" fmla="*/ 972707 h 1194318"/>
                    <a:gd name="connsiteX6" fmla="*/ 0 w 1016321"/>
                    <a:gd name="connsiteY6" fmla="*/ 1021967 h 1194318"/>
                    <a:gd name="connsiteX0" fmla="*/ 873869 w 873869"/>
                    <a:gd name="connsiteY0" fmla="*/ 0 h 1194318"/>
                    <a:gd name="connsiteX1" fmla="*/ 873869 w 873869"/>
                    <a:gd name="connsiteY1" fmla="*/ 597159 h 1194318"/>
                    <a:gd name="connsiteX2" fmla="*/ 276710 w 873869"/>
                    <a:gd name="connsiteY2" fmla="*/ 1194318 h 1194318"/>
                    <a:gd name="connsiteX3" fmla="*/ 44269 w 873869"/>
                    <a:gd name="connsiteY3" fmla="*/ 1147390 h 1194318"/>
                    <a:gd name="connsiteX4" fmla="*/ 0 w 873869"/>
                    <a:gd name="connsiteY4" fmla="*/ 1123362 h 1194318"/>
                    <a:gd name="connsiteX5" fmla="*/ 148652 w 873869"/>
                    <a:gd name="connsiteY5" fmla="*/ 972707 h 1194318"/>
                    <a:gd name="connsiteX0" fmla="*/ 873869 w 873869"/>
                    <a:gd name="connsiteY0" fmla="*/ 0 h 1194318"/>
                    <a:gd name="connsiteX1" fmla="*/ 873869 w 873869"/>
                    <a:gd name="connsiteY1" fmla="*/ 597159 h 1194318"/>
                    <a:gd name="connsiteX2" fmla="*/ 276710 w 873869"/>
                    <a:gd name="connsiteY2" fmla="*/ 1194318 h 1194318"/>
                    <a:gd name="connsiteX3" fmla="*/ 44269 w 873869"/>
                    <a:gd name="connsiteY3" fmla="*/ 1147390 h 1194318"/>
                    <a:gd name="connsiteX4" fmla="*/ 0 w 873869"/>
                    <a:gd name="connsiteY4" fmla="*/ 1123362 h 1194318"/>
                    <a:gd name="connsiteX0" fmla="*/ 850768 w 873869"/>
                    <a:gd name="connsiteY0" fmla="*/ 0 h 888828"/>
                    <a:gd name="connsiteX1" fmla="*/ 873869 w 873869"/>
                    <a:gd name="connsiteY1" fmla="*/ 291669 h 888828"/>
                    <a:gd name="connsiteX2" fmla="*/ 276710 w 873869"/>
                    <a:gd name="connsiteY2" fmla="*/ 888828 h 888828"/>
                    <a:gd name="connsiteX3" fmla="*/ 44269 w 873869"/>
                    <a:gd name="connsiteY3" fmla="*/ 841900 h 888828"/>
                    <a:gd name="connsiteX4" fmla="*/ 0 w 873869"/>
                    <a:gd name="connsiteY4" fmla="*/ 817872 h 888828"/>
                    <a:gd name="connsiteX0" fmla="*/ 870488 w 873869"/>
                    <a:gd name="connsiteY0" fmla="*/ 0 h 894349"/>
                    <a:gd name="connsiteX1" fmla="*/ 873869 w 873869"/>
                    <a:gd name="connsiteY1" fmla="*/ 297190 h 894349"/>
                    <a:gd name="connsiteX2" fmla="*/ 276710 w 873869"/>
                    <a:gd name="connsiteY2" fmla="*/ 894349 h 894349"/>
                    <a:gd name="connsiteX3" fmla="*/ 44269 w 873869"/>
                    <a:gd name="connsiteY3" fmla="*/ 847421 h 894349"/>
                    <a:gd name="connsiteX4" fmla="*/ 0 w 873869"/>
                    <a:gd name="connsiteY4" fmla="*/ 823393 h 894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3869" h="894349">
                      <a:moveTo>
                        <a:pt x="870488" y="0"/>
                      </a:moveTo>
                      <a:lnTo>
                        <a:pt x="873869" y="297190"/>
                      </a:lnTo>
                      <a:cubicBezTo>
                        <a:pt x="873869" y="626992"/>
                        <a:pt x="606512" y="894349"/>
                        <a:pt x="276710" y="894349"/>
                      </a:cubicBezTo>
                      <a:cubicBezTo>
                        <a:pt x="194259" y="894349"/>
                        <a:pt x="115712" y="877639"/>
                        <a:pt x="44269" y="847421"/>
                      </a:cubicBezTo>
                      <a:lnTo>
                        <a:pt x="0" y="823393"/>
                      </a:ln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08A865F2-8E5B-36E2-6A80-4387962443D8}"/>
                  </a:ext>
                </a:extLst>
              </p:cNvPr>
              <p:cNvSpPr/>
              <p:nvPr/>
            </p:nvSpPr>
            <p:spPr>
              <a:xfrm rot="20677784">
                <a:off x="2971503" y="4172723"/>
                <a:ext cx="1809096" cy="1809096"/>
              </a:xfrm>
              <a:custGeom>
                <a:avLst/>
                <a:gdLst>
                  <a:gd name="connsiteX0" fmla="*/ 1518842 w 1809096"/>
                  <a:gd name="connsiteY0" fmla="*/ 103489 h 1809096"/>
                  <a:gd name="connsiteX1" fmla="*/ 1366442 w 1809096"/>
                  <a:gd name="connsiteY1" fmla="*/ 255889 h 1809096"/>
                  <a:gd name="connsiteX2" fmla="*/ 1518842 w 1809096"/>
                  <a:gd name="connsiteY2" fmla="*/ 408289 h 1809096"/>
                  <a:gd name="connsiteX3" fmla="*/ 1671242 w 1809096"/>
                  <a:gd name="connsiteY3" fmla="*/ 255889 h 1809096"/>
                  <a:gd name="connsiteX4" fmla="*/ 1518842 w 1809096"/>
                  <a:gd name="connsiteY4" fmla="*/ 103489 h 1809096"/>
                  <a:gd name="connsiteX5" fmla="*/ 301522 w 1809096"/>
                  <a:gd name="connsiteY5" fmla="*/ 0 h 1809096"/>
                  <a:gd name="connsiteX6" fmla="*/ 1507574 w 1809096"/>
                  <a:gd name="connsiteY6" fmla="*/ 0 h 1809096"/>
                  <a:gd name="connsiteX7" fmla="*/ 1809096 w 1809096"/>
                  <a:gd name="connsiteY7" fmla="*/ 301522 h 1809096"/>
                  <a:gd name="connsiteX8" fmla="*/ 1809096 w 1809096"/>
                  <a:gd name="connsiteY8" fmla="*/ 1507574 h 1809096"/>
                  <a:gd name="connsiteX9" fmla="*/ 1507574 w 1809096"/>
                  <a:gd name="connsiteY9" fmla="*/ 1809096 h 1809096"/>
                  <a:gd name="connsiteX10" fmla="*/ 301522 w 1809096"/>
                  <a:gd name="connsiteY10" fmla="*/ 1809096 h 1809096"/>
                  <a:gd name="connsiteX11" fmla="*/ 0 w 1809096"/>
                  <a:gd name="connsiteY11" fmla="*/ 1507574 h 1809096"/>
                  <a:gd name="connsiteX12" fmla="*/ 0 w 1809096"/>
                  <a:gd name="connsiteY12" fmla="*/ 301522 h 1809096"/>
                  <a:gd name="connsiteX13" fmla="*/ 301522 w 1809096"/>
                  <a:gd name="connsiteY13" fmla="*/ 0 h 180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9096" h="1809096">
                    <a:moveTo>
                      <a:pt x="1518842" y="103489"/>
                    </a:moveTo>
                    <a:cubicBezTo>
                      <a:pt x="1434674" y="103489"/>
                      <a:pt x="1366442" y="171721"/>
                      <a:pt x="1366442" y="255889"/>
                    </a:cubicBezTo>
                    <a:cubicBezTo>
                      <a:pt x="1366442" y="340057"/>
                      <a:pt x="1434674" y="408289"/>
                      <a:pt x="1518842" y="408289"/>
                    </a:cubicBezTo>
                    <a:cubicBezTo>
                      <a:pt x="1603010" y="408289"/>
                      <a:pt x="1671242" y="340057"/>
                      <a:pt x="1671242" y="255889"/>
                    </a:cubicBezTo>
                    <a:cubicBezTo>
                      <a:pt x="1671242" y="171721"/>
                      <a:pt x="1603010" y="103489"/>
                      <a:pt x="1518842" y="103489"/>
                    </a:cubicBezTo>
                    <a:close/>
                    <a:moveTo>
                      <a:pt x="301522" y="0"/>
                    </a:moveTo>
                    <a:lnTo>
                      <a:pt x="1507574" y="0"/>
                    </a:lnTo>
                    <a:cubicBezTo>
                      <a:pt x="1674100" y="0"/>
                      <a:pt x="1809096" y="134996"/>
                      <a:pt x="1809096" y="301522"/>
                    </a:cubicBezTo>
                    <a:lnTo>
                      <a:pt x="1809096" y="1507574"/>
                    </a:lnTo>
                    <a:cubicBezTo>
                      <a:pt x="1809096" y="1674100"/>
                      <a:pt x="1674100" y="1809096"/>
                      <a:pt x="1507574" y="1809096"/>
                    </a:cubicBezTo>
                    <a:lnTo>
                      <a:pt x="301522" y="1809096"/>
                    </a:lnTo>
                    <a:cubicBezTo>
                      <a:pt x="134996" y="1809096"/>
                      <a:pt x="0" y="1674100"/>
                      <a:pt x="0" y="1507574"/>
                    </a:cubicBezTo>
                    <a:lnTo>
                      <a:pt x="0" y="301522"/>
                    </a:lnTo>
                    <a:cubicBezTo>
                      <a:pt x="0" y="134996"/>
                      <a:pt x="134996" y="0"/>
                      <a:pt x="301522" y="0"/>
                    </a:cubicBezTo>
                    <a:close/>
                  </a:path>
                </a:pathLst>
              </a:custGeom>
              <a:solidFill>
                <a:srgbClr val="48DB04">
                  <a:alpha val="70000"/>
                </a:srgb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 dirty="0"/>
              </a:p>
            </p:txBody>
          </p:sp>
          <p:grpSp>
            <p:nvGrpSpPr>
              <p:cNvPr id="27" name="مجموعة 26">
                <a:extLst>
                  <a:ext uri="{FF2B5EF4-FFF2-40B4-BE49-F238E27FC236}">
                    <a16:creationId xmlns:a16="http://schemas.microsoft.com/office/drawing/2014/main" id="{CAD228D1-C4ED-708D-A128-2F78C7823275}"/>
                  </a:ext>
                </a:extLst>
              </p:cNvPr>
              <p:cNvGrpSpPr/>
              <p:nvPr/>
            </p:nvGrpSpPr>
            <p:grpSpPr>
              <a:xfrm>
                <a:off x="3823163" y="3579774"/>
                <a:ext cx="336277" cy="840679"/>
                <a:chOff x="5518784" y="3251733"/>
                <a:chExt cx="374809" cy="937009"/>
              </a:xfrm>
            </p:grpSpPr>
            <p:sp>
              <p:nvSpPr>
                <p:cNvPr id="28" name="شكل حر: شكل 27">
                  <a:extLst>
                    <a:ext uri="{FF2B5EF4-FFF2-40B4-BE49-F238E27FC236}">
                      <a16:creationId xmlns:a16="http://schemas.microsoft.com/office/drawing/2014/main" id="{A771D8E8-9F4A-81B6-F3E0-EAC5A58FD336}"/>
                    </a:ext>
                  </a:extLst>
                </p:cNvPr>
                <p:cNvSpPr/>
                <p:nvPr/>
              </p:nvSpPr>
              <p:spPr>
                <a:xfrm rot="18923002">
                  <a:off x="5640218" y="3276934"/>
                  <a:ext cx="253375" cy="911808"/>
                </a:xfrm>
                <a:custGeom>
                  <a:avLst/>
                  <a:gdLst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285758"/>
                    <a:gd name="connsiteY0" fmla="*/ 0 h 1194318"/>
                    <a:gd name="connsiteX1" fmla="*/ 1194318 w 1285758"/>
                    <a:gd name="connsiteY1" fmla="*/ 597159 h 1194318"/>
                    <a:gd name="connsiteX2" fmla="*/ 597159 w 1285758"/>
                    <a:gd name="connsiteY2" fmla="*/ 1194318 h 1194318"/>
                    <a:gd name="connsiteX3" fmla="*/ 364718 w 1285758"/>
                    <a:gd name="connsiteY3" fmla="*/ 1147390 h 1194318"/>
                    <a:gd name="connsiteX4" fmla="*/ 320449 w 1285758"/>
                    <a:gd name="connsiteY4" fmla="*/ 1123362 h 1194318"/>
                    <a:gd name="connsiteX5" fmla="*/ 469101 w 1285758"/>
                    <a:gd name="connsiteY5" fmla="*/ 972707 h 1194318"/>
                    <a:gd name="connsiteX6" fmla="*/ 346229 w 1285758"/>
                    <a:gd name="connsiteY6" fmla="*/ 851469 h 1194318"/>
                    <a:gd name="connsiteX7" fmla="*/ 177997 w 1285758"/>
                    <a:gd name="connsiteY7" fmla="*/ 1021967 h 1194318"/>
                    <a:gd name="connsiteX8" fmla="*/ 174904 w 1285758"/>
                    <a:gd name="connsiteY8" fmla="*/ 1019414 h 1194318"/>
                    <a:gd name="connsiteX9" fmla="*/ 0 w 1285758"/>
                    <a:gd name="connsiteY9" fmla="*/ 597159 h 1194318"/>
                    <a:gd name="connsiteX10" fmla="*/ 174904 w 1285758"/>
                    <a:gd name="connsiteY10" fmla="*/ 174904 h 1194318"/>
                    <a:gd name="connsiteX11" fmla="*/ 253375 w 1285758"/>
                    <a:gd name="connsiteY11" fmla="*/ 110159 h 1194318"/>
                    <a:gd name="connsiteX12" fmla="*/ 476222 w 1285758"/>
                    <a:gd name="connsiteY12" fmla="*/ 330044 h 1194318"/>
                    <a:gd name="connsiteX13" fmla="*/ 597460 w 1285758"/>
                    <a:gd name="connsiteY13" fmla="*/ 207172 h 1194318"/>
                    <a:gd name="connsiteX14" fmla="*/ 418224 w 1285758"/>
                    <a:gd name="connsiteY14" fmla="*/ 30318 h 1194318"/>
                    <a:gd name="connsiteX15" fmla="*/ 476811 w 1285758"/>
                    <a:gd name="connsiteY15" fmla="*/ 12132 h 1194318"/>
                    <a:gd name="connsiteX16" fmla="*/ 597159 w 1285758"/>
                    <a:gd name="connsiteY16" fmla="*/ 0 h 1194318"/>
                    <a:gd name="connsiteX17" fmla="*/ 1285758 w 1285758"/>
                    <a:gd name="connsiteY17" fmla="*/ 9144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0" fmla="*/ 1194318 w 1194318"/>
                    <a:gd name="connsiteY0" fmla="*/ 487000 h 1084159"/>
                    <a:gd name="connsiteX1" fmla="*/ 597159 w 1194318"/>
                    <a:gd name="connsiteY1" fmla="*/ 1084159 h 1084159"/>
                    <a:gd name="connsiteX2" fmla="*/ 364718 w 1194318"/>
                    <a:gd name="connsiteY2" fmla="*/ 1037231 h 1084159"/>
                    <a:gd name="connsiteX3" fmla="*/ 320449 w 1194318"/>
                    <a:gd name="connsiteY3" fmla="*/ 1013203 h 1084159"/>
                    <a:gd name="connsiteX4" fmla="*/ 469101 w 1194318"/>
                    <a:gd name="connsiteY4" fmla="*/ 862548 h 1084159"/>
                    <a:gd name="connsiteX5" fmla="*/ 346229 w 1194318"/>
                    <a:gd name="connsiteY5" fmla="*/ 741310 h 1084159"/>
                    <a:gd name="connsiteX6" fmla="*/ 177997 w 1194318"/>
                    <a:gd name="connsiteY6" fmla="*/ 911808 h 1084159"/>
                    <a:gd name="connsiteX7" fmla="*/ 174904 w 1194318"/>
                    <a:gd name="connsiteY7" fmla="*/ 909255 h 1084159"/>
                    <a:gd name="connsiteX8" fmla="*/ 0 w 1194318"/>
                    <a:gd name="connsiteY8" fmla="*/ 487000 h 1084159"/>
                    <a:gd name="connsiteX9" fmla="*/ 174904 w 1194318"/>
                    <a:gd name="connsiteY9" fmla="*/ 64745 h 1084159"/>
                    <a:gd name="connsiteX10" fmla="*/ 253375 w 1194318"/>
                    <a:gd name="connsiteY10" fmla="*/ 0 h 1084159"/>
                    <a:gd name="connsiteX0" fmla="*/ 597159 w 597159"/>
                    <a:gd name="connsiteY0" fmla="*/ 1084159 h 1084159"/>
                    <a:gd name="connsiteX1" fmla="*/ 364718 w 597159"/>
                    <a:gd name="connsiteY1" fmla="*/ 1037231 h 1084159"/>
                    <a:gd name="connsiteX2" fmla="*/ 320449 w 597159"/>
                    <a:gd name="connsiteY2" fmla="*/ 1013203 h 1084159"/>
                    <a:gd name="connsiteX3" fmla="*/ 469101 w 597159"/>
                    <a:gd name="connsiteY3" fmla="*/ 862548 h 1084159"/>
                    <a:gd name="connsiteX4" fmla="*/ 346229 w 597159"/>
                    <a:gd name="connsiteY4" fmla="*/ 741310 h 1084159"/>
                    <a:gd name="connsiteX5" fmla="*/ 177997 w 597159"/>
                    <a:gd name="connsiteY5" fmla="*/ 911808 h 1084159"/>
                    <a:gd name="connsiteX6" fmla="*/ 174904 w 597159"/>
                    <a:gd name="connsiteY6" fmla="*/ 909255 h 1084159"/>
                    <a:gd name="connsiteX7" fmla="*/ 0 w 597159"/>
                    <a:gd name="connsiteY7" fmla="*/ 487000 h 1084159"/>
                    <a:gd name="connsiteX8" fmla="*/ 174904 w 597159"/>
                    <a:gd name="connsiteY8" fmla="*/ 64745 h 1084159"/>
                    <a:gd name="connsiteX9" fmla="*/ 253375 w 597159"/>
                    <a:gd name="connsiteY9" fmla="*/ 0 h 1084159"/>
                    <a:gd name="connsiteX0" fmla="*/ 364718 w 469101"/>
                    <a:gd name="connsiteY0" fmla="*/ 1037231 h 1037231"/>
                    <a:gd name="connsiteX1" fmla="*/ 320449 w 469101"/>
                    <a:gd name="connsiteY1" fmla="*/ 1013203 h 1037231"/>
                    <a:gd name="connsiteX2" fmla="*/ 469101 w 469101"/>
                    <a:gd name="connsiteY2" fmla="*/ 862548 h 1037231"/>
                    <a:gd name="connsiteX3" fmla="*/ 346229 w 469101"/>
                    <a:gd name="connsiteY3" fmla="*/ 741310 h 1037231"/>
                    <a:gd name="connsiteX4" fmla="*/ 177997 w 469101"/>
                    <a:gd name="connsiteY4" fmla="*/ 911808 h 1037231"/>
                    <a:gd name="connsiteX5" fmla="*/ 174904 w 469101"/>
                    <a:gd name="connsiteY5" fmla="*/ 909255 h 1037231"/>
                    <a:gd name="connsiteX6" fmla="*/ 0 w 469101"/>
                    <a:gd name="connsiteY6" fmla="*/ 487000 h 1037231"/>
                    <a:gd name="connsiteX7" fmla="*/ 174904 w 469101"/>
                    <a:gd name="connsiteY7" fmla="*/ 64745 h 1037231"/>
                    <a:gd name="connsiteX8" fmla="*/ 253375 w 469101"/>
                    <a:gd name="connsiteY8" fmla="*/ 0 h 1037231"/>
                    <a:gd name="connsiteX0" fmla="*/ 320449 w 469101"/>
                    <a:gd name="connsiteY0" fmla="*/ 1013203 h 1013203"/>
                    <a:gd name="connsiteX1" fmla="*/ 469101 w 469101"/>
                    <a:gd name="connsiteY1" fmla="*/ 862548 h 1013203"/>
                    <a:gd name="connsiteX2" fmla="*/ 346229 w 469101"/>
                    <a:gd name="connsiteY2" fmla="*/ 741310 h 1013203"/>
                    <a:gd name="connsiteX3" fmla="*/ 177997 w 469101"/>
                    <a:gd name="connsiteY3" fmla="*/ 911808 h 1013203"/>
                    <a:gd name="connsiteX4" fmla="*/ 174904 w 469101"/>
                    <a:gd name="connsiteY4" fmla="*/ 909255 h 1013203"/>
                    <a:gd name="connsiteX5" fmla="*/ 0 w 469101"/>
                    <a:gd name="connsiteY5" fmla="*/ 487000 h 1013203"/>
                    <a:gd name="connsiteX6" fmla="*/ 174904 w 469101"/>
                    <a:gd name="connsiteY6" fmla="*/ 64745 h 1013203"/>
                    <a:gd name="connsiteX7" fmla="*/ 253375 w 469101"/>
                    <a:gd name="connsiteY7" fmla="*/ 0 h 1013203"/>
                    <a:gd name="connsiteX0" fmla="*/ 469101 w 469101"/>
                    <a:gd name="connsiteY0" fmla="*/ 862548 h 911808"/>
                    <a:gd name="connsiteX1" fmla="*/ 346229 w 469101"/>
                    <a:gd name="connsiteY1" fmla="*/ 741310 h 911808"/>
                    <a:gd name="connsiteX2" fmla="*/ 177997 w 469101"/>
                    <a:gd name="connsiteY2" fmla="*/ 911808 h 911808"/>
                    <a:gd name="connsiteX3" fmla="*/ 174904 w 469101"/>
                    <a:gd name="connsiteY3" fmla="*/ 909255 h 911808"/>
                    <a:gd name="connsiteX4" fmla="*/ 0 w 469101"/>
                    <a:gd name="connsiteY4" fmla="*/ 487000 h 911808"/>
                    <a:gd name="connsiteX5" fmla="*/ 174904 w 469101"/>
                    <a:gd name="connsiteY5" fmla="*/ 64745 h 911808"/>
                    <a:gd name="connsiteX6" fmla="*/ 253375 w 469101"/>
                    <a:gd name="connsiteY6" fmla="*/ 0 h 911808"/>
                    <a:gd name="connsiteX0" fmla="*/ 346229 w 346229"/>
                    <a:gd name="connsiteY0" fmla="*/ 741310 h 911808"/>
                    <a:gd name="connsiteX1" fmla="*/ 177997 w 346229"/>
                    <a:gd name="connsiteY1" fmla="*/ 911808 h 911808"/>
                    <a:gd name="connsiteX2" fmla="*/ 174904 w 346229"/>
                    <a:gd name="connsiteY2" fmla="*/ 909255 h 911808"/>
                    <a:gd name="connsiteX3" fmla="*/ 0 w 346229"/>
                    <a:gd name="connsiteY3" fmla="*/ 487000 h 911808"/>
                    <a:gd name="connsiteX4" fmla="*/ 174904 w 346229"/>
                    <a:gd name="connsiteY4" fmla="*/ 64745 h 911808"/>
                    <a:gd name="connsiteX5" fmla="*/ 253375 w 346229"/>
                    <a:gd name="connsiteY5" fmla="*/ 0 h 911808"/>
                    <a:gd name="connsiteX0" fmla="*/ 177997 w 253375"/>
                    <a:gd name="connsiteY0" fmla="*/ 911808 h 911808"/>
                    <a:gd name="connsiteX1" fmla="*/ 174904 w 253375"/>
                    <a:gd name="connsiteY1" fmla="*/ 909255 h 911808"/>
                    <a:gd name="connsiteX2" fmla="*/ 0 w 253375"/>
                    <a:gd name="connsiteY2" fmla="*/ 487000 h 911808"/>
                    <a:gd name="connsiteX3" fmla="*/ 174904 w 253375"/>
                    <a:gd name="connsiteY3" fmla="*/ 64745 h 911808"/>
                    <a:gd name="connsiteX4" fmla="*/ 253375 w 253375"/>
                    <a:gd name="connsiteY4" fmla="*/ 0 h 911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375" h="911808">
                      <a:moveTo>
                        <a:pt x="177997" y="911808"/>
                      </a:moveTo>
                      <a:lnTo>
                        <a:pt x="174904" y="909255"/>
                      </a:lnTo>
                      <a:cubicBezTo>
                        <a:pt x="66839" y="801191"/>
                        <a:pt x="0" y="651901"/>
                        <a:pt x="0" y="487000"/>
                      </a:cubicBezTo>
                      <a:cubicBezTo>
                        <a:pt x="0" y="322099"/>
                        <a:pt x="66839" y="172809"/>
                        <a:pt x="174904" y="64745"/>
                      </a:cubicBezTo>
                      <a:lnTo>
                        <a:pt x="253375" y="0"/>
                      </a:ln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29" name="قمر 28">
                  <a:extLst>
                    <a:ext uri="{FF2B5EF4-FFF2-40B4-BE49-F238E27FC236}">
                      <a16:creationId xmlns:a16="http://schemas.microsoft.com/office/drawing/2014/main" id="{89295431-81E1-353A-E32E-F355FED1577D}"/>
                    </a:ext>
                  </a:extLst>
                </p:cNvPr>
                <p:cNvSpPr/>
                <p:nvPr/>
              </p:nvSpPr>
              <p:spPr>
                <a:xfrm rot="20903064">
                  <a:off x="5518784" y="3251733"/>
                  <a:ext cx="83820" cy="167640"/>
                </a:xfrm>
                <a:prstGeom prst="mo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A8C8167E-C740-6F82-726D-F64317D90BC5}"/>
                  </a:ext>
                </a:extLst>
              </p:cNvPr>
              <p:cNvSpPr/>
              <p:nvPr/>
            </p:nvSpPr>
            <p:spPr>
              <a:xfrm>
                <a:off x="4613016" y="1278319"/>
                <a:ext cx="142943" cy="180430"/>
              </a:xfrm>
              <a:custGeom>
                <a:avLst/>
                <a:gdLst>
                  <a:gd name="connsiteX0" fmla="*/ 139 w 142943"/>
                  <a:gd name="connsiteY0" fmla="*/ 0 h 180430"/>
                  <a:gd name="connsiteX1" fmla="*/ 131680 w 142943"/>
                  <a:gd name="connsiteY1" fmla="*/ 0 h 180430"/>
                  <a:gd name="connsiteX2" fmla="*/ 134925 w 142943"/>
                  <a:gd name="connsiteY2" fmla="*/ 10455 h 180430"/>
                  <a:gd name="connsiteX3" fmla="*/ 142943 w 142943"/>
                  <a:gd name="connsiteY3" fmla="*/ 89991 h 180430"/>
                  <a:gd name="connsiteX4" fmla="*/ 134925 w 142943"/>
                  <a:gd name="connsiteY4" fmla="*/ 169527 h 180430"/>
                  <a:gd name="connsiteX5" fmla="*/ 131541 w 142943"/>
                  <a:gd name="connsiteY5" fmla="*/ 180430 h 180430"/>
                  <a:gd name="connsiteX6" fmla="*/ 0 w 142943"/>
                  <a:gd name="connsiteY6" fmla="*/ 180430 h 180430"/>
                  <a:gd name="connsiteX7" fmla="*/ 11280 w 142943"/>
                  <a:gd name="connsiteY7" fmla="*/ 144091 h 180430"/>
                  <a:gd name="connsiteX8" fmla="*/ 16734 w 142943"/>
                  <a:gd name="connsiteY8" fmla="*/ 89991 h 180430"/>
                  <a:gd name="connsiteX9" fmla="*/ 11280 w 142943"/>
                  <a:gd name="connsiteY9" fmla="*/ 35891 h 180430"/>
                  <a:gd name="connsiteX10" fmla="*/ 139 w 142943"/>
                  <a:gd name="connsiteY10" fmla="*/ 0 h 18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43" h="180430">
                    <a:moveTo>
                      <a:pt x="139" y="0"/>
                    </a:moveTo>
                    <a:lnTo>
                      <a:pt x="131680" y="0"/>
                    </a:lnTo>
                    <a:lnTo>
                      <a:pt x="134925" y="10455"/>
                    </a:lnTo>
                    <a:cubicBezTo>
                      <a:pt x="140182" y="36146"/>
                      <a:pt x="142943" y="62746"/>
                      <a:pt x="142943" y="89991"/>
                    </a:cubicBezTo>
                    <a:cubicBezTo>
                      <a:pt x="142943" y="117236"/>
                      <a:pt x="140182" y="143836"/>
                      <a:pt x="134925" y="169527"/>
                    </a:cubicBezTo>
                    <a:lnTo>
                      <a:pt x="131541" y="180430"/>
                    </a:lnTo>
                    <a:lnTo>
                      <a:pt x="0" y="180430"/>
                    </a:lnTo>
                    <a:lnTo>
                      <a:pt x="11280" y="144091"/>
                    </a:lnTo>
                    <a:cubicBezTo>
                      <a:pt x="14856" y="126616"/>
                      <a:pt x="16734" y="108523"/>
                      <a:pt x="16734" y="89991"/>
                    </a:cubicBezTo>
                    <a:cubicBezTo>
                      <a:pt x="16734" y="71459"/>
                      <a:pt x="14856" y="53366"/>
                      <a:pt x="11280" y="35891"/>
                    </a:cubicBezTo>
                    <a:lnTo>
                      <a:pt x="13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/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819A541D-55CA-B07E-4CB0-5909B638E56C}"/>
                  </a:ext>
                </a:extLst>
              </p:cNvPr>
              <p:cNvSpPr/>
              <p:nvPr/>
            </p:nvSpPr>
            <p:spPr>
              <a:xfrm>
                <a:off x="3977923" y="973661"/>
                <a:ext cx="766772" cy="304658"/>
              </a:xfrm>
              <a:custGeom>
                <a:avLst/>
                <a:gdLst>
                  <a:gd name="connsiteX0" fmla="*/ 383386 w 766772"/>
                  <a:gd name="connsiteY0" fmla="*/ 0 h 304658"/>
                  <a:gd name="connsiteX1" fmla="*/ 747022 w 766772"/>
                  <a:gd name="connsiteY1" fmla="*/ 241034 h 304658"/>
                  <a:gd name="connsiteX2" fmla="*/ 766772 w 766772"/>
                  <a:gd name="connsiteY2" fmla="*/ 304658 h 304658"/>
                  <a:gd name="connsiteX3" fmla="*/ 635231 w 766772"/>
                  <a:gd name="connsiteY3" fmla="*/ 304658 h 304658"/>
                  <a:gd name="connsiteX4" fmla="*/ 630731 w 766772"/>
                  <a:gd name="connsiteY4" fmla="*/ 290160 h 304658"/>
                  <a:gd name="connsiteX5" fmla="*/ 383386 w 766772"/>
                  <a:gd name="connsiteY5" fmla="*/ 126209 h 304658"/>
                  <a:gd name="connsiteX6" fmla="*/ 136041 w 766772"/>
                  <a:gd name="connsiteY6" fmla="*/ 290160 h 304658"/>
                  <a:gd name="connsiteX7" fmla="*/ 131541 w 766772"/>
                  <a:gd name="connsiteY7" fmla="*/ 304658 h 304658"/>
                  <a:gd name="connsiteX8" fmla="*/ 0 w 766772"/>
                  <a:gd name="connsiteY8" fmla="*/ 304658 h 304658"/>
                  <a:gd name="connsiteX9" fmla="*/ 19750 w 766772"/>
                  <a:gd name="connsiteY9" fmla="*/ 241034 h 304658"/>
                  <a:gd name="connsiteX10" fmla="*/ 383386 w 766772"/>
                  <a:gd name="connsiteY10" fmla="*/ 0 h 30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772" h="304658">
                    <a:moveTo>
                      <a:pt x="383386" y="0"/>
                    </a:moveTo>
                    <a:cubicBezTo>
                      <a:pt x="546855" y="0"/>
                      <a:pt x="687111" y="99388"/>
                      <a:pt x="747022" y="241034"/>
                    </a:cubicBezTo>
                    <a:lnTo>
                      <a:pt x="766772" y="304658"/>
                    </a:lnTo>
                    <a:lnTo>
                      <a:pt x="635231" y="304658"/>
                    </a:lnTo>
                    <a:lnTo>
                      <a:pt x="630731" y="290160"/>
                    </a:lnTo>
                    <a:cubicBezTo>
                      <a:pt x="589979" y="193813"/>
                      <a:pt x="494577" y="126209"/>
                      <a:pt x="383386" y="126209"/>
                    </a:cubicBezTo>
                    <a:cubicBezTo>
                      <a:pt x="272195" y="126209"/>
                      <a:pt x="176793" y="193813"/>
                      <a:pt x="136041" y="290160"/>
                    </a:cubicBezTo>
                    <a:lnTo>
                      <a:pt x="131541" y="304658"/>
                    </a:lnTo>
                    <a:lnTo>
                      <a:pt x="0" y="304658"/>
                    </a:lnTo>
                    <a:lnTo>
                      <a:pt x="19750" y="241034"/>
                    </a:lnTo>
                    <a:cubicBezTo>
                      <a:pt x="79661" y="99388"/>
                      <a:pt x="219917" y="0"/>
                      <a:pt x="38338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/>
              </a:p>
            </p:txBody>
          </p:sp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479EC70D-FCF1-0C8A-35E8-FC5A9ECB711E}"/>
                  </a:ext>
                </a:extLst>
              </p:cNvPr>
              <p:cNvSpPr/>
              <p:nvPr/>
            </p:nvSpPr>
            <p:spPr>
              <a:xfrm>
                <a:off x="3978064" y="1458749"/>
                <a:ext cx="766493" cy="304210"/>
              </a:xfrm>
              <a:custGeom>
                <a:avLst/>
                <a:gdLst>
                  <a:gd name="connsiteX0" fmla="*/ 0 w 766493"/>
                  <a:gd name="connsiteY0" fmla="*/ 0 h 304210"/>
                  <a:gd name="connsiteX1" fmla="*/ 131540 w 766493"/>
                  <a:gd name="connsiteY1" fmla="*/ 0 h 304210"/>
                  <a:gd name="connsiteX2" fmla="*/ 135901 w 766493"/>
                  <a:gd name="connsiteY2" fmla="*/ 14050 h 304210"/>
                  <a:gd name="connsiteX3" fmla="*/ 383246 w 766493"/>
                  <a:gd name="connsiteY3" fmla="*/ 178001 h 304210"/>
                  <a:gd name="connsiteX4" fmla="*/ 630591 w 766493"/>
                  <a:gd name="connsiteY4" fmla="*/ 14050 h 304210"/>
                  <a:gd name="connsiteX5" fmla="*/ 634952 w 766493"/>
                  <a:gd name="connsiteY5" fmla="*/ 0 h 304210"/>
                  <a:gd name="connsiteX6" fmla="*/ 766493 w 766493"/>
                  <a:gd name="connsiteY6" fmla="*/ 0 h 304210"/>
                  <a:gd name="connsiteX7" fmla="*/ 746882 w 766493"/>
                  <a:gd name="connsiteY7" fmla="*/ 63176 h 304210"/>
                  <a:gd name="connsiteX8" fmla="*/ 383246 w 766493"/>
                  <a:gd name="connsiteY8" fmla="*/ 304210 h 304210"/>
                  <a:gd name="connsiteX9" fmla="*/ 19610 w 766493"/>
                  <a:gd name="connsiteY9" fmla="*/ 63176 h 304210"/>
                  <a:gd name="connsiteX10" fmla="*/ 0 w 766493"/>
                  <a:gd name="connsiteY10" fmla="*/ 0 h 30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493" h="304210">
                    <a:moveTo>
                      <a:pt x="0" y="0"/>
                    </a:moveTo>
                    <a:lnTo>
                      <a:pt x="131540" y="0"/>
                    </a:lnTo>
                    <a:lnTo>
                      <a:pt x="135901" y="14050"/>
                    </a:lnTo>
                    <a:cubicBezTo>
                      <a:pt x="176653" y="110397"/>
                      <a:pt x="272055" y="178001"/>
                      <a:pt x="383246" y="178001"/>
                    </a:cubicBezTo>
                    <a:cubicBezTo>
                      <a:pt x="494437" y="178001"/>
                      <a:pt x="589839" y="110397"/>
                      <a:pt x="630591" y="14050"/>
                    </a:cubicBezTo>
                    <a:lnTo>
                      <a:pt x="634952" y="0"/>
                    </a:lnTo>
                    <a:lnTo>
                      <a:pt x="766493" y="0"/>
                    </a:lnTo>
                    <a:lnTo>
                      <a:pt x="746882" y="63176"/>
                    </a:lnTo>
                    <a:cubicBezTo>
                      <a:pt x="686971" y="204822"/>
                      <a:pt x="546715" y="304210"/>
                      <a:pt x="383246" y="304210"/>
                    </a:cubicBezTo>
                    <a:cubicBezTo>
                      <a:pt x="219777" y="304210"/>
                      <a:pt x="79521" y="204822"/>
                      <a:pt x="19610" y="63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5D130662-3F5D-F222-6790-EA5685F5126B}"/>
                  </a:ext>
                </a:extLst>
              </p:cNvPr>
              <p:cNvSpPr/>
              <p:nvPr/>
            </p:nvSpPr>
            <p:spPr>
              <a:xfrm>
                <a:off x="2741348" y="6132317"/>
                <a:ext cx="1619961" cy="520861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tx1">
                      <a:lumMod val="75000"/>
                      <a:lumOff val="25000"/>
                      <a:alpha val="19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44A12C1D-D805-3AB4-386D-5976BDC703A9}"/>
                  </a:ext>
                </a:extLst>
              </p:cNvPr>
              <p:cNvSpPr txBox="1"/>
              <p:nvPr/>
            </p:nvSpPr>
            <p:spPr>
              <a:xfrm>
                <a:off x="3406531" y="4233380"/>
                <a:ext cx="750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>
                    <a:solidFill>
                      <a:srgbClr val="FF0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02</a:t>
                </a:r>
                <a:endParaRPr lang="en-US" dirty="0">
                  <a:solidFill>
                    <a:srgbClr val="FF0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8AD13DDD-1C9A-9711-A3E9-05845E50FFFF}"/>
                </a:ext>
              </a:extLst>
            </p:cNvPr>
            <p:cNvSpPr txBox="1"/>
            <p:nvPr/>
          </p:nvSpPr>
          <p:spPr>
            <a:xfrm>
              <a:off x="2657308" y="4756600"/>
              <a:ext cx="197376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4F4F4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Express</a:t>
              </a:r>
              <a:r>
                <a:rPr lang="en-US" sz="2000" dirty="0">
                  <a:solidFill>
                    <a:srgbClr val="4F4F4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</a:p>
            <a:p>
              <a:pPr algn="ctr"/>
              <a:r>
                <a:rPr lang="en-US" sz="2400" dirty="0">
                  <a:solidFill>
                    <a:srgbClr val="4F4F4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wishes</a:t>
              </a:r>
              <a:endParaRPr lang="ar-SA" sz="24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E91C4CDF-DD7A-A8ED-BB8B-2CE5A16A806B}"/>
              </a:ext>
            </a:extLst>
          </p:cNvPr>
          <p:cNvGrpSpPr/>
          <p:nvPr/>
        </p:nvGrpSpPr>
        <p:grpSpPr>
          <a:xfrm>
            <a:off x="9397992" y="364061"/>
            <a:ext cx="2407265" cy="5755449"/>
            <a:chOff x="4660974" y="973661"/>
            <a:chExt cx="2407265" cy="5755449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B09E9758-1C14-DCD8-9A54-40FF136CED8D}"/>
                </a:ext>
              </a:extLst>
            </p:cNvPr>
            <p:cNvGrpSpPr/>
            <p:nvPr/>
          </p:nvGrpSpPr>
          <p:grpSpPr>
            <a:xfrm>
              <a:off x="4673575" y="973661"/>
              <a:ext cx="2394664" cy="5755449"/>
              <a:chOff x="4621124" y="973661"/>
              <a:chExt cx="2394664" cy="5755449"/>
            </a:xfrm>
          </p:grpSpPr>
          <p:grpSp>
            <p:nvGrpSpPr>
              <p:cNvPr id="31" name="مجموعة 30">
                <a:extLst>
                  <a:ext uri="{FF2B5EF4-FFF2-40B4-BE49-F238E27FC236}">
                    <a16:creationId xmlns:a16="http://schemas.microsoft.com/office/drawing/2014/main" id="{70A8EFA7-D6C1-DFBC-4BC6-FDE04E3C6102}"/>
                  </a:ext>
                </a:extLst>
              </p:cNvPr>
              <p:cNvGrpSpPr/>
              <p:nvPr/>
            </p:nvGrpSpPr>
            <p:grpSpPr>
              <a:xfrm>
                <a:off x="6210205" y="1719467"/>
                <a:ext cx="805583" cy="2426217"/>
                <a:chOff x="5821680" y="1169043"/>
                <a:chExt cx="897891" cy="2704228"/>
              </a:xfrm>
            </p:grpSpPr>
            <p:sp>
              <p:nvSpPr>
                <p:cNvPr id="32" name="مستطيل 31">
                  <a:extLst>
                    <a:ext uri="{FF2B5EF4-FFF2-40B4-BE49-F238E27FC236}">
                      <a16:creationId xmlns:a16="http://schemas.microsoft.com/office/drawing/2014/main" id="{A60BB5BF-34C1-D7CF-91BA-DA1231F4F8C1}"/>
                    </a:ext>
                  </a:extLst>
                </p:cNvPr>
                <p:cNvSpPr/>
                <p:nvPr/>
              </p:nvSpPr>
              <p:spPr>
                <a:xfrm>
                  <a:off x="5980254" y="1169043"/>
                  <a:ext cx="231493" cy="115746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33" name="شكل بيضاوي 32">
                  <a:extLst>
                    <a:ext uri="{FF2B5EF4-FFF2-40B4-BE49-F238E27FC236}">
                      <a16:creationId xmlns:a16="http://schemas.microsoft.com/office/drawing/2014/main" id="{E814F616-2817-A6B1-8316-77422EAA217D}"/>
                    </a:ext>
                  </a:extLst>
                </p:cNvPr>
                <p:cNvSpPr/>
                <p:nvPr/>
              </p:nvSpPr>
              <p:spPr>
                <a:xfrm>
                  <a:off x="5821680" y="2313682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93032E83-06E0-B157-59A3-1F9178360B20}"/>
                    </a:ext>
                  </a:extLst>
                </p:cNvPr>
                <p:cNvSpPr/>
                <p:nvPr/>
              </p:nvSpPr>
              <p:spPr>
                <a:xfrm rot="18923002">
                  <a:off x="5845702" y="2978922"/>
                  <a:ext cx="873869" cy="894349"/>
                </a:xfrm>
                <a:custGeom>
                  <a:avLst/>
                  <a:gdLst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285758"/>
                    <a:gd name="connsiteY0" fmla="*/ 0 h 1194318"/>
                    <a:gd name="connsiteX1" fmla="*/ 1194318 w 1285758"/>
                    <a:gd name="connsiteY1" fmla="*/ 597159 h 1194318"/>
                    <a:gd name="connsiteX2" fmla="*/ 597159 w 1285758"/>
                    <a:gd name="connsiteY2" fmla="*/ 1194318 h 1194318"/>
                    <a:gd name="connsiteX3" fmla="*/ 364718 w 1285758"/>
                    <a:gd name="connsiteY3" fmla="*/ 1147390 h 1194318"/>
                    <a:gd name="connsiteX4" fmla="*/ 320449 w 1285758"/>
                    <a:gd name="connsiteY4" fmla="*/ 1123362 h 1194318"/>
                    <a:gd name="connsiteX5" fmla="*/ 469101 w 1285758"/>
                    <a:gd name="connsiteY5" fmla="*/ 972707 h 1194318"/>
                    <a:gd name="connsiteX6" fmla="*/ 346229 w 1285758"/>
                    <a:gd name="connsiteY6" fmla="*/ 851469 h 1194318"/>
                    <a:gd name="connsiteX7" fmla="*/ 177997 w 1285758"/>
                    <a:gd name="connsiteY7" fmla="*/ 1021967 h 1194318"/>
                    <a:gd name="connsiteX8" fmla="*/ 174904 w 1285758"/>
                    <a:gd name="connsiteY8" fmla="*/ 1019414 h 1194318"/>
                    <a:gd name="connsiteX9" fmla="*/ 0 w 1285758"/>
                    <a:gd name="connsiteY9" fmla="*/ 597159 h 1194318"/>
                    <a:gd name="connsiteX10" fmla="*/ 174904 w 1285758"/>
                    <a:gd name="connsiteY10" fmla="*/ 174904 h 1194318"/>
                    <a:gd name="connsiteX11" fmla="*/ 253375 w 1285758"/>
                    <a:gd name="connsiteY11" fmla="*/ 110159 h 1194318"/>
                    <a:gd name="connsiteX12" fmla="*/ 476222 w 1285758"/>
                    <a:gd name="connsiteY12" fmla="*/ 330044 h 1194318"/>
                    <a:gd name="connsiteX13" fmla="*/ 597460 w 1285758"/>
                    <a:gd name="connsiteY13" fmla="*/ 207172 h 1194318"/>
                    <a:gd name="connsiteX14" fmla="*/ 418224 w 1285758"/>
                    <a:gd name="connsiteY14" fmla="*/ 30318 h 1194318"/>
                    <a:gd name="connsiteX15" fmla="*/ 476811 w 1285758"/>
                    <a:gd name="connsiteY15" fmla="*/ 12132 h 1194318"/>
                    <a:gd name="connsiteX16" fmla="*/ 597159 w 1285758"/>
                    <a:gd name="connsiteY16" fmla="*/ 0 h 1194318"/>
                    <a:gd name="connsiteX17" fmla="*/ 1285758 w 1285758"/>
                    <a:gd name="connsiteY17" fmla="*/ 9144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0" fmla="*/ 1019414 w 1019414"/>
                    <a:gd name="connsiteY0" fmla="*/ 0 h 1194318"/>
                    <a:gd name="connsiteX1" fmla="*/ 1019414 w 1019414"/>
                    <a:gd name="connsiteY1" fmla="*/ 597159 h 1194318"/>
                    <a:gd name="connsiteX2" fmla="*/ 422255 w 1019414"/>
                    <a:gd name="connsiteY2" fmla="*/ 1194318 h 1194318"/>
                    <a:gd name="connsiteX3" fmla="*/ 189814 w 1019414"/>
                    <a:gd name="connsiteY3" fmla="*/ 1147390 h 1194318"/>
                    <a:gd name="connsiteX4" fmla="*/ 145545 w 1019414"/>
                    <a:gd name="connsiteY4" fmla="*/ 1123362 h 1194318"/>
                    <a:gd name="connsiteX5" fmla="*/ 294197 w 1019414"/>
                    <a:gd name="connsiteY5" fmla="*/ 972707 h 1194318"/>
                    <a:gd name="connsiteX6" fmla="*/ 171325 w 1019414"/>
                    <a:gd name="connsiteY6" fmla="*/ 851469 h 1194318"/>
                    <a:gd name="connsiteX7" fmla="*/ 3093 w 1019414"/>
                    <a:gd name="connsiteY7" fmla="*/ 1021967 h 1194318"/>
                    <a:gd name="connsiteX8" fmla="*/ 0 w 1019414"/>
                    <a:gd name="connsiteY8" fmla="*/ 1019414 h 1194318"/>
                    <a:gd name="connsiteX0" fmla="*/ 1016321 w 1016321"/>
                    <a:gd name="connsiteY0" fmla="*/ 0 h 1194318"/>
                    <a:gd name="connsiteX1" fmla="*/ 1016321 w 1016321"/>
                    <a:gd name="connsiteY1" fmla="*/ 597159 h 1194318"/>
                    <a:gd name="connsiteX2" fmla="*/ 419162 w 1016321"/>
                    <a:gd name="connsiteY2" fmla="*/ 1194318 h 1194318"/>
                    <a:gd name="connsiteX3" fmla="*/ 186721 w 1016321"/>
                    <a:gd name="connsiteY3" fmla="*/ 1147390 h 1194318"/>
                    <a:gd name="connsiteX4" fmla="*/ 142452 w 1016321"/>
                    <a:gd name="connsiteY4" fmla="*/ 1123362 h 1194318"/>
                    <a:gd name="connsiteX5" fmla="*/ 291104 w 1016321"/>
                    <a:gd name="connsiteY5" fmla="*/ 972707 h 1194318"/>
                    <a:gd name="connsiteX6" fmla="*/ 168232 w 1016321"/>
                    <a:gd name="connsiteY6" fmla="*/ 851469 h 1194318"/>
                    <a:gd name="connsiteX7" fmla="*/ 0 w 1016321"/>
                    <a:gd name="connsiteY7" fmla="*/ 1021967 h 1194318"/>
                    <a:gd name="connsiteX0" fmla="*/ 1016321 w 1016321"/>
                    <a:gd name="connsiteY0" fmla="*/ 0 h 1194318"/>
                    <a:gd name="connsiteX1" fmla="*/ 1016321 w 1016321"/>
                    <a:gd name="connsiteY1" fmla="*/ 597159 h 1194318"/>
                    <a:gd name="connsiteX2" fmla="*/ 419162 w 1016321"/>
                    <a:gd name="connsiteY2" fmla="*/ 1194318 h 1194318"/>
                    <a:gd name="connsiteX3" fmla="*/ 186721 w 1016321"/>
                    <a:gd name="connsiteY3" fmla="*/ 1147390 h 1194318"/>
                    <a:gd name="connsiteX4" fmla="*/ 142452 w 1016321"/>
                    <a:gd name="connsiteY4" fmla="*/ 1123362 h 1194318"/>
                    <a:gd name="connsiteX5" fmla="*/ 291104 w 1016321"/>
                    <a:gd name="connsiteY5" fmla="*/ 972707 h 1194318"/>
                    <a:gd name="connsiteX6" fmla="*/ 0 w 1016321"/>
                    <a:gd name="connsiteY6" fmla="*/ 1021967 h 1194318"/>
                    <a:gd name="connsiteX0" fmla="*/ 873869 w 873869"/>
                    <a:gd name="connsiteY0" fmla="*/ 0 h 1194318"/>
                    <a:gd name="connsiteX1" fmla="*/ 873869 w 873869"/>
                    <a:gd name="connsiteY1" fmla="*/ 597159 h 1194318"/>
                    <a:gd name="connsiteX2" fmla="*/ 276710 w 873869"/>
                    <a:gd name="connsiteY2" fmla="*/ 1194318 h 1194318"/>
                    <a:gd name="connsiteX3" fmla="*/ 44269 w 873869"/>
                    <a:gd name="connsiteY3" fmla="*/ 1147390 h 1194318"/>
                    <a:gd name="connsiteX4" fmla="*/ 0 w 873869"/>
                    <a:gd name="connsiteY4" fmla="*/ 1123362 h 1194318"/>
                    <a:gd name="connsiteX5" fmla="*/ 148652 w 873869"/>
                    <a:gd name="connsiteY5" fmla="*/ 972707 h 1194318"/>
                    <a:gd name="connsiteX0" fmla="*/ 873869 w 873869"/>
                    <a:gd name="connsiteY0" fmla="*/ 0 h 1194318"/>
                    <a:gd name="connsiteX1" fmla="*/ 873869 w 873869"/>
                    <a:gd name="connsiteY1" fmla="*/ 597159 h 1194318"/>
                    <a:gd name="connsiteX2" fmla="*/ 276710 w 873869"/>
                    <a:gd name="connsiteY2" fmla="*/ 1194318 h 1194318"/>
                    <a:gd name="connsiteX3" fmla="*/ 44269 w 873869"/>
                    <a:gd name="connsiteY3" fmla="*/ 1147390 h 1194318"/>
                    <a:gd name="connsiteX4" fmla="*/ 0 w 873869"/>
                    <a:gd name="connsiteY4" fmla="*/ 1123362 h 1194318"/>
                    <a:gd name="connsiteX0" fmla="*/ 850768 w 873869"/>
                    <a:gd name="connsiteY0" fmla="*/ 0 h 888828"/>
                    <a:gd name="connsiteX1" fmla="*/ 873869 w 873869"/>
                    <a:gd name="connsiteY1" fmla="*/ 291669 h 888828"/>
                    <a:gd name="connsiteX2" fmla="*/ 276710 w 873869"/>
                    <a:gd name="connsiteY2" fmla="*/ 888828 h 888828"/>
                    <a:gd name="connsiteX3" fmla="*/ 44269 w 873869"/>
                    <a:gd name="connsiteY3" fmla="*/ 841900 h 888828"/>
                    <a:gd name="connsiteX4" fmla="*/ 0 w 873869"/>
                    <a:gd name="connsiteY4" fmla="*/ 817872 h 888828"/>
                    <a:gd name="connsiteX0" fmla="*/ 870488 w 873869"/>
                    <a:gd name="connsiteY0" fmla="*/ 0 h 894349"/>
                    <a:gd name="connsiteX1" fmla="*/ 873869 w 873869"/>
                    <a:gd name="connsiteY1" fmla="*/ 297190 h 894349"/>
                    <a:gd name="connsiteX2" fmla="*/ 276710 w 873869"/>
                    <a:gd name="connsiteY2" fmla="*/ 894349 h 894349"/>
                    <a:gd name="connsiteX3" fmla="*/ 44269 w 873869"/>
                    <a:gd name="connsiteY3" fmla="*/ 847421 h 894349"/>
                    <a:gd name="connsiteX4" fmla="*/ 0 w 873869"/>
                    <a:gd name="connsiteY4" fmla="*/ 823393 h 894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3869" h="894349">
                      <a:moveTo>
                        <a:pt x="870488" y="0"/>
                      </a:moveTo>
                      <a:lnTo>
                        <a:pt x="873869" y="297190"/>
                      </a:lnTo>
                      <a:cubicBezTo>
                        <a:pt x="873869" y="626992"/>
                        <a:pt x="606512" y="894349"/>
                        <a:pt x="276710" y="894349"/>
                      </a:cubicBezTo>
                      <a:cubicBezTo>
                        <a:pt x="194259" y="894349"/>
                        <a:pt x="115712" y="877639"/>
                        <a:pt x="44269" y="847421"/>
                      </a:cubicBezTo>
                      <a:lnTo>
                        <a:pt x="0" y="823393"/>
                      </a:ln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8CD591A6-1F9E-F5B1-D9C6-2C41BE7AC626}"/>
                  </a:ext>
                </a:extLst>
              </p:cNvPr>
              <p:cNvSpPr/>
              <p:nvPr/>
            </p:nvSpPr>
            <p:spPr>
              <a:xfrm rot="710409">
                <a:off x="4759094" y="3910832"/>
                <a:ext cx="1809096" cy="1809096"/>
              </a:xfrm>
              <a:custGeom>
                <a:avLst/>
                <a:gdLst>
                  <a:gd name="connsiteX0" fmla="*/ 1518842 w 1809096"/>
                  <a:gd name="connsiteY0" fmla="*/ 103489 h 1809096"/>
                  <a:gd name="connsiteX1" fmla="*/ 1366442 w 1809096"/>
                  <a:gd name="connsiteY1" fmla="*/ 255889 h 1809096"/>
                  <a:gd name="connsiteX2" fmla="*/ 1518842 w 1809096"/>
                  <a:gd name="connsiteY2" fmla="*/ 408289 h 1809096"/>
                  <a:gd name="connsiteX3" fmla="*/ 1671242 w 1809096"/>
                  <a:gd name="connsiteY3" fmla="*/ 255889 h 1809096"/>
                  <a:gd name="connsiteX4" fmla="*/ 1518842 w 1809096"/>
                  <a:gd name="connsiteY4" fmla="*/ 103489 h 1809096"/>
                  <a:gd name="connsiteX5" fmla="*/ 301522 w 1809096"/>
                  <a:gd name="connsiteY5" fmla="*/ 0 h 1809096"/>
                  <a:gd name="connsiteX6" fmla="*/ 1507574 w 1809096"/>
                  <a:gd name="connsiteY6" fmla="*/ 0 h 1809096"/>
                  <a:gd name="connsiteX7" fmla="*/ 1809096 w 1809096"/>
                  <a:gd name="connsiteY7" fmla="*/ 301522 h 1809096"/>
                  <a:gd name="connsiteX8" fmla="*/ 1809096 w 1809096"/>
                  <a:gd name="connsiteY8" fmla="*/ 1507574 h 1809096"/>
                  <a:gd name="connsiteX9" fmla="*/ 1507574 w 1809096"/>
                  <a:gd name="connsiteY9" fmla="*/ 1809096 h 1809096"/>
                  <a:gd name="connsiteX10" fmla="*/ 301522 w 1809096"/>
                  <a:gd name="connsiteY10" fmla="*/ 1809096 h 1809096"/>
                  <a:gd name="connsiteX11" fmla="*/ 0 w 1809096"/>
                  <a:gd name="connsiteY11" fmla="*/ 1507574 h 1809096"/>
                  <a:gd name="connsiteX12" fmla="*/ 0 w 1809096"/>
                  <a:gd name="connsiteY12" fmla="*/ 301522 h 1809096"/>
                  <a:gd name="connsiteX13" fmla="*/ 301522 w 1809096"/>
                  <a:gd name="connsiteY13" fmla="*/ 0 h 180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9096" h="1809096">
                    <a:moveTo>
                      <a:pt x="1518842" y="103489"/>
                    </a:moveTo>
                    <a:cubicBezTo>
                      <a:pt x="1434674" y="103489"/>
                      <a:pt x="1366442" y="171721"/>
                      <a:pt x="1366442" y="255889"/>
                    </a:cubicBezTo>
                    <a:cubicBezTo>
                      <a:pt x="1366442" y="340057"/>
                      <a:pt x="1434674" y="408289"/>
                      <a:pt x="1518842" y="408289"/>
                    </a:cubicBezTo>
                    <a:cubicBezTo>
                      <a:pt x="1603010" y="408289"/>
                      <a:pt x="1671242" y="340057"/>
                      <a:pt x="1671242" y="255889"/>
                    </a:cubicBezTo>
                    <a:cubicBezTo>
                      <a:pt x="1671242" y="171721"/>
                      <a:pt x="1603010" y="103489"/>
                      <a:pt x="1518842" y="103489"/>
                    </a:cubicBezTo>
                    <a:close/>
                    <a:moveTo>
                      <a:pt x="301522" y="0"/>
                    </a:moveTo>
                    <a:lnTo>
                      <a:pt x="1507574" y="0"/>
                    </a:lnTo>
                    <a:cubicBezTo>
                      <a:pt x="1674100" y="0"/>
                      <a:pt x="1809096" y="134996"/>
                      <a:pt x="1809096" y="301522"/>
                    </a:cubicBezTo>
                    <a:lnTo>
                      <a:pt x="1809096" y="1507574"/>
                    </a:lnTo>
                    <a:cubicBezTo>
                      <a:pt x="1809096" y="1674100"/>
                      <a:pt x="1674100" y="1809096"/>
                      <a:pt x="1507574" y="1809096"/>
                    </a:cubicBezTo>
                    <a:lnTo>
                      <a:pt x="301522" y="1809096"/>
                    </a:lnTo>
                    <a:cubicBezTo>
                      <a:pt x="134996" y="1809096"/>
                      <a:pt x="0" y="1674100"/>
                      <a:pt x="0" y="1507574"/>
                    </a:cubicBezTo>
                    <a:lnTo>
                      <a:pt x="0" y="301522"/>
                    </a:lnTo>
                    <a:cubicBezTo>
                      <a:pt x="0" y="134996"/>
                      <a:pt x="134996" y="0"/>
                      <a:pt x="301522" y="0"/>
                    </a:cubicBezTo>
                    <a:close/>
                  </a:path>
                </a:pathLst>
              </a:custGeom>
              <a:solidFill>
                <a:srgbClr val="00FBF6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r>
                  <a:rPr lang="ar-SA" dirty="0"/>
                  <a:t>]</a:t>
                </a:r>
                <a:endParaRPr lang="en-US" dirty="0"/>
              </a:p>
            </p:txBody>
          </p:sp>
          <p:grpSp>
            <p:nvGrpSpPr>
              <p:cNvPr id="35" name="مجموعة 34">
                <a:extLst>
                  <a:ext uri="{FF2B5EF4-FFF2-40B4-BE49-F238E27FC236}">
                    <a16:creationId xmlns:a16="http://schemas.microsoft.com/office/drawing/2014/main" id="{401B286E-3F47-86C1-57C0-DD4089353DB5}"/>
                  </a:ext>
                </a:extLst>
              </p:cNvPr>
              <p:cNvGrpSpPr/>
              <p:nvPr/>
            </p:nvGrpSpPr>
            <p:grpSpPr>
              <a:xfrm>
                <a:off x="5938448" y="3588044"/>
                <a:ext cx="336277" cy="840679"/>
                <a:chOff x="5518784" y="3251733"/>
                <a:chExt cx="374809" cy="937009"/>
              </a:xfrm>
            </p:grpSpPr>
            <p:sp>
              <p:nvSpPr>
                <p:cNvPr id="36" name="شكل حر: شكل 35">
                  <a:extLst>
                    <a:ext uri="{FF2B5EF4-FFF2-40B4-BE49-F238E27FC236}">
                      <a16:creationId xmlns:a16="http://schemas.microsoft.com/office/drawing/2014/main" id="{DE330D35-F128-D52D-724C-A994E64CD7DB}"/>
                    </a:ext>
                  </a:extLst>
                </p:cNvPr>
                <p:cNvSpPr/>
                <p:nvPr/>
              </p:nvSpPr>
              <p:spPr>
                <a:xfrm rot="18923002">
                  <a:off x="5640218" y="3276934"/>
                  <a:ext cx="253375" cy="911808"/>
                </a:xfrm>
                <a:custGeom>
                  <a:avLst/>
                  <a:gdLst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285758"/>
                    <a:gd name="connsiteY0" fmla="*/ 0 h 1194318"/>
                    <a:gd name="connsiteX1" fmla="*/ 1194318 w 1285758"/>
                    <a:gd name="connsiteY1" fmla="*/ 597159 h 1194318"/>
                    <a:gd name="connsiteX2" fmla="*/ 597159 w 1285758"/>
                    <a:gd name="connsiteY2" fmla="*/ 1194318 h 1194318"/>
                    <a:gd name="connsiteX3" fmla="*/ 364718 w 1285758"/>
                    <a:gd name="connsiteY3" fmla="*/ 1147390 h 1194318"/>
                    <a:gd name="connsiteX4" fmla="*/ 320449 w 1285758"/>
                    <a:gd name="connsiteY4" fmla="*/ 1123362 h 1194318"/>
                    <a:gd name="connsiteX5" fmla="*/ 469101 w 1285758"/>
                    <a:gd name="connsiteY5" fmla="*/ 972707 h 1194318"/>
                    <a:gd name="connsiteX6" fmla="*/ 346229 w 1285758"/>
                    <a:gd name="connsiteY6" fmla="*/ 851469 h 1194318"/>
                    <a:gd name="connsiteX7" fmla="*/ 177997 w 1285758"/>
                    <a:gd name="connsiteY7" fmla="*/ 1021967 h 1194318"/>
                    <a:gd name="connsiteX8" fmla="*/ 174904 w 1285758"/>
                    <a:gd name="connsiteY8" fmla="*/ 1019414 h 1194318"/>
                    <a:gd name="connsiteX9" fmla="*/ 0 w 1285758"/>
                    <a:gd name="connsiteY9" fmla="*/ 597159 h 1194318"/>
                    <a:gd name="connsiteX10" fmla="*/ 174904 w 1285758"/>
                    <a:gd name="connsiteY10" fmla="*/ 174904 h 1194318"/>
                    <a:gd name="connsiteX11" fmla="*/ 253375 w 1285758"/>
                    <a:gd name="connsiteY11" fmla="*/ 110159 h 1194318"/>
                    <a:gd name="connsiteX12" fmla="*/ 476222 w 1285758"/>
                    <a:gd name="connsiteY12" fmla="*/ 330044 h 1194318"/>
                    <a:gd name="connsiteX13" fmla="*/ 597460 w 1285758"/>
                    <a:gd name="connsiteY13" fmla="*/ 207172 h 1194318"/>
                    <a:gd name="connsiteX14" fmla="*/ 418224 w 1285758"/>
                    <a:gd name="connsiteY14" fmla="*/ 30318 h 1194318"/>
                    <a:gd name="connsiteX15" fmla="*/ 476811 w 1285758"/>
                    <a:gd name="connsiteY15" fmla="*/ 12132 h 1194318"/>
                    <a:gd name="connsiteX16" fmla="*/ 597159 w 1285758"/>
                    <a:gd name="connsiteY16" fmla="*/ 0 h 1194318"/>
                    <a:gd name="connsiteX17" fmla="*/ 1285758 w 1285758"/>
                    <a:gd name="connsiteY17" fmla="*/ 9144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16" fmla="*/ 597159 w 1194318"/>
                    <a:gd name="connsiteY16" fmla="*/ 0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15" fmla="*/ 476811 w 1194318"/>
                    <a:gd name="connsiteY15" fmla="*/ 1213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14" fmla="*/ 418224 w 1194318"/>
                    <a:gd name="connsiteY14" fmla="*/ 30318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13" fmla="*/ 597460 w 1194318"/>
                    <a:gd name="connsiteY13" fmla="*/ 207172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12" fmla="*/ 476222 w 1194318"/>
                    <a:gd name="connsiteY12" fmla="*/ 330044 h 1194318"/>
                    <a:gd name="connsiteX0" fmla="*/ 1194318 w 1194318"/>
                    <a:gd name="connsiteY0" fmla="*/ 0 h 1194318"/>
                    <a:gd name="connsiteX1" fmla="*/ 1194318 w 1194318"/>
                    <a:gd name="connsiteY1" fmla="*/ 597159 h 1194318"/>
                    <a:gd name="connsiteX2" fmla="*/ 597159 w 1194318"/>
                    <a:gd name="connsiteY2" fmla="*/ 1194318 h 1194318"/>
                    <a:gd name="connsiteX3" fmla="*/ 364718 w 1194318"/>
                    <a:gd name="connsiteY3" fmla="*/ 1147390 h 1194318"/>
                    <a:gd name="connsiteX4" fmla="*/ 320449 w 1194318"/>
                    <a:gd name="connsiteY4" fmla="*/ 1123362 h 1194318"/>
                    <a:gd name="connsiteX5" fmla="*/ 469101 w 1194318"/>
                    <a:gd name="connsiteY5" fmla="*/ 972707 h 1194318"/>
                    <a:gd name="connsiteX6" fmla="*/ 346229 w 1194318"/>
                    <a:gd name="connsiteY6" fmla="*/ 851469 h 1194318"/>
                    <a:gd name="connsiteX7" fmla="*/ 177997 w 1194318"/>
                    <a:gd name="connsiteY7" fmla="*/ 1021967 h 1194318"/>
                    <a:gd name="connsiteX8" fmla="*/ 174904 w 1194318"/>
                    <a:gd name="connsiteY8" fmla="*/ 1019414 h 1194318"/>
                    <a:gd name="connsiteX9" fmla="*/ 0 w 1194318"/>
                    <a:gd name="connsiteY9" fmla="*/ 597159 h 1194318"/>
                    <a:gd name="connsiteX10" fmla="*/ 174904 w 1194318"/>
                    <a:gd name="connsiteY10" fmla="*/ 174904 h 1194318"/>
                    <a:gd name="connsiteX11" fmla="*/ 253375 w 1194318"/>
                    <a:gd name="connsiteY11" fmla="*/ 110159 h 1194318"/>
                    <a:gd name="connsiteX0" fmla="*/ 1194318 w 1194318"/>
                    <a:gd name="connsiteY0" fmla="*/ 487000 h 1084159"/>
                    <a:gd name="connsiteX1" fmla="*/ 597159 w 1194318"/>
                    <a:gd name="connsiteY1" fmla="*/ 1084159 h 1084159"/>
                    <a:gd name="connsiteX2" fmla="*/ 364718 w 1194318"/>
                    <a:gd name="connsiteY2" fmla="*/ 1037231 h 1084159"/>
                    <a:gd name="connsiteX3" fmla="*/ 320449 w 1194318"/>
                    <a:gd name="connsiteY3" fmla="*/ 1013203 h 1084159"/>
                    <a:gd name="connsiteX4" fmla="*/ 469101 w 1194318"/>
                    <a:gd name="connsiteY4" fmla="*/ 862548 h 1084159"/>
                    <a:gd name="connsiteX5" fmla="*/ 346229 w 1194318"/>
                    <a:gd name="connsiteY5" fmla="*/ 741310 h 1084159"/>
                    <a:gd name="connsiteX6" fmla="*/ 177997 w 1194318"/>
                    <a:gd name="connsiteY6" fmla="*/ 911808 h 1084159"/>
                    <a:gd name="connsiteX7" fmla="*/ 174904 w 1194318"/>
                    <a:gd name="connsiteY7" fmla="*/ 909255 h 1084159"/>
                    <a:gd name="connsiteX8" fmla="*/ 0 w 1194318"/>
                    <a:gd name="connsiteY8" fmla="*/ 487000 h 1084159"/>
                    <a:gd name="connsiteX9" fmla="*/ 174904 w 1194318"/>
                    <a:gd name="connsiteY9" fmla="*/ 64745 h 1084159"/>
                    <a:gd name="connsiteX10" fmla="*/ 253375 w 1194318"/>
                    <a:gd name="connsiteY10" fmla="*/ 0 h 1084159"/>
                    <a:gd name="connsiteX0" fmla="*/ 597159 w 597159"/>
                    <a:gd name="connsiteY0" fmla="*/ 1084159 h 1084159"/>
                    <a:gd name="connsiteX1" fmla="*/ 364718 w 597159"/>
                    <a:gd name="connsiteY1" fmla="*/ 1037231 h 1084159"/>
                    <a:gd name="connsiteX2" fmla="*/ 320449 w 597159"/>
                    <a:gd name="connsiteY2" fmla="*/ 1013203 h 1084159"/>
                    <a:gd name="connsiteX3" fmla="*/ 469101 w 597159"/>
                    <a:gd name="connsiteY3" fmla="*/ 862548 h 1084159"/>
                    <a:gd name="connsiteX4" fmla="*/ 346229 w 597159"/>
                    <a:gd name="connsiteY4" fmla="*/ 741310 h 1084159"/>
                    <a:gd name="connsiteX5" fmla="*/ 177997 w 597159"/>
                    <a:gd name="connsiteY5" fmla="*/ 911808 h 1084159"/>
                    <a:gd name="connsiteX6" fmla="*/ 174904 w 597159"/>
                    <a:gd name="connsiteY6" fmla="*/ 909255 h 1084159"/>
                    <a:gd name="connsiteX7" fmla="*/ 0 w 597159"/>
                    <a:gd name="connsiteY7" fmla="*/ 487000 h 1084159"/>
                    <a:gd name="connsiteX8" fmla="*/ 174904 w 597159"/>
                    <a:gd name="connsiteY8" fmla="*/ 64745 h 1084159"/>
                    <a:gd name="connsiteX9" fmla="*/ 253375 w 597159"/>
                    <a:gd name="connsiteY9" fmla="*/ 0 h 1084159"/>
                    <a:gd name="connsiteX0" fmla="*/ 364718 w 469101"/>
                    <a:gd name="connsiteY0" fmla="*/ 1037231 h 1037231"/>
                    <a:gd name="connsiteX1" fmla="*/ 320449 w 469101"/>
                    <a:gd name="connsiteY1" fmla="*/ 1013203 h 1037231"/>
                    <a:gd name="connsiteX2" fmla="*/ 469101 w 469101"/>
                    <a:gd name="connsiteY2" fmla="*/ 862548 h 1037231"/>
                    <a:gd name="connsiteX3" fmla="*/ 346229 w 469101"/>
                    <a:gd name="connsiteY3" fmla="*/ 741310 h 1037231"/>
                    <a:gd name="connsiteX4" fmla="*/ 177997 w 469101"/>
                    <a:gd name="connsiteY4" fmla="*/ 911808 h 1037231"/>
                    <a:gd name="connsiteX5" fmla="*/ 174904 w 469101"/>
                    <a:gd name="connsiteY5" fmla="*/ 909255 h 1037231"/>
                    <a:gd name="connsiteX6" fmla="*/ 0 w 469101"/>
                    <a:gd name="connsiteY6" fmla="*/ 487000 h 1037231"/>
                    <a:gd name="connsiteX7" fmla="*/ 174904 w 469101"/>
                    <a:gd name="connsiteY7" fmla="*/ 64745 h 1037231"/>
                    <a:gd name="connsiteX8" fmla="*/ 253375 w 469101"/>
                    <a:gd name="connsiteY8" fmla="*/ 0 h 1037231"/>
                    <a:gd name="connsiteX0" fmla="*/ 320449 w 469101"/>
                    <a:gd name="connsiteY0" fmla="*/ 1013203 h 1013203"/>
                    <a:gd name="connsiteX1" fmla="*/ 469101 w 469101"/>
                    <a:gd name="connsiteY1" fmla="*/ 862548 h 1013203"/>
                    <a:gd name="connsiteX2" fmla="*/ 346229 w 469101"/>
                    <a:gd name="connsiteY2" fmla="*/ 741310 h 1013203"/>
                    <a:gd name="connsiteX3" fmla="*/ 177997 w 469101"/>
                    <a:gd name="connsiteY3" fmla="*/ 911808 h 1013203"/>
                    <a:gd name="connsiteX4" fmla="*/ 174904 w 469101"/>
                    <a:gd name="connsiteY4" fmla="*/ 909255 h 1013203"/>
                    <a:gd name="connsiteX5" fmla="*/ 0 w 469101"/>
                    <a:gd name="connsiteY5" fmla="*/ 487000 h 1013203"/>
                    <a:gd name="connsiteX6" fmla="*/ 174904 w 469101"/>
                    <a:gd name="connsiteY6" fmla="*/ 64745 h 1013203"/>
                    <a:gd name="connsiteX7" fmla="*/ 253375 w 469101"/>
                    <a:gd name="connsiteY7" fmla="*/ 0 h 1013203"/>
                    <a:gd name="connsiteX0" fmla="*/ 469101 w 469101"/>
                    <a:gd name="connsiteY0" fmla="*/ 862548 h 911808"/>
                    <a:gd name="connsiteX1" fmla="*/ 346229 w 469101"/>
                    <a:gd name="connsiteY1" fmla="*/ 741310 h 911808"/>
                    <a:gd name="connsiteX2" fmla="*/ 177997 w 469101"/>
                    <a:gd name="connsiteY2" fmla="*/ 911808 h 911808"/>
                    <a:gd name="connsiteX3" fmla="*/ 174904 w 469101"/>
                    <a:gd name="connsiteY3" fmla="*/ 909255 h 911808"/>
                    <a:gd name="connsiteX4" fmla="*/ 0 w 469101"/>
                    <a:gd name="connsiteY4" fmla="*/ 487000 h 911808"/>
                    <a:gd name="connsiteX5" fmla="*/ 174904 w 469101"/>
                    <a:gd name="connsiteY5" fmla="*/ 64745 h 911808"/>
                    <a:gd name="connsiteX6" fmla="*/ 253375 w 469101"/>
                    <a:gd name="connsiteY6" fmla="*/ 0 h 911808"/>
                    <a:gd name="connsiteX0" fmla="*/ 346229 w 346229"/>
                    <a:gd name="connsiteY0" fmla="*/ 741310 h 911808"/>
                    <a:gd name="connsiteX1" fmla="*/ 177997 w 346229"/>
                    <a:gd name="connsiteY1" fmla="*/ 911808 h 911808"/>
                    <a:gd name="connsiteX2" fmla="*/ 174904 w 346229"/>
                    <a:gd name="connsiteY2" fmla="*/ 909255 h 911808"/>
                    <a:gd name="connsiteX3" fmla="*/ 0 w 346229"/>
                    <a:gd name="connsiteY3" fmla="*/ 487000 h 911808"/>
                    <a:gd name="connsiteX4" fmla="*/ 174904 w 346229"/>
                    <a:gd name="connsiteY4" fmla="*/ 64745 h 911808"/>
                    <a:gd name="connsiteX5" fmla="*/ 253375 w 346229"/>
                    <a:gd name="connsiteY5" fmla="*/ 0 h 911808"/>
                    <a:gd name="connsiteX0" fmla="*/ 177997 w 253375"/>
                    <a:gd name="connsiteY0" fmla="*/ 911808 h 911808"/>
                    <a:gd name="connsiteX1" fmla="*/ 174904 w 253375"/>
                    <a:gd name="connsiteY1" fmla="*/ 909255 h 911808"/>
                    <a:gd name="connsiteX2" fmla="*/ 0 w 253375"/>
                    <a:gd name="connsiteY2" fmla="*/ 487000 h 911808"/>
                    <a:gd name="connsiteX3" fmla="*/ 174904 w 253375"/>
                    <a:gd name="connsiteY3" fmla="*/ 64745 h 911808"/>
                    <a:gd name="connsiteX4" fmla="*/ 253375 w 253375"/>
                    <a:gd name="connsiteY4" fmla="*/ 0 h 911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375" h="911808">
                      <a:moveTo>
                        <a:pt x="177997" y="911808"/>
                      </a:moveTo>
                      <a:lnTo>
                        <a:pt x="174904" y="909255"/>
                      </a:lnTo>
                      <a:cubicBezTo>
                        <a:pt x="66839" y="801191"/>
                        <a:pt x="0" y="651901"/>
                        <a:pt x="0" y="487000"/>
                      </a:cubicBezTo>
                      <a:cubicBezTo>
                        <a:pt x="0" y="322099"/>
                        <a:pt x="66839" y="172809"/>
                        <a:pt x="174904" y="64745"/>
                      </a:cubicBezTo>
                      <a:lnTo>
                        <a:pt x="253375" y="0"/>
                      </a:ln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37" name="قمر 36">
                  <a:extLst>
                    <a:ext uri="{FF2B5EF4-FFF2-40B4-BE49-F238E27FC236}">
                      <a16:creationId xmlns:a16="http://schemas.microsoft.com/office/drawing/2014/main" id="{3B14D3FA-B035-B9E5-D5EB-C8D3B71E5634}"/>
                    </a:ext>
                  </a:extLst>
                </p:cNvPr>
                <p:cNvSpPr/>
                <p:nvPr/>
              </p:nvSpPr>
              <p:spPr>
                <a:xfrm rot="20903064">
                  <a:off x="5518784" y="3251733"/>
                  <a:ext cx="83820" cy="167640"/>
                </a:xfrm>
                <a:prstGeom prst="mo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D70A14D7-05EE-075A-481D-CA81AD27136D}"/>
                  </a:ext>
                </a:extLst>
              </p:cNvPr>
              <p:cNvSpPr/>
              <p:nvPr/>
            </p:nvSpPr>
            <p:spPr>
              <a:xfrm>
                <a:off x="6688987" y="1278319"/>
                <a:ext cx="142943" cy="180430"/>
              </a:xfrm>
              <a:custGeom>
                <a:avLst/>
                <a:gdLst>
                  <a:gd name="connsiteX0" fmla="*/ 139 w 142943"/>
                  <a:gd name="connsiteY0" fmla="*/ 0 h 180430"/>
                  <a:gd name="connsiteX1" fmla="*/ 131680 w 142943"/>
                  <a:gd name="connsiteY1" fmla="*/ 0 h 180430"/>
                  <a:gd name="connsiteX2" fmla="*/ 134925 w 142943"/>
                  <a:gd name="connsiteY2" fmla="*/ 10455 h 180430"/>
                  <a:gd name="connsiteX3" fmla="*/ 142943 w 142943"/>
                  <a:gd name="connsiteY3" fmla="*/ 89991 h 180430"/>
                  <a:gd name="connsiteX4" fmla="*/ 134925 w 142943"/>
                  <a:gd name="connsiteY4" fmla="*/ 169527 h 180430"/>
                  <a:gd name="connsiteX5" fmla="*/ 131541 w 142943"/>
                  <a:gd name="connsiteY5" fmla="*/ 180430 h 180430"/>
                  <a:gd name="connsiteX6" fmla="*/ 0 w 142943"/>
                  <a:gd name="connsiteY6" fmla="*/ 180430 h 180430"/>
                  <a:gd name="connsiteX7" fmla="*/ 11280 w 142943"/>
                  <a:gd name="connsiteY7" fmla="*/ 144091 h 180430"/>
                  <a:gd name="connsiteX8" fmla="*/ 16734 w 142943"/>
                  <a:gd name="connsiteY8" fmla="*/ 89991 h 180430"/>
                  <a:gd name="connsiteX9" fmla="*/ 11280 w 142943"/>
                  <a:gd name="connsiteY9" fmla="*/ 35891 h 180430"/>
                  <a:gd name="connsiteX10" fmla="*/ 139 w 142943"/>
                  <a:gd name="connsiteY10" fmla="*/ 0 h 18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43" h="180430">
                    <a:moveTo>
                      <a:pt x="139" y="0"/>
                    </a:moveTo>
                    <a:lnTo>
                      <a:pt x="131680" y="0"/>
                    </a:lnTo>
                    <a:lnTo>
                      <a:pt x="134925" y="10455"/>
                    </a:lnTo>
                    <a:cubicBezTo>
                      <a:pt x="140182" y="36146"/>
                      <a:pt x="142943" y="62746"/>
                      <a:pt x="142943" y="89991"/>
                    </a:cubicBezTo>
                    <a:cubicBezTo>
                      <a:pt x="142943" y="117236"/>
                      <a:pt x="140182" y="143836"/>
                      <a:pt x="134925" y="169527"/>
                    </a:cubicBezTo>
                    <a:lnTo>
                      <a:pt x="131541" y="180430"/>
                    </a:lnTo>
                    <a:lnTo>
                      <a:pt x="0" y="180430"/>
                    </a:lnTo>
                    <a:lnTo>
                      <a:pt x="11280" y="144091"/>
                    </a:lnTo>
                    <a:cubicBezTo>
                      <a:pt x="14856" y="126616"/>
                      <a:pt x="16734" y="108523"/>
                      <a:pt x="16734" y="89991"/>
                    </a:cubicBezTo>
                    <a:cubicBezTo>
                      <a:pt x="16734" y="71459"/>
                      <a:pt x="14856" y="53366"/>
                      <a:pt x="11280" y="35891"/>
                    </a:cubicBezTo>
                    <a:lnTo>
                      <a:pt x="13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/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A6C3B9EE-F47E-D090-B9FD-B6F7882A9347}"/>
                  </a:ext>
                </a:extLst>
              </p:cNvPr>
              <p:cNvSpPr/>
              <p:nvPr/>
            </p:nvSpPr>
            <p:spPr>
              <a:xfrm>
                <a:off x="6053894" y="973661"/>
                <a:ext cx="766772" cy="304658"/>
              </a:xfrm>
              <a:custGeom>
                <a:avLst/>
                <a:gdLst>
                  <a:gd name="connsiteX0" fmla="*/ 383386 w 766772"/>
                  <a:gd name="connsiteY0" fmla="*/ 0 h 304658"/>
                  <a:gd name="connsiteX1" fmla="*/ 747022 w 766772"/>
                  <a:gd name="connsiteY1" fmla="*/ 241034 h 304658"/>
                  <a:gd name="connsiteX2" fmla="*/ 766772 w 766772"/>
                  <a:gd name="connsiteY2" fmla="*/ 304658 h 304658"/>
                  <a:gd name="connsiteX3" fmla="*/ 635231 w 766772"/>
                  <a:gd name="connsiteY3" fmla="*/ 304658 h 304658"/>
                  <a:gd name="connsiteX4" fmla="*/ 630731 w 766772"/>
                  <a:gd name="connsiteY4" fmla="*/ 290160 h 304658"/>
                  <a:gd name="connsiteX5" fmla="*/ 383386 w 766772"/>
                  <a:gd name="connsiteY5" fmla="*/ 126209 h 304658"/>
                  <a:gd name="connsiteX6" fmla="*/ 136041 w 766772"/>
                  <a:gd name="connsiteY6" fmla="*/ 290160 h 304658"/>
                  <a:gd name="connsiteX7" fmla="*/ 131541 w 766772"/>
                  <a:gd name="connsiteY7" fmla="*/ 304658 h 304658"/>
                  <a:gd name="connsiteX8" fmla="*/ 0 w 766772"/>
                  <a:gd name="connsiteY8" fmla="*/ 304658 h 304658"/>
                  <a:gd name="connsiteX9" fmla="*/ 19750 w 766772"/>
                  <a:gd name="connsiteY9" fmla="*/ 241034 h 304658"/>
                  <a:gd name="connsiteX10" fmla="*/ 383386 w 766772"/>
                  <a:gd name="connsiteY10" fmla="*/ 0 h 30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772" h="304658">
                    <a:moveTo>
                      <a:pt x="383386" y="0"/>
                    </a:moveTo>
                    <a:cubicBezTo>
                      <a:pt x="546855" y="0"/>
                      <a:pt x="687111" y="99388"/>
                      <a:pt x="747022" y="241034"/>
                    </a:cubicBezTo>
                    <a:lnTo>
                      <a:pt x="766772" y="304658"/>
                    </a:lnTo>
                    <a:lnTo>
                      <a:pt x="635231" y="304658"/>
                    </a:lnTo>
                    <a:lnTo>
                      <a:pt x="630731" y="290160"/>
                    </a:lnTo>
                    <a:cubicBezTo>
                      <a:pt x="589979" y="193813"/>
                      <a:pt x="494577" y="126209"/>
                      <a:pt x="383386" y="126209"/>
                    </a:cubicBezTo>
                    <a:cubicBezTo>
                      <a:pt x="272195" y="126209"/>
                      <a:pt x="176793" y="193813"/>
                      <a:pt x="136041" y="290160"/>
                    </a:cubicBezTo>
                    <a:lnTo>
                      <a:pt x="131541" y="304658"/>
                    </a:lnTo>
                    <a:lnTo>
                      <a:pt x="0" y="304658"/>
                    </a:lnTo>
                    <a:lnTo>
                      <a:pt x="19750" y="241034"/>
                    </a:lnTo>
                    <a:cubicBezTo>
                      <a:pt x="79661" y="99388"/>
                      <a:pt x="219917" y="0"/>
                      <a:pt x="38338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/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7F9E2096-735B-7530-DE8E-FC6EC56660EA}"/>
                  </a:ext>
                </a:extLst>
              </p:cNvPr>
              <p:cNvSpPr/>
              <p:nvPr/>
            </p:nvSpPr>
            <p:spPr>
              <a:xfrm>
                <a:off x="6054035" y="1458749"/>
                <a:ext cx="766493" cy="304210"/>
              </a:xfrm>
              <a:custGeom>
                <a:avLst/>
                <a:gdLst>
                  <a:gd name="connsiteX0" fmla="*/ 0 w 766493"/>
                  <a:gd name="connsiteY0" fmla="*/ 0 h 304210"/>
                  <a:gd name="connsiteX1" fmla="*/ 131540 w 766493"/>
                  <a:gd name="connsiteY1" fmla="*/ 0 h 304210"/>
                  <a:gd name="connsiteX2" fmla="*/ 135901 w 766493"/>
                  <a:gd name="connsiteY2" fmla="*/ 14050 h 304210"/>
                  <a:gd name="connsiteX3" fmla="*/ 383246 w 766493"/>
                  <a:gd name="connsiteY3" fmla="*/ 178001 h 304210"/>
                  <a:gd name="connsiteX4" fmla="*/ 630591 w 766493"/>
                  <a:gd name="connsiteY4" fmla="*/ 14050 h 304210"/>
                  <a:gd name="connsiteX5" fmla="*/ 634952 w 766493"/>
                  <a:gd name="connsiteY5" fmla="*/ 0 h 304210"/>
                  <a:gd name="connsiteX6" fmla="*/ 766493 w 766493"/>
                  <a:gd name="connsiteY6" fmla="*/ 0 h 304210"/>
                  <a:gd name="connsiteX7" fmla="*/ 746882 w 766493"/>
                  <a:gd name="connsiteY7" fmla="*/ 63176 h 304210"/>
                  <a:gd name="connsiteX8" fmla="*/ 383246 w 766493"/>
                  <a:gd name="connsiteY8" fmla="*/ 304210 h 304210"/>
                  <a:gd name="connsiteX9" fmla="*/ 19610 w 766493"/>
                  <a:gd name="connsiteY9" fmla="*/ 63176 h 304210"/>
                  <a:gd name="connsiteX10" fmla="*/ 0 w 766493"/>
                  <a:gd name="connsiteY10" fmla="*/ 0 h 30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493" h="304210">
                    <a:moveTo>
                      <a:pt x="0" y="0"/>
                    </a:moveTo>
                    <a:lnTo>
                      <a:pt x="131540" y="0"/>
                    </a:lnTo>
                    <a:lnTo>
                      <a:pt x="135901" y="14050"/>
                    </a:lnTo>
                    <a:cubicBezTo>
                      <a:pt x="176653" y="110397"/>
                      <a:pt x="272055" y="178001"/>
                      <a:pt x="383246" y="178001"/>
                    </a:cubicBezTo>
                    <a:cubicBezTo>
                      <a:pt x="494437" y="178001"/>
                      <a:pt x="589839" y="110397"/>
                      <a:pt x="630591" y="14050"/>
                    </a:cubicBezTo>
                    <a:lnTo>
                      <a:pt x="634952" y="0"/>
                    </a:lnTo>
                    <a:lnTo>
                      <a:pt x="766493" y="0"/>
                    </a:lnTo>
                    <a:lnTo>
                      <a:pt x="746882" y="63176"/>
                    </a:lnTo>
                    <a:cubicBezTo>
                      <a:pt x="686971" y="204822"/>
                      <a:pt x="546715" y="304210"/>
                      <a:pt x="383246" y="304210"/>
                    </a:cubicBezTo>
                    <a:cubicBezTo>
                      <a:pt x="219777" y="304210"/>
                      <a:pt x="79521" y="204822"/>
                      <a:pt x="19610" y="63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A0FBA68C-D443-D228-077C-39DE939063F7}"/>
                  </a:ext>
                </a:extLst>
              </p:cNvPr>
              <p:cNvSpPr/>
              <p:nvPr/>
            </p:nvSpPr>
            <p:spPr>
              <a:xfrm>
                <a:off x="4621124" y="6208249"/>
                <a:ext cx="1619961" cy="520861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tx1">
                      <a:lumMod val="75000"/>
                      <a:lumOff val="25000"/>
                      <a:alpha val="19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C4C6E2E7-79F3-2890-FE75-5C9685094B51}"/>
                  </a:ext>
                </a:extLst>
              </p:cNvPr>
              <p:cNvSpPr txBox="1"/>
              <p:nvPr/>
            </p:nvSpPr>
            <p:spPr>
              <a:xfrm>
                <a:off x="4989080" y="3963229"/>
                <a:ext cx="750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b="1" dirty="0">
                    <a:solidFill>
                      <a:srgbClr val="FF0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03</a:t>
                </a:r>
                <a:endParaRPr lang="en-US" b="1" dirty="0">
                  <a:solidFill>
                    <a:srgbClr val="FF0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B15DE586-0F6B-56C5-3E14-CA2F5E4563D1}"/>
                </a:ext>
              </a:extLst>
            </p:cNvPr>
            <p:cNvSpPr txBox="1"/>
            <p:nvPr/>
          </p:nvSpPr>
          <p:spPr>
            <a:xfrm>
              <a:off x="4660974" y="4509256"/>
              <a:ext cx="2028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4F4F4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Express</a:t>
              </a:r>
              <a:r>
                <a:rPr lang="en-US" sz="2400" dirty="0">
                  <a:solidFill>
                    <a:srgbClr val="4F4F4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2000" dirty="0">
                  <a:solidFill>
                    <a:srgbClr val="4F4F4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criticism</a:t>
              </a:r>
              <a:endParaRPr lang="ar-SA" sz="18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82670270-015B-5585-9200-7D26B1EC1189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86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8DDC6BAB-3293-B32A-61E9-56D89A3BFA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DBD86A3-01AA-3F70-474B-D69534799C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41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D9322EB-DA1E-D208-9182-B2A66D30272D}"/>
              </a:ext>
            </a:extLst>
          </p:cNvPr>
          <p:cNvSpPr txBox="1"/>
          <p:nvPr/>
        </p:nvSpPr>
        <p:spPr>
          <a:xfrm>
            <a:off x="1661681" y="1745242"/>
            <a:ext cx="8553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chemeClr val="accent6"/>
                </a:solidFill>
              </a:rPr>
              <a:t>Expressing Wishes, Regret and Criticism</a:t>
            </a:r>
            <a:endParaRPr lang="ar-SA" sz="4000" b="1" dirty="0">
              <a:solidFill>
                <a:schemeClr val="accent6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F20D217-7CC0-282C-5068-B3A27625247D}"/>
              </a:ext>
            </a:extLst>
          </p:cNvPr>
          <p:cNvSpPr txBox="1"/>
          <p:nvPr/>
        </p:nvSpPr>
        <p:spPr>
          <a:xfrm>
            <a:off x="2770914" y="3075057"/>
            <a:ext cx="5896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Such…That / So…That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FB04B34-68AA-698E-A5FF-B2F40501BB4A}"/>
              </a:ext>
            </a:extLst>
          </p:cNvPr>
          <p:cNvSpPr txBox="1"/>
          <p:nvPr/>
        </p:nvSpPr>
        <p:spPr>
          <a:xfrm>
            <a:off x="1265964" y="4147483"/>
            <a:ext cx="9344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Can’t, Could, Couldn’t, Must, May, or Might </a:t>
            </a:r>
            <a:endParaRPr lang="ar-SA" sz="4000" b="1" dirty="0">
              <a:solidFill>
                <a:srgbClr val="00B050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6C47328-FE56-17BF-E965-164278E95FED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10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125CF11A-9677-406A-09C6-C0E923A9CD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1613528B-5A8B-8974-0A0E-D25E848CD3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9341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D9322EB-DA1E-D208-9182-B2A66D30272D}"/>
              </a:ext>
            </a:extLst>
          </p:cNvPr>
          <p:cNvSpPr txBox="1"/>
          <p:nvPr/>
        </p:nvSpPr>
        <p:spPr>
          <a:xfrm>
            <a:off x="1930177" y="2650151"/>
            <a:ext cx="8553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chemeClr val="accent6"/>
                </a:solidFill>
              </a:rPr>
              <a:t>Expressing Wishes, Regret and Criticism</a:t>
            </a:r>
            <a:endParaRPr lang="ar-SA" sz="4000" b="1" dirty="0">
              <a:solidFill>
                <a:schemeClr val="accent6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651D526-EA08-C925-2037-3B40806E3D75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7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D8F6823B-4596-F77B-522C-306578AF22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D1D197C-62C8-FA61-7602-081DE1CF9D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833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Comedian Cliparts, Download Free Comedian Cliparts png images, Free  ClipArts on Clipart Library">
            <a:extLst>
              <a:ext uri="{FF2B5EF4-FFF2-40B4-BE49-F238E27FC236}">
                <a16:creationId xmlns:a16="http://schemas.microsoft.com/office/drawing/2014/main" id="{D3E34E2D-717D-A81F-AB7D-256B35BD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39493"/>
            <a:ext cx="2366679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B44BDE7-1E67-4388-CF87-FCC4159F0C1B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past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5ABA57B-B551-5861-3E33-772ED2027226}"/>
              </a:ext>
            </a:extLst>
          </p:cNvPr>
          <p:cNvSpPr txBox="1"/>
          <p:nvPr/>
        </p:nvSpPr>
        <p:spPr>
          <a:xfrm>
            <a:off x="161921" y="1511081"/>
            <a:ext cx="5810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didn’t see the TV comedian</a:t>
            </a:r>
            <a:endParaRPr lang="ar-SA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828494-02BF-2F85-3B82-D13A8A438B7D}"/>
              </a:ext>
            </a:extLst>
          </p:cNvPr>
          <p:cNvSpPr txBox="1"/>
          <p:nvPr/>
        </p:nvSpPr>
        <p:spPr>
          <a:xfrm>
            <a:off x="161922" y="5759949"/>
            <a:ext cx="9850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switched off before The ending the end of the TV show. </a:t>
            </a:r>
            <a:endParaRPr lang="ar-SA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AE515A8-7AA3-15F8-92CC-18095AFA6E92}"/>
              </a:ext>
            </a:extLst>
          </p:cNvPr>
          <p:cNvSpPr txBox="1"/>
          <p:nvPr/>
        </p:nvSpPr>
        <p:spPr>
          <a:xfrm>
            <a:off x="161922" y="3888343"/>
            <a:ext cx="4241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couldn’t get the joke. </a:t>
            </a:r>
          </a:p>
        </p:txBody>
      </p:sp>
      <p:pic>
        <p:nvPicPr>
          <p:cNvPr id="15" name="Picture 2" descr="Free Wondering Cliparts, Download Free Wondering Cliparts png images, Free  ClipArts on Clipart Library">
            <a:extLst>
              <a:ext uri="{FF2B5EF4-FFF2-40B4-BE49-F238E27FC236}">
                <a16:creationId xmlns:a16="http://schemas.microsoft.com/office/drawing/2014/main" id="{0642999B-ABBE-9EC2-0C82-32838E6AC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38" y="3092822"/>
            <a:ext cx="1799412" cy="17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v Shows Clipart Tv Presenter - Television PNG Image | Transparent PNG Free  Download on SeekPNG">
            <a:extLst>
              <a:ext uri="{FF2B5EF4-FFF2-40B4-BE49-F238E27FC236}">
                <a16:creationId xmlns:a16="http://schemas.microsoft.com/office/drawing/2014/main" id="{9BC45EAA-D773-9A15-7031-467EB0E3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96" y="4384895"/>
            <a:ext cx="3410279" cy="24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5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Comedian Cliparts, Download Free Comedian Cliparts png images, Free  ClipArts on Clipart Library">
            <a:extLst>
              <a:ext uri="{FF2B5EF4-FFF2-40B4-BE49-F238E27FC236}">
                <a16:creationId xmlns:a16="http://schemas.microsoft.com/office/drawing/2014/main" id="{D3E34E2D-717D-A81F-AB7D-256B35BD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108" y="835668"/>
            <a:ext cx="1216834" cy="12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shes logo stock illustration. Illustration of illusion - 42405928">
            <a:extLst>
              <a:ext uri="{FF2B5EF4-FFF2-40B4-BE49-F238E27FC236}">
                <a16:creationId xmlns:a16="http://schemas.microsoft.com/office/drawing/2014/main" id="{09BFB0CC-1292-92CF-DFBA-DBBAE4335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7504" r="8611" b="5769"/>
          <a:stretch/>
        </p:blipFill>
        <p:spPr bwMode="auto">
          <a:xfrm rot="20386321">
            <a:off x="1772770" y="2100701"/>
            <a:ext cx="2228218" cy="23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B44BDE7-1E67-4388-CF87-FCC4159F0C1B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past</a:t>
            </a:r>
            <a:endParaRPr lang="ar-SA" sz="24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5ABA57B-B551-5861-3E33-772ED2027226}"/>
              </a:ext>
            </a:extLst>
          </p:cNvPr>
          <p:cNvSpPr txBox="1"/>
          <p:nvPr/>
        </p:nvSpPr>
        <p:spPr>
          <a:xfrm>
            <a:off x="261936" y="1905869"/>
            <a:ext cx="1338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didn’t see the TV comedian</a:t>
            </a:r>
            <a:endParaRPr lang="ar-SA" sz="16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807AAC0-C0FD-31A2-0194-6681E92B049C}"/>
              </a:ext>
            </a:extLst>
          </p:cNvPr>
          <p:cNvSpPr txBox="1"/>
          <p:nvPr/>
        </p:nvSpPr>
        <p:spPr>
          <a:xfrm>
            <a:off x="3476787" y="1204763"/>
            <a:ext cx="6973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seen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TV comedian. Everyone thought he was so funny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7072D7-D958-0D99-B845-992AF5D72551}"/>
              </a:ext>
            </a:extLst>
          </p:cNvPr>
          <p:cNvSpPr txBox="1"/>
          <p:nvPr/>
        </p:nvSpPr>
        <p:spPr>
          <a:xfrm>
            <a:off x="4305496" y="2854756"/>
            <a:ext cx="6405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been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able to get the joke.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 need to improve my English.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828494-02BF-2F85-3B82-D13A8A438B7D}"/>
              </a:ext>
            </a:extLst>
          </p:cNvPr>
          <p:cNvSpPr txBox="1"/>
          <p:nvPr/>
        </p:nvSpPr>
        <p:spPr>
          <a:xfrm>
            <a:off x="104775" y="4911631"/>
            <a:ext cx="1861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switched off before The ending the end of the TV show. </a:t>
            </a:r>
            <a:endParaRPr lang="ar-SA" sz="16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AE515A8-7AA3-15F8-92CC-18095AFA6E92}"/>
              </a:ext>
            </a:extLst>
          </p:cNvPr>
          <p:cNvSpPr txBox="1"/>
          <p:nvPr/>
        </p:nvSpPr>
        <p:spPr>
          <a:xfrm>
            <a:off x="300089" y="3270256"/>
            <a:ext cx="1111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couldn’t get the joke.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E779514-A759-1334-E5DF-54B345342EF0}"/>
              </a:ext>
            </a:extLst>
          </p:cNvPr>
          <p:cNvSpPr txBox="1"/>
          <p:nvPr/>
        </p:nvSpPr>
        <p:spPr>
          <a:xfrm>
            <a:off x="3076575" y="4670130"/>
            <a:ext cx="8075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hadn’t switched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off before the end of the TV show.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.The ending  was supposed to be very good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2" name="Picture 2" descr="Free Wondering Cliparts, Download Free Wondering Cliparts png images, Free  ClipArts on Clipart Library">
            <a:extLst>
              <a:ext uri="{FF2B5EF4-FFF2-40B4-BE49-F238E27FC236}">
                <a16:creationId xmlns:a16="http://schemas.microsoft.com/office/drawing/2014/main" id="{595ECA66-A90E-3CD5-CC2A-C7AE14D6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86" y="3495446"/>
            <a:ext cx="980290" cy="9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v Shows Clipart Tv Presenter - Television PNG Image | Transparent PNG Free  Download on SeekPNG">
            <a:extLst>
              <a:ext uri="{FF2B5EF4-FFF2-40B4-BE49-F238E27FC236}">
                <a16:creationId xmlns:a16="http://schemas.microsoft.com/office/drawing/2014/main" id="{7A99D7DC-5417-FC37-4DCB-FB62F9C14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138" y="5365283"/>
            <a:ext cx="1857862" cy="13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93587EF-8139-CDF1-9185-D68CAA63BAF2}"/>
              </a:ext>
            </a:extLst>
          </p:cNvPr>
          <p:cNvSpPr/>
          <p:nvPr/>
        </p:nvSpPr>
        <p:spPr>
          <a:xfrm>
            <a:off x="1412976" y="2730913"/>
            <a:ext cx="9739121" cy="1878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wish for things that happened in the past that you now regret</a:t>
            </a:r>
            <a:endParaRPr lang="ar-SA" sz="24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88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1AB0BA9-5149-5D9B-0437-A80E7C0DFE90}"/>
              </a:ext>
            </a:extLst>
          </p:cNvPr>
          <p:cNvGrpSpPr/>
          <p:nvPr/>
        </p:nvGrpSpPr>
        <p:grpSpPr>
          <a:xfrm>
            <a:off x="1" y="6334778"/>
            <a:ext cx="12191999" cy="523221"/>
            <a:chOff x="1" y="6019800"/>
            <a:chExt cx="12191999" cy="838200"/>
          </a:xfrm>
        </p:grpSpPr>
        <p:pic>
          <p:nvPicPr>
            <p:cNvPr id="3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04A6ECFA-79E8-D527-74D3-89F838A9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5649686" y="6019801"/>
              <a:ext cx="6542314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100,121 Cartoon People Laughing Images, Stock Photos &amp; Vectors |  Shutterstock">
              <a:extLst>
                <a:ext uri="{FF2B5EF4-FFF2-40B4-BE49-F238E27FC236}">
                  <a16:creationId xmlns:a16="http://schemas.microsoft.com/office/drawing/2014/main" id="{2EDB5B9B-585E-524D-8744-FF58CCA2C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1" y="6019800"/>
              <a:ext cx="5900056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9EFCFF7-9BE1-6E88-CAD3-CD109E8874FF}"/>
              </a:ext>
            </a:extLst>
          </p:cNvPr>
          <p:cNvSpPr txBox="1"/>
          <p:nvPr/>
        </p:nvSpPr>
        <p:spPr>
          <a:xfrm>
            <a:off x="261936" y="239494"/>
            <a:ext cx="243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Present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D73653-1265-6DC3-E77E-B467E4A7FED7}"/>
              </a:ext>
            </a:extLst>
          </p:cNvPr>
          <p:cNvSpPr txBox="1"/>
          <p:nvPr/>
        </p:nvSpPr>
        <p:spPr>
          <a:xfrm>
            <a:off x="261936" y="1668530"/>
            <a:ext cx="511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am not a big fan of his jokes.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BD23509-90F4-860F-5A8C-DE900CF49EE4}"/>
              </a:ext>
            </a:extLst>
          </p:cNvPr>
          <p:cNvSpPr txBox="1"/>
          <p:nvPr/>
        </p:nvSpPr>
        <p:spPr>
          <a:xfrm>
            <a:off x="186418" y="4727805"/>
            <a:ext cx="6100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comedian can’t make people laugh.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5293621-DF43-E507-7F6D-D023785CF076}"/>
              </a:ext>
            </a:extLst>
          </p:cNvPr>
          <p:cNvSpPr txBox="1"/>
          <p:nvPr/>
        </p:nvSpPr>
        <p:spPr>
          <a:xfrm>
            <a:off x="615043" y="2994452"/>
            <a:ext cx="3137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feel down today. </a:t>
            </a:r>
          </a:p>
        </p:txBody>
      </p:sp>
      <p:pic>
        <p:nvPicPr>
          <p:cNvPr id="2050" name="Picture 2" descr="Free Feeling Cliparts, Download Free Feeling Cliparts png images, Free  ClipArts on Clipart Library">
            <a:extLst>
              <a:ext uri="{FF2B5EF4-FFF2-40B4-BE49-F238E27FC236}">
                <a16:creationId xmlns:a16="http://schemas.microsoft.com/office/drawing/2014/main" id="{13781610-2091-DAA1-8675-CC76F417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07" y="2631669"/>
            <a:ext cx="1876425" cy="20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Comedian Cliparts, Download Free Comedian Cliparts png images, Free  ClipArts on Clipart Library">
            <a:extLst>
              <a:ext uri="{FF2B5EF4-FFF2-40B4-BE49-F238E27FC236}">
                <a16:creationId xmlns:a16="http://schemas.microsoft.com/office/drawing/2014/main" id="{53C73A2C-DB6D-76CF-0780-EB71664B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713179"/>
            <a:ext cx="2366679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,939 Admire Stock Vector Illustration and Royalty Free Admire Clipart">
            <a:extLst>
              <a:ext uri="{FF2B5EF4-FFF2-40B4-BE49-F238E27FC236}">
                <a16:creationId xmlns:a16="http://schemas.microsoft.com/office/drawing/2014/main" id="{F44B048F-89E3-67DC-B093-9309A24B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07" y="545150"/>
            <a:ext cx="2599671" cy="259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6571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871</Words>
  <Application>Microsoft Office PowerPoint</Application>
  <PresentationFormat>Widescreen</PresentationFormat>
  <Paragraphs>105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11</cp:revision>
  <dcterms:created xsi:type="dcterms:W3CDTF">2023-03-30T06:58:12Z</dcterms:created>
  <dcterms:modified xsi:type="dcterms:W3CDTF">2023-04-01T21:36:58Z</dcterms:modified>
</cp:coreProperties>
</file>