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256" r:id="rId2"/>
    <p:sldId id="258" r:id="rId3"/>
    <p:sldId id="276" r:id="rId4"/>
    <p:sldId id="259" r:id="rId5"/>
    <p:sldId id="257" r:id="rId6"/>
    <p:sldId id="263" r:id="rId7"/>
    <p:sldId id="294" r:id="rId8"/>
    <p:sldId id="289" r:id="rId9"/>
    <p:sldId id="264" r:id="rId10"/>
    <p:sldId id="260" r:id="rId11"/>
    <p:sldId id="266" r:id="rId12"/>
    <p:sldId id="265" r:id="rId13"/>
    <p:sldId id="290" r:id="rId14"/>
    <p:sldId id="271" r:id="rId15"/>
    <p:sldId id="273" r:id="rId16"/>
    <p:sldId id="267" r:id="rId17"/>
    <p:sldId id="275" r:id="rId18"/>
    <p:sldId id="291" r:id="rId19"/>
    <p:sldId id="272" r:id="rId20"/>
    <p:sldId id="270" r:id="rId21"/>
    <p:sldId id="269" r:id="rId22"/>
    <p:sldId id="288" r:id="rId23"/>
    <p:sldId id="284" r:id="rId24"/>
    <p:sldId id="278" r:id="rId25"/>
    <p:sldId id="280" r:id="rId26"/>
    <p:sldId id="28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</p:embeddedFont>
    <p:embeddedFont>
      <p:font typeface="Gabriola" panose="04040605051002020D02" pitchFamily="82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Titillium Web" panose="00000500000000000000" pitchFamily="2" charset="0"/>
      <p:regular r:id="rId36"/>
      <p:bold r:id="rId37"/>
      <p:italic r:id="rId38"/>
      <p:boldItalic r:id="rId39"/>
    </p:embeddedFont>
    <p:embeddedFont>
      <p:font typeface="Titillium Web Black" panose="00000A00000000000000" pitchFamily="2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42FB66-56ED-4118-8795-445F5D63B312}">
  <a:tblStyle styleId="{F542FB66-56ED-4118-8795-445F5D63B3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24.8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6.1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6.1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6.4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9.6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27.0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29.3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30.4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30.6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35.1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35.3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5.0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5T22:39:45.8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9d9ae07e2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9d9ae07e2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9e09f4d52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9e09f4d52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9aca4eebd8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9aca4eebd8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9e09f4d52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9e09f4d52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8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9e09f4d52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9e09f4d52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aca4eec0d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aca4eec0d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aca4eebd8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aca4eebd8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9aca4eec0d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9aca4eec0d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9aca4eec0d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9aca4eec0d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253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9aca4eec0d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9aca4eec0d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9d9ae07e2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9d9ae07e2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9aca4eec0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9aca4eec0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9e09f4d5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9e09f4d5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265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9e09f4d52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9e09f4d52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9aca4eec0d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9aca4eec0d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9aca4eec0d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9aca4eec0d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aca4eec0d_1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aca4eec0d_1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e09f4d52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e09f4d52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d9ae07e2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9d9ae07e2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aca4eeb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aca4eeb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d9ae07e2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9d9ae07e2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265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9aca4eec0d_1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9aca4eec0d_1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2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9e09f4d52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9e09f4d52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5724300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08425"/>
            <a:ext cx="7704000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81975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87724" y="3455168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799402" y="250308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18" name="Google Shape;18;p2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43797" y="3909963"/>
            <a:ext cx="1957388" cy="1263546"/>
            <a:chOff x="-5341150" y="-5256175"/>
            <a:chExt cx="1355250" cy="874850"/>
          </a:xfrm>
        </p:grpSpPr>
        <p:sp>
          <p:nvSpPr>
            <p:cNvPr id="32" name="Google Shape;32;p2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8023975" y="42415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772374" y="6790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-786202" y="-5856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7445310" y="-723537"/>
            <a:ext cx="1957388" cy="1263546"/>
            <a:chOff x="-5341150" y="-5256175"/>
            <a:chExt cx="1355250" cy="874850"/>
          </a:xfrm>
        </p:grpSpPr>
        <p:sp>
          <p:nvSpPr>
            <p:cNvPr id="247" name="Google Shape;247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6066585" y="4603488"/>
            <a:ext cx="1957388" cy="1263546"/>
            <a:chOff x="-5341150" y="-5256175"/>
            <a:chExt cx="1355250" cy="874850"/>
          </a:xfrm>
        </p:grpSpPr>
        <p:sp>
          <p:nvSpPr>
            <p:cNvPr id="259" name="Google Shape;259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2" hasCustomPrompt="1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3"/>
          </p:nvPr>
        </p:nvSpPr>
        <p:spPr>
          <a:xfrm>
            <a:off x="1808025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4" hasCustomPrompt="1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4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7" name="Google Shape;277;p14"/>
          <p:cNvSpPr txBox="1">
            <a:spLocks noGrp="1"/>
          </p:cNvSpPr>
          <p:nvPr>
            <p:ph type="subTitle" idx="6"/>
          </p:nvPr>
        </p:nvSpPr>
        <p:spPr>
          <a:xfrm>
            <a:off x="1808025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 idx="7" hasCustomPrompt="1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9"/>
          </p:nvPr>
        </p:nvSpPr>
        <p:spPr>
          <a:xfrm>
            <a:off x="1808025" y="418280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4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5"/>
          </p:nvPr>
        </p:nvSpPr>
        <p:spPr>
          <a:xfrm>
            <a:off x="5995500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title" idx="16" hasCustomPrompt="1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4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subTitle" idx="18"/>
          </p:nvPr>
        </p:nvSpPr>
        <p:spPr>
          <a:xfrm>
            <a:off x="5995500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4"/>
          <p:cNvSpPr/>
          <p:nvPr/>
        </p:nvSpPr>
        <p:spPr>
          <a:xfrm>
            <a:off x="-127400" y="-1333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"/>
          <p:cNvSpPr/>
          <p:nvPr/>
        </p:nvSpPr>
        <p:spPr>
          <a:xfrm rot="733054">
            <a:off x="5229706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"/>
          <p:cNvSpPr/>
          <p:nvPr/>
        </p:nvSpPr>
        <p:spPr>
          <a:xfrm rot="733054">
            <a:off x="4889483" y="356686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4"/>
          <p:cNvSpPr/>
          <p:nvPr/>
        </p:nvSpPr>
        <p:spPr>
          <a:xfrm rot="-9809372">
            <a:off x="8844708" y="2221509"/>
            <a:ext cx="738225" cy="70044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5107275" y="4117850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4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293" name="Google Shape;293;p14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1"/>
          </p:nvPr>
        </p:nvSpPr>
        <p:spPr>
          <a:xfrm>
            <a:off x="98857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subTitle" idx="2"/>
          </p:nvPr>
        </p:nvSpPr>
        <p:spPr>
          <a:xfrm>
            <a:off x="98857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6"/>
          <p:cNvSpPr txBox="1">
            <a:spLocks noGrp="1"/>
          </p:cNvSpPr>
          <p:nvPr>
            <p:ph type="subTitle" idx="3"/>
          </p:nvPr>
        </p:nvSpPr>
        <p:spPr>
          <a:xfrm>
            <a:off x="3514800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0" name="Google Shape;330;p16"/>
          <p:cNvSpPr txBox="1">
            <a:spLocks noGrp="1"/>
          </p:cNvSpPr>
          <p:nvPr>
            <p:ph type="subTitle" idx="4"/>
          </p:nvPr>
        </p:nvSpPr>
        <p:spPr>
          <a:xfrm>
            <a:off x="3514800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6"/>
          <p:cNvSpPr txBox="1">
            <a:spLocks noGrp="1"/>
          </p:cNvSpPr>
          <p:nvPr>
            <p:ph type="subTitle" idx="5"/>
          </p:nvPr>
        </p:nvSpPr>
        <p:spPr>
          <a:xfrm>
            <a:off x="604102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2" name="Google Shape;332;p16"/>
          <p:cNvSpPr txBox="1">
            <a:spLocks noGrp="1"/>
          </p:cNvSpPr>
          <p:nvPr>
            <p:ph type="subTitle" idx="6"/>
          </p:nvPr>
        </p:nvSpPr>
        <p:spPr>
          <a:xfrm>
            <a:off x="604102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6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6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339" name="Google Shape;339;p16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">
  <p:cSld name="CUSTOM_1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7"/>
          <p:cNvSpPr txBox="1">
            <a:spLocks noGrp="1"/>
          </p:cNvSpPr>
          <p:nvPr>
            <p:ph type="body" idx="1"/>
          </p:nvPr>
        </p:nvSpPr>
        <p:spPr>
          <a:xfrm>
            <a:off x="1998875" y="1152475"/>
            <a:ext cx="5146200" cy="345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3" name="Google Shape;353;p17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"/>
          <p:cNvSpPr/>
          <p:nvPr/>
        </p:nvSpPr>
        <p:spPr>
          <a:xfrm rot="-10066946">
            <a:off x="7919295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"/>
          <p:cNvSpPr/>
          <p:nvPr/>
        </p:nvSpPr>
        <p:spPr>
          <a:xfrm rot="7613913">
            <a:off x="41978" y="384147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/>
          <p:nvPr/>
        </p:nvSpPr>
        <p:spPr>
          <a:xfrm rot="-4500040">
            <a:off x="-133688" y="4389877"/>
            <a:ext cx="738178" cy="700404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17"/>
          <p:cNvGrpSpPr/>
          <p:nvPr/>
        </p:nvGrpSpPr>
        <p:grpSpPr>
          <a:xfrm rot="-7074468" flipH="1">
            <a:off x="7912662" y="1938030"/>
            <a:ext cx="1756976" cy="1267435"/>
            <a:chOff x="7192850" y="-246150"/>
            <a:chExt cx="1380250" cy="995675"/>
          </a:xfrm>
        </p:grpSpPr>
        <p:sp>
          <p:nvSpPr>
            <p:cNvPr id="358" name="Google Shape;358;p1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17"/>
          <p:cNvGrpSpPr/>
          <p:nvPr/>
        </p:nvGrpSpPr>
        <p:grpSpPr>
          <a:xfrm rot="-7074468" flipH="1">
            <a:off x="-930863" y="-146320"/>
            <a:ext cx="1756976" cy="1267435"/>
            <a:chOff x="7192850" y="-246150"/>
            <a:chExt cx="1380250" cy="995675"/>
          </a:xfrm>
        </p:grpSpPr>
        <p:sp>
          <p:nvSpPr>
            <p:cNvPr id="370" name="Google Shape;370;p1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8"/>
          <p:cNvGrpSpPr/>
          <p:nvPr/>
        </p:nvGrpSpPr>
        <p:grpSpPr>
          <a:xfrm rot="10800000" flipH="1">
            <a:off x="209119" y="-105932"/>
            <a:ext cx="1982397" cy="748126"/>
            <a:chOff x="3019125" y="4208850"/>
            <a:chExt cx="1462700" cy="552000"/>
          </a:xfrm>
        </p:grpSpPr>
        <p:sp>
          <p:nvSpPr>
            <p:cNvPr id="383" name="Google Shape;383;p18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18"/>
          <p:cNvSpPr/>
          <p:nvPr/>
        </p:nvSpPr>
        <p:spPr>
          <a:xfrm rot="10800000" flipH="1">
            <a:off x="8021732" y="2479500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8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8" name="Google Shape;398;p18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0" name="Google Shape;400;p18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8"/>
          <p:cNvSpPr/>
          <p:nvPr/>
        </p:nvSpPr>
        <p:spPr>
          <a:xfrm rot="10800000" flipH="1">
            <a:off x="8021725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8"/>
          <p:cNvSpPr/>
          <p:nvPr/>
        </p:nvSpPr>
        <p:spPr>
          <a:xfrm rot="10800000" flipH="1">
            <a:off x="4168861" y="-393509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8"/>
          <p:cNvSpPr/>
          <p:nvPr/>
        </p:nvSpPr>
        <p:spPr>
          <a:xfrm flipH="1">
            <a:off x="-943802" y="-11405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18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405" name="Google Shape;405;p18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18"/>
          <p:cNvSpPr/>
          <p:nvPr/>
        </p:nvSpPr>
        <p:spPr>
          <a:xfrm rot="10800000" flipH="1">
            <a:off x="-368375" y="4401081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423995" y="16354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>
            <a:off x="-2529425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>
            <a:off x="1210999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flipH="1">
            <a:off x="7815269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6743490" y="-341980"/>
            <a:ext cx="2476722" cy="875246"/>
            <a:chOff x="-7151200" y="-2136100"/>
            <a:chExt cx="1714825" cy="606000"/>
          </a:xfrm>
        </p:grpSpPr>
        <p:sp>
          <p:nvSpPr>
            <p:cNvPr id="426" name="Google Shape;426;p19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"/>
          <p:cNvSpPr/>
          <p:nvPr/>
        </p:nvSpPr>
        <p:spPr>
          <a:xfrm rot="10800000" flipH="1">
            <a:off x="2803757" y="-2858925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0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20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4" name="Google Shape;444;p20"/>
          <p:cNvSpPr/>
          <p:nvPr/>
        </p:nvSpPr>
        <p:spPr>
          <a:xfrm rot="10800000" flipH="1">
            <a:off x="-368375" y="733168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0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0"/>
          <p:cNvSpPr/>
          <p:nvPr/>
        </p:nvSpPr>
        <p:spPr>
          <a:xfrm rot="10800000" flipH="1">
            <a:off x="8021725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0"/>
          <p:cNvSpPr/>
          <p:nvPr/>
        </p:nvSpPr>
        <p:spPr>
          <a:xfrm rot="10800000" flipH="1">
            <a:off x="8273461" y="4196791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20"/>
          <p:cNvGrpSpPr/>
          <p:nvPr/>
        </p:nvGrpSpPr>
        <p:grpSpPr>
          <a:xfrm rot="10800000" flipH="1">
            <a:off x="-1203881" y="-105932"/>
            <a:ext cx="1982397" cy="748126"/>
            <a:chOff x="3019125" y="4208850"/>
            <a:chExt cx="1462700" cy="552000"/>
          </a:xfrm>
        </p:grpSpPr>
        <p:sp>
          <p:nvSpPr>
            <p:cNvPr id="449" name="Google Shape;449;p20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20"/>
          <p:cNvSpPr/>
          <p:nvPr/>
        </p:nvSpPr>
        <p:spPr>
          <a:xfrm flipH="1">
            <a:off x="-943802" y="36499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20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464" name="Google Shape;464;p20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1"/>
          <p:cNvSpPr txBox="1">
            <a:spLocks noGrp="1"/>
          </p:cNvSpPr>
          <p:nvPr>
            <p:ph type="subTitle" idx="1"/>
          </p:nvPr>
        </p:nvSpPr>
        <p:spPr>
          <a:xfrm>
            <a:off x="1902975" y="17103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0" name="Google Shape;480;p21"/>
          <p:cNvSpPr txBox="1">
            <a:spLocks noGrp="1"/>
          </p:cNvSpPr>
          <p:nvPr>
            <p:ph type="subTitle" idx="2"/>
          </p:nvPr>
        </p:nvSpPr>
        <p:spPr>
          <a:xfrm>
            <a:off x="1902975" y="20547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subTitle" idx="3"/>
          </p:nvPr>
        </p:nvSpPr>
        <p:spPr>
          <a:xfrm>
            <a:off x="5774025" y="17103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subTitle" idx="4"/>
          </p:nvPr>
        </p:nvSpPr>
        <p:spPr>
          <a:xfrm>
            <a:off x="5774025" y="20547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21"/>
          <p:cNvSpPr txBox="1">
            <a:spLocks noGrp="1"/>
          </p:cNvSpPr>
          <p:nvPr>
            <p:ph type="subTitle" idx="5"/>
          </p:nvPr>
        </p:nvSpPr>
        <p:spPr>
          <a:xfrm>
            <a:off x="1902975" y="31227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4" name="Google Shape;484;p21"/>
          <p:cNvSpPr txBox="1">
            <a:spLocks noGrp="1"/>
          </p:cNvSpPr>
          <p:nvPr>
            <p:ph type="subTitle" idx="6"/>
          </p:nvPr>
        </p:nvSpPr>
        <p:spPr>
          <a:xfrm>
            <a:off x="1902975" y="34671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subTitle" idx="7"/>
          </p:nvPr>
        </p:nvSpPr>
        <p:spPr>
          <a:xfrm>
            <a:off x="5774025" y="31227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8"/>
          </p:nvPr>
        </p:nvSpPr>
        <p:spPr>
          <a:xfrm>
            <a:off x="5774025" y="34671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1"/>
          <p:cNvSpPr/>
          <p:nvPr/>
        </p:nvSpPr>
        <p:spPr>
          <a:xfrm rot="-733054" flipH="1">
            <a:off x="-2670377" y="-24612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1"/>
          <p:cNvSpPr/>
          <p:nvPr/>
        </p:nvSpPr>
        <p:spPr>
          <a:xfrm rot="-733054" flipH="1">
            <a:off x="8149130" y="-1320387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1"/>
          <p:cNvSpPr/>
          <p:nvPr/>
        </p:nvSpPr>
        <p:spPr>
          <a:xfrm rot="3186087" flipH="1">
            <a:off x="1256938" y="10532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1"/>
          <p:cNvSpPr/>
          <p:nvPr/>
        </p:nvSpPr>
        <p:spPr>
          <a:xfrm rot="5045290" flipH="1">
            <a:off x="8761354" y="1070730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1"/>
          <p:cNvSpPr/>
          <p:nvPr/>
        </p:nvSpPr>
        <p:spPr>
          <a:xfrm flipH="1">
            <a:off x="8537363" y="451882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21"/>
          <p:cNvGrpSpPr/>
          <p:nvPr/>
        </p:nvGrpSpPr>
        <p:grpSpPr>
          <a:xfrm flipH="1">
            <a:off x="-687872" y="4060557"/>
            <a:ext cx="1756920" cy="1267395"/>
            <a:chOff x="7192850" y="-246150"/>
            <a:chExt cx="1380250" cy="995675"/>
          </a:xfrm>
        </p:grpSpPr>
        <p:sp>
          <p:nvSpPr>
            <p:cNvPr id="493" name="Google Shape;493;p2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1"/>
          </p:nvPr>
        </p:nvSpPr>
        <p:spPr>
          <a:xfrm>
            <a:off x="1750575" y="31355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subTitle" idx="2"/>
          </p:nvPr>
        </p:nvSpPr>
        <p:spPr>
          <a:xfrm>
            <a:off x="1750575" y="3479975"/>
            <a:ext cx="2114400" cy="456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3"/>
          </p:nvPr>
        </p:nvSpPr>
        <p:spPr>
          <a:xfrm>
            <a:off x="4784400" y="31355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subTitle" idx="4"/>
          </p:nvPr>
        </p:nvSpPr>
        <p:spPr>
          <a:xfrm>
            <a:off x="4784400" y="3479975"/>
            <a:ext cx="2114400" cy="456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2"/>
          <p:cNvSpPr/>
          <p:nvPr/>
        </p:nvSpPr>
        <p:spPr>
          <a:xfrm rot="733054">
            <a:off x="7721756" y="3423068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2"/>
          <p:cNvSpPr/>
          <p:nvPr/>
        </p:nvSpPr>
        <p:spPr>
          <a:xfrm rot="733054">
            <a:off x="-3056717" y="-1320387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2"/>
          <p:cNvSpPr/>
          <p:nvPr/>
        </p:nvSpPr>
        <p:spPr>
          <a:xfrm rot="-3186087">
            <a:off x="8668275" y="550349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2"/>
          <p:cNvSpPr/>
          <p:nvPr/>
        </p:nvSpPr>
        <p:spPr>
          <a:xfrm rot="-5045290">
            <a:off x="8441271" y="-21344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2"/>
          <p:cNvSpPr/>
          <p:nvPr/>
        </p:nvSpPr>
        <p:spPr>
          <a:xfrm>
            <a:off x="-167350" y="451882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22"/>
          <p:cNvGrpSpPr/>
          <p:nvPr/>
        </p:nvGrpSpPr>
        <p:grpSpPr>
          <a:xfrm>
            <a:off x="3227890" y="4370782"/>
            <a:ext cx="1756920" cy="1267395"/>
            <a:chOff x="7192850" y="-246150"/>
            <a:chExt cx="1380250" cy="995675"/>
          </a:xfrm>
        </p:grpSpPr>
        <p:sp>
          <p:nvSpPr>
            <p:cNvPr id="516" name="Google Shape;516;p22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/>
          <p:nvPr/>
        </p:nvSpPr>
        <p:spPr>
          <a:xfrm>
            <a:off x="8729850" y="1709066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327857" y="3587388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3502348" y="-2835375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-704275" y="4484113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199211" y="752365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54" name="Google Shape;54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8423994" y="-112880"/>
            <a:ext cx="1982397" cy="748126"/>
            <a:chOff x="3019125" y="4208850"/>
            <a:chExt cx="1462700" cy="552000"/>
          </a:xfrm>
        </p:grpSpPr>
        <p:sp>
          <p:nvSpPr>
            <p:cNvPr id="68" name="Google Shape;68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23"/>
          <p:cNvGrpSpPr/>
          <p:nvPr/>
        </p:nvGrpSpPr>
        <p:grpSpPr>
          <a:xfrm rot="10800000">
            <a:off x="6971465" y="-105932"/>
            <a:ext cx="1982397" cy="748126"/>
            <a:chOff x="3019125" y="4208850"/>
            <a:chExt cx="1462700" cy="552000"/>
          </a:xfrm>
        </p:grpSpPr>
        <p:sp>
          <p:nvSpPr>
            <p:cNvPr id="529" name="Google Shape;529;p2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23"/>
          <p:cNvSpPr/>
          <p:nvPr/>
        </p:nvSpPr>
        <p:spPr>
          <a:xfrm rot="10800000">
            <a:off x="-1696640" y="2479500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3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4" name="Google Shape;544;p23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23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6" name="Google Shape;546;p23"/>
          <p:cNvSpPr/>
          <p:nvPr/>
        </p:nvSpPr>
        <p:spPr>
          <a:xfrm flipH="1">
            <a:off x="1788463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3"/>
          <p:cNvSpPr/>
          <p:nvPr/>
        </p:nvSpPr>
        <p:spPr>
          <a:xfrm rot="10800000">
            <a:off x="-381662" y="-240195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3"/>
          <p:cNvSpPr/>
          <p:nvPr/>
        </p:nvSpPr>
        <p:spPr>
          <a:xfrm rot="10800000">
            <a:off x="4187870" y="-393509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3"/>
          <p:cNvSpPr/>
          <p:nvPr/>
        </p:nvSpPr>
        <p:spPr>
          <a:xfrm>
            <a:off x="7344072" y="-1140500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23"/>
          <p:cNvGrpSpPr/>
          <p:nvPr/>
        </p:nvGrpSpPr>
        <p:grpSpPr>
          <a:xfrm flipH="1">
            <a:off x="3599790" y="4505256"/>
            <a:ext cx="1982397" cy="748126"/>
            <a:chOff x="3019125" y="4208850"/>
            <a:chExt cx="1462700" cy="552000"/>
          </a:xfrm>
        </p:grpSpPr>
        <p:sp>
          <p:nvSpPr>
            <p:cNvPr id="551" name="Google Shape;551;p2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23"/>
          <p:cNvSpPr/>
          <p:nvPr/>
        </p:nvSpPr>
        <p:spPr>
          <a:xfrm rot="10800000">
            <a:off x="8739297" y="4401081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subTitle" idx="1"/>
          </p:nvPr>
        </p:nvSpPr>
        <p:spPr>
          <a:xfrm>
            <a:off x="1750575" y="1691925"/>
            <a:ext cx="2237100" cy="1079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1" name="Google Shape;651;p27"/>
          <p:cNvSpPr/>
          <p:nvPr/>
        </p:nvSpPr>
        <p:spPr>
          <a:xfrm rot="733054">
            <a:off x="5229706" y="-259330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7"/>
          <p:cNvSpPr/>
          <p:nvPr/>
        </p:nvSpPr>
        <p:spPr>
          <a:xfrm rot="733054">
            <a:off x="-1131792" y="384643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7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656" name="Google Shape;656;p2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"/>
          <p:cNvSpPr txBox="1">
            <a:spLocks noGrp="1"/>
          </p:cNvSpPr>
          <p:nvPr>
            <p:ph type="ctrTitle"/>
          </p:nvPr>
        </p:nvSpPr>
        <p:spPr>
          <a:xfrm flipH="1">
            <a:off x="1692900" y="463800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28"/>
          <p:cNvSpPr txBox="1">
            <a:spLocks noGrp="1"/>
          </p:cNvSpPr>
          <p:nvPr>
            <p:ph type="subTitle" idx="1"/>
          </p:nvPr>
        </p:nvSpPr>
        <p:spPr>
          <a:xfrm flipH="1">
            <a:off x="1692900" y="1376100"/>
            <a:ext cx="5724300" cy="12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28"/>
          <p:cNvSpPr/>
          <p:nvPr/>
        </p:nvSpPr>
        <p:spPr>
          <a:xfrm rot="10800000" flipH="1">
            <a:off x="8812259" y="749043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6805522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flipH="1">
            <a:off x="-1111282" y="-14823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flipH="1">
            <a:off x="8081985" y="-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103203" y="1013833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5" name="Google Shape;675;p28"/>
          <p:cNvGrpSpPr/>
          <p:nvPr/>
        </p:nvGrpSpPr>
        <p:grpSpPr>
          <a:xfrm flipH="1">
            <a:off x="-1214196" y="4242070"/>
            <a:ext cx="2476722" cy="875246"/>
            <a:chOff x="-7151200" y="-2136100"/>
            <a:chExt cx="1714825" cy="606000"/>
          </a:xfrm>
        </p:grpSpPr>
        <p:sp>
          <p:nvSpPr>
            <p:cNvPr id="676" name="Google Shape;676;p28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8"/>
          <p:cNvGrpSpPr/>
          <p:nvPr/>
        </p:nvGrpSpPr>
        <p:grpSpPr>
          <a:xfrm flipH="1">
            <a:off x="7447005" y="3877613"/>
            <a:ext cx="1957388" cy="1263546"/>
            <a:chOff x="-5341150" y="-5256175"/>
            <a:chExt cx="1355250" cy="874850"/>
          </a:xfrm>
        </p:grpSpPr>
        <p:sp>
          <p:nvSpPr>
            <p:cNvPr id="690" name="Google Shape;690;p2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28"/>
          <p:cNvSpPr txBox="1"/>
          <p:nvPr/>
        </p:nvSpPr>
        <p:spPr>
          <a:xfrm>
            <a:off x="2836500" y="3547875"/>
            <a:ext cx="34710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0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0"/>
          <p:cNvSpPr/>
          <p:nvPr/>
        </p:nvSpPr>
        <p:spPr>
          <a:xfrm>
            <a:off x="3528175" y="460349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0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0"/>
          <p:cNvSpPr/>
          <p:nvPr/>
        </p:nvSpPr>
        <p:spPr>
          <a:xfrm>
            <a:off x="272374" y="259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0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30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710" name="Google Shape;710;p30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0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724" name="Google Shape;724;p30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_1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1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1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1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1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1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742" name="Google Shape;742;p3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_1_1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2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"/>
          <p:cNvSpPr/>
          <p:nvPr/>
        </p:nvSpPr>
        <p:spPr>
          <a:xfrm rot="-10066946">
            <a:off x="7919295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"/>
          <p:cNvSpPr/>
          <p:nvPr/>
        </p:nvSpPr>
        <p:spPr>
          <a:xfrm rot="7613913">
            <a:off x="-144122" y="415192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2"/>
          <p:cNvSpPr/>
          <p:nvPr/>
        </p:nvSpPr>
        <p:spPr>
          <a:xfrm rot="-4500040">
            <a:off x="-319788" y="4700327"/>
            <a:ext cx="738178" cy="700404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32"/>
          <p:cNvGrpSpPr/>
          <p:nvPr/>
        </p:nvGrpSpPr>
        <p:grpSpPr>
          <a:xfrm rot="-7074468" flipH="1">
            <a:off x="7912662" y="1938030"/>
            <a:ext cx="1756976" cy="1267435"/>
            <a:chOff x="7192850" y="-246150"/>
            <a:chExt cx="1380250" cy="995675"/>
          </a:xfrm>
        </p:grpSpPr>
        <p:sp>
          <p:nvSpPr>
            <p:cNvPr id="759" name="Google Shape;759;p32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1"/>
          </p:nvPr>
        </p:nvSpPr>
        <p:spPr>
          <a:xfrm>
            <a:off x="1750575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2"/>
          </p:nvPr>
        </p:nvSpPr>
        <p:spPr>
          <a:xfrm>
            <a:off x="1750575" y="20238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3"/>
          </p:nvPr>
        </p:nvSpPr>
        <p:spPr>
          <a:xfrm>
            <a:off x="1750575" y="31246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4"/>
          </p:nvPr>
        </p:nvSpPr>
        <p:spPr>
          <a:xfrm>
            <a:off x="1750575" y="34690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-1181750" y="43814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flipH="1">
            <a:off x="-375757" y="25717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"/>
          <p:cNvSpPr/>
          <p:nvPr/>
        </p:nvSpPr>
        <p:spPr>
          <a:xfrm flipH="1">
            <a:off x="-588279" y="30429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 flipH="1">
            <a:off x="7379069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flipH="1">
            <a:off x="6811818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-478852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 flipH="1">
            <a:off x="-738525" y="-341980"/>
            <a:ext cx="2476722" cy="875246"/>
            <a:chOff x="-7151200" y="-2136100"/>
            <a:chExt cx="1714825" cy="606000"/>
          </a:xfrm>
        </p:grpSpPr>
        <p:sp>
          <p:nvSpPr>
            <p:cNvPr id="130" name="Google Shape;130;p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ubTitle" idx="1"/>
          </p:nvPr>
        </p:nvSpPr>
        <p:spPr>
          <a:xfrm>
            <a:off x="5264250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ubTitle" idx="2"/>
          </p:nvPr>
        </p:nvSpPr>
        <p:spPr>
          <a:xfrm>
            <a:off x="5264250" y="21000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8252557" y="3909963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-1" y="1266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8586398" y="269344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7"/>
          <p:cNvGrpSpPr/>
          <p:nvPr/>
        </p:nvGrpSpPr>
        <p:grpSpPr>
          <a:xfrm>
            <a:off x="3391077" y="4242070"/>
            <a:ext cx="2476722" cy="875246"/>
            <a:chOff x="-7151200" y="-2136100"/>
            <a:chExt cx="1714825" cy="606000"/>
          </a:xfrm>
        </p:grpSpPr>
        <p:sp>
          <p:nvSpPr>
            <p:cNvPr id="152" name="Google Shape;152;p7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7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166" name="Google Shape;166;p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7"/>
          <p:cNvSpPr/>
          <p:nvPr/>
        </p:nvSpPr>
        <p:spPr>
          <a:xfrm rot="-8100000">
            <a:off x="-260378" y="820005"/>
            <a:ext cx="980372" cy="854182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1388100" y="1104900"/>
            <a:ext cx="6367800" cy="2781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80" name="Google Shape;180;p8"/>
          <p:cNvSpPr/>
          <p:nvPr/>
        </p:nvSpPr>
        <p:spPr>
          <a:xfrm rot="733054">
            <a:off x="8072606" y="313839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 rot="733054">
            <a:off x="-3056717" y="-149753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 rot="-3186087">
            <a:off x="8592075" y="37320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 rot="3008145">
            <a:off x="8441271" y="-390586"/>
            <a:ext cx="738233" cy="700457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8"/>
          <p:cNvGrpSpPr/>
          <p:nvPr/>
        </p:nvGrpSpPr>
        <p:grpSpPr>
          <a:xfrm>
            <a:off x="-601698" y="4193637"/>
            <a:ext cx="1756920" cy="1267395"/>
            <a:chOff x="7192850" y="-246150"/>
            <a:chExt cx="1380250" cy="995675"/>
          </a:xfrm>
        </p:grpSpPr>
        <p:sp>
          <p:nvSpPr>
            <p:cNvPr id="185" name="Google Shape;185;p8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8"/>
          <p:cNvSpPr/>
          <p:nvPr/>
        </p:nvSpPr>
        <p:spPr>
          <a:xfrm rot="-5400000" flipH="1">
            <a:off x="10992625" y="-478991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5400000" flipH="1">
            <a:off x="-2238275" y="-478991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-167350" y="4341679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1"/>
          </p:nvPr>
        </p:nvSpPr>
        <p:spPr>
          <a:xfrm>
            <a:off x="1750575" y="1644000"/>
            <a:ext cx="24483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ubTitle" idx="2"/>
          </p:nvPr>
        </p:nvSpPr>
        <p:spPr>
          <a:xfrm>
            <a:off x="1750575" y="2217000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-184676" y="1643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9"/>
          <p:cNvGrpSpPr/>
          <p:nvPr/>
        </p:nvGrpSpPr>
        <p:grpSpPr>
          <a:xfrm>
            <a:off x="-3" y="4265488"/>
            <a:ext cx="1957388" cy="1263546"/>
            <a:chOff x="-5341150" y="-5256175"/>
            <a:chExt cx="1355250" cy="874850"/>
          </a:xfrm>
        </p:grpSpPr>
        <p:sp>
          <p:nvSpPr>
            <p:cNvPr id="205" name="Google Shape;205;p9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>
          <a:xfrm>
            <a:off x="4627850" y="2063850"/>
            <a:ext cx="3796200" cy="1015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11"/>
          <p:cNvSpPr txBox="1">
            <a:spLocks noGrp="1"/>
          </p:cNvSpPr>
          <p:nvPr>
            <p:ph type="subTitle" idx="1"/>
          </p:nvPr>
        </p:nvSpPr>
        <p:spPr>
          <a:xfrm>
            <a:off x="2324100" y="3069625"/>
            <a:ext cx="44958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1"/>
          <p:cNvSpPr/>
          <p:nvPr/>
        </p:nvSpPr>
        <p:spPr>
          <a:xfrm rot="733054">
            <a:off x="7721756" y="3245922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733054">
            <a:off x="-3056717" y="-149753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-3186087">
            <a:off x="8668275" y="37320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-5045290">
            <a:off x="8441271" y="-390591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>
            <a:off x="-167350" y="4341679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11"/>
          <p:cNvGrpSpPr/>
          <p:nvPr/>
        </p:nvGrpSpPr>
        <p:grpSpPr>
          <a:xfrm>
            <a:off x="3494515" y="4193637"/>
            <a:ext cx="1756920" cy="1267395"/>
            <a:chOff x="7192850" y="-246150"/>
            <a:chExt cx="1380250" cy="995675"/>
          </a:xfrm>
        </p:grpSpPr>
        <p:sp>
          <p:nvSpPr>
            <p:cNvPr id="227" name="Google Shape;227;p1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1"/>
          <p:cNvSpPr/>
          <p:nvPr/>
        </p:nvSpPr>
        <p:spPr>
          <a:xfrm rot="10800000" flipH="1">
            <a:off x="4377175" y="-5174304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4.xml"/><Relationship Id="rId26" Type="http://schemas.openxmlformats.org/officeDocument/2006/relationships/customXml" Target="../ink/ink10.xml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17" Type="http://schemas.openxmlformats.org/officeDocument/2006/relationships/image" Target="../media/image12.png"/><Relationship Id="rId25" Type="http://schemas.openxmlformats.org/officeDocument/2006/relationships/customXml" Target="../ink/ink9.xml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3.xml"/><Relationship Id="rId20" Type="http://schemas.openxmlformats.org/officeDocument/2006/relationships/customXml" Target="../ink/ink6.xml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.xml"/><Relationship Id="rId24" Type="http://schemas.openxmlformats.org/officeDocument/2006/relationships/image" Target="../media/image14.png"/><Relationship Id="rId32" Type="http://schemas.openxmlformats.org/officeDocument/2006/relationships/image" Target="../media/image8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customXml" Target="../ink/ink8.xml"/><Relationship Id="rId28" Type="http://schemas.openxmlformats.org/officeDocument/2006/relationships/customXml" Target="../ink/ink12.xml"/><Relationship Id="rId19" Type="http://schemas.openxmlformats.org/officeDocument/2006/relationships/customXml" Target="../ink/ink5.xml"/><Relationship Id="rId31" Type="http://schemas.openxmlformats.org/officeDocument/2006/relationships/image" Target="../media/image7.png"/><Relationship Id="rId4" Type="http://schemas.openxmlformats.org/officeDocument/2006/relationships/image" Target="../media/image5.png"/><Relationship Id="rId14" Type="http://schemas.openxmlformats.org/officeDocument/2006/relationships/customXml" Target="../ink/ink2.xml"/><Relationship Id="rId22" Type="http://schemas.openxmlformats.org/officeDocument/2006/relationships/customXml" Target="../ink/ink7.xml"/><Relationship Id="rId27" Type="http://schemas.openxmlformats.org/officeDocument/2006/relationships/customXml" Target="../ink/ink11.xml"/><Relationship Id="rId30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5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5724300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</a:t>
            </a:r>
            <a:r>
              <a:rPr lang="en" dirty="0">
                <a:solidFill>
                  <a:srgbClr val="FF0000"/>
                </a:solidFill>
              </a:rPr>
              <a:t>5</a:t>
            </a:r>
            <a:br>
              <a:rPr lang="en" dirty="0"/>
            </a:br>
            <a:br>
              <a:rPr lang="en" sz="1000" dirty="0"/>
            </a:br>
            <a:r>
              <a:rPr lang="en" sz="4400" dirty="0"/>
              <a:t>Do You Really Need It?</a:t>
            </a:r>
            <a:br>
              <a:rPr lang="en" sz="4400" dirty="0"/>
            </a:br>
            <a:br>
              <a:rPr lang="en" sz="500" dirty="0"/>
            </a:b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&amp; Discuss</a:t>
            </a:r>
            <a:endParaRPr sz="4400" b="1" dirty="0">
              <a:latin typeface="Calibri" panose="020F0502020204030204" pitchFamily="34" charset="0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79" name="Google Shape;779;p35"/>
          <p:cNvSpPr txBox="1">
            <a:spLocks noGrp="1"/>
          </p:cNvSpPr>
          <p:nvPr>
            <p:ph type="subTitle" idx="1"/>
          </p:nvPr>
        </p:nvSpPr>
        <p:spPr>
          <a:xfrm>
            <a:off x="2950667" y="4115142"/>
            <a:ext cx="3521587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Done by: </a:t>
            </a:r>
            <a:r>
              <a:rPr lang="en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Gautami" panose="020B0502040204020203" pitchFamily="34" charset="0"/>
              </a:rPr>
              <a:t>Entisar Al-Obaidallah</a:t>
            </a:r>
            <a:endParaRPr b="1" dirty="0">
              <a:solidFill>
                <a:schemeClr val="bg2">
                  <a:lumMod val="60000"/>
                  <a:lumOff val="40000"/>
                </a:schemeClr>
              </a:solidFill>
              <a:latin typeface="Gabriola" panose="04040605051002020D02" pitchFamily="82" charset="0"/>
              <a:cs typeface="Gautami" panose="020B0502040204020203" pitchFamily="34" charset="0"/>
            </a:endParaRPr>
          </a:p>
        </p:txBody>
      </p:sp>
      <p:sp>
        <p:nvSpPr>
          <p:cNvPr id="2" name="Google Shape;309;p29">
            <a:extLst>
              <a:ext uri="{FF2B5EF4-FFF2-40B4-BE49-F238E27FC236}">
                <a16:creationId xmlns:a16="http://schemas.microsoft.com/office/drawing/2014/main" id="{B0C4D42C-3FFF-770E-E25A-185264C51B17}"/>
              </a:ext>
            </a:extLst>
          </p:cNvPr>
          <p:cNvSpPr txBox="1">
            <a:spLocks/>
          </p:cNvSpPr>
          <p:nvPr/>
        </p:nvSpPr>
        <p:spPr>
          <a:xfrm>
            <a:off x="73989" y="139806"/>
            <a:ext cx="2131548" cy="54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Titillium Web Black"/>
              <a:buNone/>
              <a:defRPr sz="55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9pPr>
          </a:lstStyle>
          <a:p>
            <a:r>
              <a:rPr lang="en-US" sz="2400" dirty="0"/>
              <a:t>Mega </a:t>
            </a:r>
            <a:r>
              <a:rPr lang="en-US" sz="2000" dirty="0"/>
              <a:t>Goal </a:t>
            </a:r>
            <a:r>
              <a:rPr lang="en-US" sz="2000" dirty="0">
                <a:solidFill>
                  <a:srgbClr val="FF8585"/>
                </a:solidFill>
              </a:rPr>
              <a:t>3-2</a:t>
            </a:r>
            <a:endParaRPr lang="en-US" sz="2400" dirty="0">
              <a:solidFill>
                <a:srgbClr val="FF858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9"/>
          <p:cNvSpPr txBox="1">
            <a:spLocks noGrp="1"/>
          </p:cNvSpPr>
          <p:nvPr>
            <p:ph type="title"/>
          </p:nvPr>
        </p:nvSpPr>
        <p:spPr>
          <a:xfrm>
            <a:off x="1545579" y="2981575"/>
            <a:ext cx="5634471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</a:rPr>
              <a:t>Before </a:t>
            </a:r>
            <a:r>
              <a:rPr lang="en-US" sz="6000" dirty="0">
                <a:solidFill>
                  <a:schemeClr val="bg1"/>
                </a:solidFill>
              </a:rPr>
              <a:t>Reading</a:t>
            </a:r>
            <a:endParaRPr sz="6000" dirty="0">
              <a:solidFill>
                <a:schemeClr val="bg1"/>
              </a:solidFill>
            </a:endParaRPr>
          </a:p>
        </p:txBody>
      </p:sp>
      <p:sp>
        <p:nvSpPr>
          <p:cNvPr id="860" name="Google Shape;860;p39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51A4B-2C1A-A8B3-3146-6E32C6D03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3" t="38654" r="27969" b="34271"/>
          <a:stretch/>
        </p:blipFill>
        <p:spPr>
          <a:xfrm>
            <a:off x="225983" y="1480487"/>
            <a:ext cx="8709917" cy="203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4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Disuss</a:t>
            </a:r>
            <a:endParaRPr dirty="0"/>
          </a:p>
        </p:txBody>
      </p:sp>
      <p:sp>
        <p:nvSpPr>
          <p:cNvPr id="908" name="Google Shape;908;p44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052F4AF-6CE0-3961-AE80-CC9BE39CF4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0" t="19898" r="10918" b="16168"/>
          <a:stretch/>
        </p:blipFill>
        <p:spPr>
          <a:xfrm>
            <a:off x="1376939" y="1030321"/>
            <a:ext cx="6398513" cy="298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5 F-SA_'17_2-08-[AudioTrimmer.com].mp3">
            <a:hlinkClick r:id="" action="ppaction://media"/>
            <a:extLst>
              <a:ext uri="{FF2B5EF4-FFF2-40B4-BE49-F238E27FC236}">
                <a16:creationId xmlns:a16="http://schemas.microsoft.com/office/drawing/2014/main" id="{C3A5901F-7423-4527-891B-AEBFE556DB5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35" y="1165308"/>
            <a:ext cx="654511" cy="65451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D9DCA0E8-8BD2-4BB1-953E-144452F3ED1B}"/>
              </a:ext>
            </a:extLst>
          </p:cNvPr>
          <p:cNvSpPr/>
          <p:nvPr/>
        </p:nvSpPr>
        <p:spPr>
          <a:xfrm>
            <a:off x="1703233" y="204933"/>
            <a:ext cx="3338551" cy="564542"/>
          </a:xfrm>
          <a:prstGeom prst="wedgeRoundRectCallout">
            <a:avLst>
              <a:gd name="adj1" fmla="val -64183"/>
              <a:gd name="adj2" fmla="val 3931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000" b="1" dirty="0"/>
              <a:t>What kind of car is this?</a:t>
            </a:r>
          </a:p>
          <a:p>
            <a:pPr algn="ctr"/>
            <a:endParaRPr lang="ar-SA" sz="600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0DE99B6-3264-44F4-9B04-7B446E413735}"/>
              </a:ext>
            </a:extLst>
          </p:cNvPr>
          <p:cNvSpPr/>
          <p:nvPr/>
        </p:nvSpPr>
        <p:spPr>
          <a:xfrm>
            <a:off x="5117283" y="288594"/>
            <a:ext cx="3311099" cy="564542"/>
          </a:xfrm>
          <a:prstGeom prst="wedgeRoundRectCallout">
            <a:avLst>
              <a:gd name="adj1" fmla="val 55649"/>
              <a:gd name="adj2" fmla="val -575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A fast , beautiful sports car</a:t>
            </a:r>
            <a:endParaRPr lang="ar-SA" sz="18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E9DF6C65-A61D-4E07-9551-0A39D753DCA4}"/>
              </a:ext>
            </a:extLst>
          </p:cNvPr>
          <p:cNvSpPr/>
          <p:nvPr/>
        </p:nvSpPr>
        <p:spPr>
          <a:xfrm>
            <a:off x="4070266" y="4216901"/>
            <a:ext cx="3420386" cy="646394"/>
          </a:xfrm>
          <a:prstGeom prst="wedgeRoundRectCallout">
            <a:avLst>
              <a:gd name="adj1" fmla="val 61885"/>
              <a:gd name="adj2" fmla="val -2633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</a:t>
            </a:r>
            <a:r>
              <a:rPr lang="en-US" sz="2000" b="1" dirty="0"/>
              <a:t>What will happen if you drive this car?</a:t>
            </a:r>
          </a:p>
          <a:p>
            <a:pPr algn="ctr"/>
            <a:endParaRPr lang="ar-SA" sz="600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8E582D48-86D5-4221-AE94-DBD0AB2ED393}"/>
              </a:ext>
            </a:extLst>
          </p:cNvPr>
          <p:cNvSpPr/>
          <p:nvPr/>
        </p:nvSpPr>
        <p:spPr>
          <a:xfrm>
            <a:off x="791192" y="4242070"/>
            <a:ext cx="3204375" cy="646392"/>
          </a:xfrm>
          <a:prstGeom prst="wedgeRoundRectCallout">
            <a:avLst>
              <a:gd name="adj1" fmla="val -54972"/>
              <a:gd name="adj2" fmla="val 1959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Everyone will watch and admire you</a:t>
            </a:r>
            <a:endParaRPr lang="ar-SA" sz="1800" dirty="0"/>
          </a:p>
        </p:txBody>
      </p:sp>
      <p:pic>
        <p:nvPicPr>
          <p:cNvPr id="5" name="Picture 2" descr="Teacher PNG transparent image download, size: 240x450px">
            <a:extLst>
              <a:ext uri="{FF2B5EF4-FFF2-40B4-BE49-F238E27FC236}">
                <a16:creationId xmlns:a16="http://schemas.microsoft.com/office/drawing/2014/main" id="{EAE1AE3D-DE1B-017E-2567-9BB1D6CF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10" y="0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eacher PNG transparent image download, size: 240x450px">
            <a:extLst>
              <a:ext uri="{FF2B5EF4-FFF2-40B4-BE49-F238E27FC236}">
                <a16:creationId xmlns:a16="http://schemas.microsoft.com/office/drawing/2014/main" id="{8CC81E39-EBBC-961E-D2F7-B1415CC1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89" y="3304447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50"/>
          <p:cNvGrpSpPr/>
          <p:nvPr/>
        </p:nvGrpSpPr>
        <p:grpSpPr>
          <a:xfrm>
            <a:off x="2679539" y="1856232"/>
            <a:ext cx="430998" cy="369730"/>
            <a:chOff x="-3037625" y="3254850"/>
            <a:chExt cx="299325" cy="256775"/>
          </a:xfrm>
        </p:grpSpPr>
        <p:sp>
          <p:nvSpPr>
            <p:cNvPr id="1029" name="Google Shape;1029;p50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0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0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0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50"/>
          <p:cNvGrpSpPr/>
          <p:nvPr/>
        </p:nvGrpSpPr>
        <p:grpSpPr>
          <a:xfrm>
            <a:off x="2683489" y="2546475"/>
            <a:ext cx="423079" cy="419659"/>
            <a:chOff x="-2310650" y="3958175"/>
            <a:chExt cx="293825" cy="291450"/>
          </a:xfrm>
        </p:grpSpPr>
        <p:sp>
          <p:nvSpPr>
            <p:cNvPr id="1034" name="Google Shape;1034;p50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0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50"/>
          <p:cNvGrpSpPr/>
          <p:nvPr/>
        </p:nvGrpSpPr>
        <p:grpSpPr>
          <a:xfrm>
            <a:off x="2684898" y="3587611"/>
            <a:ext cx="420271" cy="320774"/>
            <a:chOff x="-1951475" y="3273100"/>
            <a:chExt cx="291875" cy="222775"/>
          </a:xfrm>
        </p:grpSpPr>
        <p:sp>
          <p:nvSpPr>
            <p:cNvPr id="1037" name="Google Shape;1037;p50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0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0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MG Bk 5 F-SA_'17_2-08-[AudioTrimmer.com] (1).mp3">
            <a:hlinkClick r:id="" action="ppaction://media"/>
            <a:extLst>
              <a:ext uri="{FF2B5EF4-FFF2-40B4-BE49-F238E27FC236}">
                <a16:creationId xmlns:a16="http://schemas.microsoft.com/office/drawing/2014/main" id="{80BC485A-9EB8-4D96-9E08-19A028EFAA2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2" y="1992314"/>
            <a:ext cx="654511" cy="6545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AB235B21-036C-4EB4-91BF-8FF10BF4A67B}"/>
              </a:ext>
            </a:extLst>
          </p:cNvPr>
          <p:cNvSpPr/>
          <p:nvPr/>
        </p:nvSpPr>
        <p:spPr>
          <a:xfrm>
            <a:off x="1537487" y="320223"/>
            <a:ext cx="3382470" cy="717876"/>
          </a:xfrm>
          <a:prstGeom prst="wedgeRoundRectCallout">
            <a:avLst>
              <a:gd name="adj1" fmla="val -58663"/>
              <a:gd name="adj2" fmla="val -1937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will happen if you use this shampoo?</a:t>
            </a:r>
          </a:p>
          <a:p>
            <a:pPr algn="ctr"/>
            <a:endParaRPr lang="ar-SA" sz="600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87369555-3499-4261-A43E-14C57430DEFB}"/>
              </a:ext>
            </a:extLst>
          </p:cNvPr>
          <p:cNvSpPr/>
          <p:nvPr/>
        </p:nvSpPr>
        <p:spPr>
          <a:xfrm>
            <a:off x="4515355" y="4354029"/>
            <a:ext cx="3587241" cy="564542"/>
          </a:xfrm>
          <a:prstGeom prst="wedgeRoundRectCallout">
            <a:avLst>
              <a:gd name="adj1" fmla="val 53660"/>
              <a:gd name="adj2" fmla="val -3009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have the studies shown?</a:t>
            </a:r>
          </a:p>
          <a:p>
            <a:pPr algn="ctr"/>
            <a:endParaRPr lang="ar-SA" sz="600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A902F641-9782-40DA-8C21-48D66E11D7DE}"/>
              </a:ext>
            </a:extLst>
          </p:cNvPr>
          <p:cNvSpPr/>
          <p:nvPr/>
        </p:nvSpPr>
        <p:spPr>
          <a:xfrm>
            <a:off x="5373111" y="386769"/>
            <a:ext cx="3552959" cy="564542"/>
          </a:xfrm>
          <a:prstGeom prst="wedgeRoundRectCallout">
            <a:avLst>
              <a:gd name="adj1" fmla="val 54977"/>
              <a:gd name="adj2" fmla="val -2910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Your hair will be shiny and strong</a:t>
            </a:r>
            <a:endParaRPr lang="ar-SA" sz="1600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231A91EA-4F5B-43C0-8CC2-EA4A5C0F81E1}"/>
              </a:ext>
            </a:extLst>
          </p:cNvPr>
          <p:cNvSpPr/>
          <p:nvPr/>
        </p:nvSpPr>
        <p:spPr>
          <a:xfrm>
            <a:off x="250298" y="4313054"/>
            <a:ext cx="4184138" cy="665151"/>
          </a:xfrm>
          <a:prstGeom prst="wedgeRoundRectCallout">
            <a:avLst>
              <a:gd name="adj1" fmla="val -55497"/>
              <a:gd name="adj2" fmla="val 1846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It makes your hair twice as strong, protects your hair against wind and sun</a:t>
            </a:r>
            <a:endParaRPr lang="ar-SA" sz="16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EA65BE-82FA-FF2B-DBCC-6E0CC768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43" t="24072" r="6017" b="8908"/>
          <a:stretch/>
        </p:blipFill>
        <p:spPr>
          <a:xfrm>
            <a:off x="1328498" y="1229721"/>
            <a:ext cx="6487005" cy="284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eacher PNG transparent image download, size: 240x450px">
            <a:extLst>
              <a:ext uri="{FF2B5EF4-FFF2-40B4-BE49-F238E27FC236}">
                <a16:creationId xmlns:a16="http://schemas.microsoft.com/office/drawing/2014/main" id="{1AC9F721-D6CB-C50C-7AD3-EDCC25D0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314" y="0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acher PNG transparent image download, size: 240x450px">
            <a:extLst>
              <a:ext uri="{FF2B5EF4-FFF2-40B4-BE49-F238E27FC236}">
                <a16:creationId xmlns:a16="http://schemas.microsoft.com/office/drawing/2014/main" id="{37D8D929-B00C-20CD-27AB-E073BD098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09" y="3479574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7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BE10070E-B811-407A-89F1-766656B4FDAD}"/>
              </a:ext>
            </a:extLst>
          </p:cNvPr>
          <p:cNvSpPr/>
          <p:nvPr/>
        </p:nvSpPr>
        <p:spPr>
          <a:xfrm>
            <a:off x="1393669" y="192390"/>
            <a:ext cx="4470236" cy="612953"/>
          </a:xfrm>
          <a:prstGeom prst="wedgeRoundRectCallout">
            <a:avLst>
              <a:gd name="adj1" fmla="val -55333"/>
              <a:gd name="adj2" fmla="val -2430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is this detergent better than others?</a:t>
            </a:r>
            <a:endParaRPr lang="ar-SA" sz="600" dirty="0"/>
          </a:p>
        </p:txBody>
      </p:sp>
      <p:sp>
        <p:nvSpPr>
          <p:cNvPr id="59" name="فقاعة الكلام: مستطيلة مستديرة الزوايا 58">
            <a:extLst>
              <a:ext uri="{FF2B5EF4-FFF2-40B4-BE49-F238E27FC236}">
                <a16:creationId xmlns:a16="http://schemas.microsoft.com/office/drawing/2014/main" id="{FF2AF8CF-C832-409B-83C7-70ADCE2425DD}"/>
              </a:ext>
            </a:extLst>
          </p:cNvPr>
          <p:cNvSpPr/>
          <p:nvPr/>
        </p:nvSpPr>
        <p:spPr>
          <a:xfrm>
            <a:off x="4160940" y="4412609"/>
            <a:ext cx="3348578" cy="528507"/>
          </a:xfrm>
          <a:prstGeom prst="wedgeRoundRectCallout">
            <a:avLst>
              <a:gd name="adj1" fmla="val 56063"/>
              <a:gd name="adj2" fmla="val -2337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can this detergent do? </a:t>
            </a:r>
            <a:endParaRPr lang="ar-SA" sz="600" dirty="0"/>
          </a:p>
        </p:txBody>
      </p:sp>
      <p:sp>
        <p:nvSpPr>
          <p:cNvPr id="60" name="فقاعة الكلام: مستطيلة مستديرة الزوايا 59">
            <a:extLst>
              <a:ext uri="{FF2B5EF4-FFF2-40B4-BE49-F238E27FC236}">
                <a16:creationId xmlns:a16="http://schemas.microsoft.com/office/drawing/2014/main" id="{CBBD7960-54CB-4F14-8E53-FC1D532A323C}"/>
              </a:ext>
            </a:extLst>
          </p:cNvPr>
          <p:cNvSpPr/>
          <p:nvPr/>
        </p:nvSpPr>
        <p:spPr>
          <a:xfrm>
            <a:off x="543394" y="4395831"/>
            <a:ext cx="3315542" cy="529887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They get out the worst stains</a:t>
            </a:r>
            <a:endParaRPr lang="ar-SA" sz="1800" dirty="0"/>
          </a:p>
        </p:txBody>
      </p:sp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DBA4FEE5-EA25-4146-AFBD-1250BDD92C62}"/>
              </a:ext>
            </a:extLst>
          </p:cNvPr>
          <p:cNvSpPr/>
          <p:nvPr/>
        </p:nvSpPr>
        <p:spPr>
          <a:xfrm>
            <a:off x="6014906" y="172754"/>
            <a:ext cx="2683381" cy="657756"/>
          </a:xfrm>
          <a:prstGeom prst="wedgeRoundRectCallout">
            <a:avLst>
              <a:gd name="adj1" fmla="val 62811"/>
              <a:gd name="adj2" fmla="val -4333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Because it contains more cleaning power.</a:t>
            </a:r>
            <a:endParaRPr lang="ar-SA" sz="1600" dirty="0"/>
          </a:p>
        </p:txBody>
      </p:sp>
      <p:pic>
        <p:nvPicPr>
          <p:cNvPr id="62" name="MG Bk 5 F-SA_'17_2-08-[AudioTrimmer.com] (4)">
            <a:hlinkClick r:id="" action="ppaction://media"/>
            <a:extLst>
              <a:ext uri="{FF2B5EF4-FFF2-40B4-BE49-F238E27FC236}">
                <a16:creationId xmlns:a16="http://schemas.microsoft.com/office/drawing/2014/main" id="{F1B6A627-EDDF-4E5E-99A6-114063D69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445" y="2461656"/>
            <a:ext cx="719962" cy="71996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5B3462E-14F8-2D04-D856-70BED1AAD2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53" t="22833" r="13853" b="15189"/>
          <a:stretch/>
        </p:blipFill>
        <p:spPr>
          <a:xfrm>
            <a:off x="2248250" y="1015068"/>
            <a:ext cx="4781724" cy="318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Teacher PNG transparent image download, size: 240x450px">
            <a:extLst>
              <a:ext uri="{FF2B5EF4-FFF2-40B4-BE49-F238E27FC236}">
                <a16:creationId xmlns:a16="http://schemas.microsoft.com/office/drawing/2014/main" id="{C541E781-241E-CD19-FD71-5E3C3F9C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09057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eacher PNG transparent image download, size: 240x450px">
            <a:extLst>
              <a:ext uri="{FF2B5EF4-FFF2-40B4-BE49-F238E27FC236}">
                <a16:creationId xmlns:a16="http://schemas.microsoft.com/office/drawing/2014/main" id="{439B852D-C707-B561-F51E-34DBE9F4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13" y="3474440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30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6"/>
          <p:cNvSpPr txBox="1">
            <a:spLocks noGrp="1"/>
          </p:cNvSpPr>
          <p:nvPr>
            <p:ph type="subTitle" idx="1"/>
          </p:nvPr>
        </p:nvSpPr>
        <p:spPr>
          <a:xfrm>
            <a:off x="480779" y="1127527"/>
            <a:ext cx="2699391" cy="386949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800" dirty="0"/>
              <a:t>Open</a:t>
            </a:r>
            <a:endParaRPr sz="5400" dirty="0"/>
          </a:p>
        </p:txBody>
      </p:sp>
      <p:sp>
        <p:nvSpPr>
          <p:cNvPr id="920" name="Google Shape;920;p46"/>
          <p:cNvSpPr txBox="1">
            <a:spLocks noGrp="1"/>
          </p:cNvSpPr>
          <p:nvPr>
            <p:ph type="subTitle" idx="2"/>
          </p:nvPr>
        </p:nvSpPr>
        <p:spPr>
          <a:xfrm>
            <a:off x="592411" y="2398012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/>
            <a:r>
              <a:rPr lang="en" dirty="0"/>
              <a:t> </a:t>
            </a:r>
            <a:r>
              <a:rPr lang="en" sz="2000" dirty="0"/>
              <a:t>your student’s book </a:t>
            </a:r>
          </a:p>
          <a:p>
            <a:pPr marL="0" lvl="0" indent="0" algn="ctr"/>
            <a:r>
              <a:rPr lang="en" sz="2000" dirty="0"/>
              <a:t>  p. </a:t>
            </a:r>
            <a:r>
              <a:rPr lang="en" sz="2000" b="1" dirty="0">
                <a:solidFill>
                  <a:schemeClr val="accent4">
                    <a:lumMod val="90000"/>
                  </a:schemeClr>
                </a:solidFill>
              </a:rPr>
              <a:t>( 69)</a:t>
            </a:r>
            <a:endParaRPr sz="2000" b="1" dirty="0">
              <a:solidFill>
                <a:schemeClr val="accent4">
                  <a:lumMod val="90000"/>
                </a:schemeClr>
              </a:solidFill>
            </a:endParaRPr>
          </a:p>
        </p:txBody>
      </p:sp>
      <p:pic>
        <p:nvPicPr>
          <p:cNvPr id="921" name="Google Shape;92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3600" y="0"/>
            <a:ext cx="34204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46"/>
          <p:cNvGrpSpPr/>
          <p:nvPr/>
        </p:nvGrpSpPr>
        <p:grpSpPr>
          <a:xfrm>
            <a:off x="3854502" y="-182855"/>
            <a:ext cx="2476722" cy="875246"/>
            <a:chOff x="-7151200" y="-2136100"/>
            <a:chExt cx="1714825" cy="606000"/>
          </a:xfrm>
        </p:grpSpPr>
        <p:sp>
          <p:nvSpPr>
            <p:cNvPr id="923" name="Google Shape;923;p4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6" name="Google Shape;936;p46"/>
          <p:cNvSpPr/>
          <p:nvPr/>
        </p:nvSpPr>
        <p:spPr>
          <a:xfrm>
            <a:off x="5640750" y="0"/>
            <a:ext cx="3503176" cy="5223275"/>
          </a:xfrm>
          <a:custGeom>
            <a:avLst/>
            <a:gdLst/>
            <a:ahLst/>
            <a:cxnLst/>
            <a:rect l="l" t="t" r="r" b="b"/>
            <a:pathLst>
              <a:path w="154240" h="208931" extrusionOk="0">
                <a:moveTo>
                  <a:pt x="8872" y="3956"/>
                </a:moveTo>
                <a:cubicBezTo>
                  <a:pt x="8353" y="4056"/>
                  <a:pt x="7993" y="4496"/>
                  <a:pt x="7973" y="5015"/>
                </a:cubicBezTo>
                <a:lnTo>
                  <a:pt x="7134" y="46877"/>
                </a:lnTo>
                <a:lnTo>
                  <a:pt x="7993" y="3956"/>
                </a:lnTo>
                <a:close/>
                <a:moveTo>
                  <a:pt x="5755" y="87501"/>
                </a:moveTo>
                <a:lnTo>
                  <a:pt x="5755" y="87501"/>
                </a:lnTo>
                <a:cubicBezTo>
                  <a:pt x="5575" y="92376"/>
                  <a:pt x="5395" y="97052"/>
                  <a:pt x="5215" y="101548"/>
                </a:cubicBezTo>
                <a:cubicBezTo>
                  <a:pt x="4356" y="123308"/>
                  <a:pt x="3417" y="142711"/>
                  <a:pt x="2378" y="160375"/>
                </a:cubicBezTo>
                <a:cubicBezTo>
                  <a:pt x="2318" y="157897"/>
                  <a:pt x="2338" y="155439"/>
                  <a:pt x="2398" y="152941"/>
                </a:cubicBezTo>
                <a:cubicBezTo>
                  <a:pt x="3257" y="131820"/>
                  <a:pt x="4036" y="110420"/>
                  <a:pt x="4776" y="87561"/>
                </a:cubicBezTo>
                <a:lnTo>
                  <a:pt x="5295" y="87581"/>
                </a:lnTo>
                <a:cubicBezTo>
                  <a:pt x="5455" y="87581"/>
                  <a:pt x="5615" y="87541"/>
                  <a:pt x="5755" y="87501"/>
                </a:cubicBezTo>
                <a:close/>
                <a:moveTo>
                  <a:pt x="150023" y="4176"/>
                </a:moveTo>
                <a:lnTo>
                  <a:pt x="149604" y="38145"/>
                </a:lnTo>
                <a:lnTo>
                  <a:pt x="149404" y="52492"/>
                </a:lnTo>
                <a:cubicBezTo>
                  <a:pt x="149324" y="62743"/>
                  <a:pt x="149324" y="72254"/>
                  <a:pt x="149464" y="81546"/>
                </a:cubicBezTo>
                <a:cubicBezTo>
                  <a:pt x="149464" y="82160"/>
                  <a:pt x="149973" y="82628"/>
                  <a:pt x="150557" y="82628"/>
                </a:cubicBezTo>
                <a:cubicBezTo>
                  <a:pt x="150658" y="82628"/>
                  <a:pt x="150760" y="82614"/>
                  <a:pt x="150863" y="82585"/>
                </a:cubicBezTo>
                <a:lnTo>
                  <a:pt x="150863" y="82585"/>
                </a:lnTo>
                <a:lnTo>
                  <a:pt x="149104" y="185432"/>
                </a:lnTo>
                <a:lnTo>
                  <a:pt x="148685" y="206753"/>
                </a:lnTo>
                <a:lnTo>
                  <a:pt x="143429" y="206693"/>
                </a:lnTo>
                <a:lnTo>
                  <a:pt x="134777" y="206273"/>
                </a:lnTo>
                <a:lnTo>
                  <a:pt x="57987" y="205674"/>
                </a:lnTo>
                <a:cubicBezTo>
                  <a:pt x="53991" y="205434"/>
                  <a:pt x="49775" y="205214"/>
                  <a:pt x="45499" y="205034"/>
                </a:cubicBezTo>
                <a:cubicBezTo>
                  <a:pt x="38165" y="204734"/>
                  <a:pt x="30572" y="204515"/>
                  <a:pt x="22340" y="204415"/>
                </a:cubicBezTo>
                <a:cubicBezTo>
                  <a:pt x="22260" y="203755"/>
                  <a:pt x="21840" y="203176"/>
                  <a:pt x="21501" y="202696"/>
                </a:cubicBezTo>
                <a:cubicBezTo>
                  <a:pt x="21401" y="202556"/>
                  <a:pt x="21261" y="202337"/>
                  <a:pt x="21161" y="202177"/>
                </a:cubicBezTo>
                <a:cubicBezTo>
                  <a:pt x="21837" y="201794"/>
                  <a:pt x="24171" y="201336"/>
                  <a:pt x="31444" y="201336"/>
                </a:cubicBezTo>
                <a:cubicBezTo>
                  <a:pt x="34052" y="201336"/>
                  <a:pt x="37294" y="201395"/>
                  <a:pt x="41322" y="201537"/>
                </a:cubicBezTo>
                <a:cubicBezTo>
                  <a:pt x="41334" y="201538"/>
                  <a:pt x="41346" y="201538"/>
                  <a:pt x="41358" y="201538"/>
                </a:cubicBezTo>
                <a:cubicBezTo>
                  <a:pt x="41962" y="201538"/>
                  <a:pt x="42461" y="201046"/>
                  <a:pt x="42461" y="200438"/>
                </a:cubicBezTo>
                <a:lnTo>
                  <a:pt x="42481" y="198820"/>
                </a:lnTo>
                <a:cubicBezTo>
                  <a:pt x="42481" y="198240"/>
                  <a:pt x="42042" y="197761"/>
                  <a:pt x="41462" y="197701"/>
                </a:cubicBezTo>
                <a:cubicBezTo>
                  <a:pt x="38525" y="197501"/>
                  <a:pt x="35688" y="197241"/>
                  <a:pt x="32910" y="196981"/>
                </a:cubicBezTo>
                <a:lnTo>
                  <a:pt x="11330" y="196722"/>
                </a:lnTo>
                <a:lnTo>
                  <a:pt x="11410" y="193664"/>
                </a:lnTo>
                <a:cubicBezTo>
                  <a:pt x="11410" y="193285"/>
                  <a:pt x="11210" y="192905"/>
                  <a:pt x="10890" y="192705"/>
                </a:cubicBezTo>
                <a:lnTo>
                  <a:pt x="10730" y="192605"/>
                </a:lnTo>
                <a:cubicBezTo>
                  <a:pt x="10542" y="192478"/>
                  <a:pt x="10332" y="192419"/>
                  <a:pt x="10125" y="192419"/>
                </a:cubicBezTo>
                <a:cubicBezTo>
                  <a:pt x="9650" y="192419"/>
                  <a:pt x="9191" y="192730"/>
                  <a:pt x="9052" y="193245"/>
                </a:cubicBezTo>
                <a:cubicBezTo>
                  <a:pt x="8472" y="195463"/>
                  <a:pt x="7973" y="196262"/>
                  <a:pt x="7753" y="196542"/>
                </a:cubicBezTo>
                <a:cubicBezTo>
                  <a:pt x="7413" y="196182"/>
                  <a:pt x="6554" y="194823"/>
                  <a:pt x="5515" y="190108"/>
                </a:cubicBezTo>
                <a:cubicBezTo>
                  <a:pt x="5175" y="188030"/>
                  <a:pt x="4776" y="185732"/>
                  <a:pt x="4396" y="183174"/>
                </a:cubicBezTo>
                <a:lnTo>
                  <a:pt x="4776" y="177179"/>
                </a:lnTo>
                <a:cubicBezTo>
                  <a:pt x="6015" y="155579"/>
                  <a:pt x="6674" y="134198"/>
                  <a:pt x="7393" y="111559"/>
                </a:cubicBezTo>
                <a:cubicBezTo>
                  <a:pt x="7913" y="95254"/>
                  <a:pt x="8432" y="78369"/>
                  <a:pt x="9212" y="60845"/>
                </a:cubicBezTo>
                <a:cubicBezTo>
                  <a:pt x="9491" y="55250"/>
                  <a:pt x="9751" y="49175"/>
                  <a:pt x="9991" y="42781"/>
                </a:cubicBezTo>
                <a:lnTo>
                  <a:pt x="10670" y="6674"/>
                </a:lnTo>
                <a:lnTo>
                  <a:pt x="137055" y="6174"/>
                </a:lnTo>
                <a:cubicBezTo>
                  <a:pt x="137655" y="6154"/>
                  <a:pt x="138134" y="5675"/>
                  <a:pt x="138154" y="5075"/>
                </a:cubicBezTo>
                <a:lnTo>
                  <a:pt x="138134" y="5075"/>
                </a:lnTo>
                <a:cubicBezTo>
                  <a:pt x="138134" y="4736"/>
                  <a:pt x="137974" y="4416"/>
                  <a:pt x="137715" y="4216"/>
                </a:cubicBezTo>
                <a:lnTo>
                  <a:pt x="150023" y="4176"/>
                </a:lnTo>
                <a:close/>
                <a:moveTo>
                  <a:pt x="153121" y="0"/>
                </a:moveTo>
                <a:lnTo>
                  <a:pt x="5735" y="540"/>
                </a:lnTo>
                <a:cubicBezTo>
                  <a:pt x="5135" y="559"/>
                  <a:pt x="4656" y="1019"/>
                  <a:pt x="4636" y="1619"/>
                </a:cubicBezTo>
                <a:lnTo>
                  <a:pt x="3597" y="53831"/>
                </a:lnTo>
                <a:lnTo>
                  <a:pt x="2698" y="83904"/>
                </a:lnTo>
                <a:cubicBezTo>
                  <a:pt x="2678" y="84503"/>
                  <a:pt x="3137" y="85003"/>
                  <a:pt x="3757" y="85023"/>
                </a:cubicBezTo>
                <a:cubicBezTo>
                  <a:pt x="3785" y="85026"/>
                  <a:pt x="3813" y="85028"/>
                  <a:pt x="3842" y="85028"/>
                </a:cubicBezTo>
                <a:cubicBezTo>
                  <a:pt x="3973" y="85028"/>
                  <a:pt x="4105" y="84992"/>
                  <a:pt x="4236" y="84943"/>
                </a:cubicBezTo>
                <a:lnTo>
                  <a:pt x="4236" y="85343"/>
                </a:lnTo>
                <a:lnTo>
                  <a:pt x="3737" y="85343"/>
                </a:lnTo>
                <a:cubicBezTo>
                  <a:pt x="3137" y="85343"/>
                  <a:pt x="2618" y="85802"/>
                  <a:pt x="2618" y="86422"/>
                </a:cubicBezTo>
                <a:cubicBezTo>
                  <a:pt x="1858" y="109661"/>
                  <a:pt x="1079" y="131401"/>
                  <a:pt x="200" y="152861"/>
                </a:cubicBezTo>
                <a:cubicBezTo>
                  <a:pt x="0" y="160954"/>
                  <a:pt x="380" y="169047"/>
                  <a:pt x="1359" y="177099"/>
                </a:cubicBezTo>
                <a:cubicBezTo>
                  <a:pt x="1417" y="177646"/>
                  <a:pt x="1877" y="178059"/>
                  <a:pt x="2438" y="178059"/>
                </a:cubicBezTo>
                <a:cubicBezTo>
                  <a:pt x="2451" y="178059"/>
                  <a:pt x="2465" y="178059"/>
                  <a:pt x="2478" y="178059"/>
                </a:cubicBezTo>
                <a:lnTo>
                  <a:pt x="2518" y="178059"/>
                </a:lnTo>
                <a:lnTo>
                  <a:pt x="2198" y="183154"/>
                </a:lnTo>
                <a:cubicBezTo>
                  <a:pt x="2178" y="183234"/>
                  <a:pt x="2178" y="183314"/>
                  <a:pt x="2198" y="183394"/>
                </a:cubicBezTo>
                <a:cubicBezTo>
                  <a:pt x="2598" y="186011"/>
                  <a:pt x="2997" y="188369"/>
                  <a:pt x="3357" y="190467"/>
                </a:cubicBezTo>
                <a:cubicBezTo>
                  <a:pt x="3357" y="190487"/>
                  <a:pt x="3377" y="190627"/>
                  <a:pt x="3377" y="190647"/>
                </a:cubicBezTo>
                <a:cubicBezTo>
                  <a:pt x="4976" y="197821"/>
                  <a:pt x="6474" y="198820"/>
                  <a:pt x="7733" y="198840"/>
                </a:cubicBezTo>
                <a:cubicBezTo>
                  <a:pt x="7754" y="198840"/>
                  <a:pt x="7775" y="198841"/>
                  <a:pt x="7796" y="198841"/>
                </a:cubicBezTo>
                <a:cubicBezTo>
                  <a:pt x="8314" y="198841"/>
                  <a:pt x="8827" y="198604"/>
                  <a:pt x="9192" y="198220"/>
                </a:cubicBezTo>
                <a:cubicBezTo>
                  <a:pt x="9252" y="198360"/>
                  <a:pt x="9332" y="198480"/>
                  <a:pt x="9432" y="198580"/>
                </a:cubicBezTo>
                <a:cubicBezTo>
                  <a:pt x="9631" y="198780"/>
                  <a:pt x="9911" y="198900"/>
                  <a:pt x="10211" y="198920"/>
                </a:cubicBezTo>
                <a:lnTo>
                  <a:pt x="29753" y="199139"/>
                </a:lnTo>
                <a:cubicBezTo>
                  <a:pt x="21041" y="199239"/>
                  <a:pt x="19662" y="200139"/>
                  <a:pt x="19103" y="201218"/>
                </a:cubicBezTo>
                <a:cubicBezTo>
                  <a:pt x="18523" y="202277"/>
                  <a:pt x="19243" y="203316"/>
                  <a:pt x="19722" y="203995"/>
                </a:cubicBezTo>
                <a:cubicBezTo>
                  <a:pt x="19822" y="204135"/>
                  <a:pt x="19982" y="204335"/>
                  <a:pt x="20082" y="204495"/>
                </a:cubicBezTo>
                <a:lnTo>
                  <a:pt x="20062" y="204495"/>
                </a:lnTo>
                <a:cubicBezTo>
                  <a:pt x="19003" y="204994"/>
                  <a:pt x="19362" y="206553"/>
                  <a:pt x="20521" y="206573"/>
                </a:cubicBezTo>
                <a:cubicBezTo>
                  <a:pt x="29433" y="206673"/>
                  <a:pt x="37566" y="206892"/>
                  <a:pt x="45419" y="207232"/>
                </a:cubicBezTo>
                <a:cubicBezTo>
                  <a:pt x="49675" y="207412"/>
                  <a:pt x="53871" y="207632"/>
                  <a:pt x="57847" y="207872"/>
                </a:cubicBezTo>
                <a:lnTo>
                  <a:pt x="129063" y="208151"/>
                </a:lnTo>
                <a:lnTo>
                  <a:pt x="143370" y="208851"/>
                </a:lnTo>
                <a:lnTo>
                  <a:pt x="149764" y="208931"/>
                </a:lnTo>
                <a:cubicBezTo>
                  <a:pt x="150363" y="208931"/>
                  <a:pt x="150863" y="208451"/>
                  <a:pt x="150883" y="207852"/>
                </a:cubicBezTo>
                <a:lnTo>
                  <a:pt x="151302" y="185452"/>
                </a:lnTo>
                <a:lnTo>
                  <a:pt x="154240" y="1119"/>
                </a:lnTo>
                <a:cubicBezTo>
                  <a:pt x="154240" y="939"/>
                  <a:pt x="154200" y="779"/>
                  <a:pt x="154120" y="619"/>
                </a:cubicBezTo>
                <a:cubicBezTo>
                  <a:pt x="154060" y="520"/>
                  <a:pt x="154000" y="420"/>
                  <a:pt x="153920" y="340"/>
                </a:cubicBezTo>
                <a:cubicBezTo>
                  <a:pt x="153700" y="120"/>
                  <a:pt x="153420" y="0"/>
                  <a:pt x="153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46"/>
          <p:cNvSpPr/>
          <p:nvPr/>
        </p:nvSpPr>
        <p:spPr>
          <a:xfrm rot="5400000">
            <a:off x="4666902" y="273353"/>
            <a:ext cx="28211" cy="3390796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9;p54">
            <a:extLst>
              <a:ext uri="{FF2B5EF4-FFF2-40B4-BE49-F238E27FC236}">
                <a16:creationId xmlns:a16="http://schemas.microsoft.com/office/drawing/2014/main" id="{CE7550B2-40EC-4190-835F-6FB6EF0A6427}"/>
              </a:ext>
            </a:extLst>
          </p:cNvPr>
          <p:cNvGrpSpPr/>
          <p:nvPr/>
        </p:nvGrpSpPr>
        <p:grpSpPr>
          <a:xfrm>
            <a:off x="1165061" y="3694753"/>
            <a:ext cx="1293747" cy="187060"/>
            <a:chOff x="1965175" y="3106913"/>
            <a:chExt cx="1618600" cy="234000"/>
          </a:xfrm>
        </p:grpSpPr>
        <p:sp>
          <p:nvSpPr>
            <p:cNvPr id="25" name="Google Shape;1150;p54">
              <a:extLst>
                <a:ext uri="{FF2B5EF4-FFF2-40B4-BE49-F238E27FC236}">
                  <a16:creationId xmlns:a16="http://schemas.microsoft.com/office/drawing/2014/main" id="{743DA1ED-25B3-4181-8B79-BCA277F052A2}"/>
                </a:ext>
              </a:extLst>
            </p:cNvPr>
            <p:cNvSpPr/>
            <p:nvPr/>
          </p:nvSpPr>
          <p:spPr>
            <a:xfrm>
              <a:off x="19651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1;p54">
              <a:extLst>
                <a:ext uri="{FF2B5EF4-FFF2-40B4-BE49-F238E27FC236}">
                  <a16:creationId xmlns:a16="http://schemas.microsoft.com/office/drawing/2014/main" id="{52CC5686-BDE3-430F-80C5-0251464A8BB0}"/>
                </a:ext>
              </a:extLst>
            </p:cNvPr>
            <p:cNvSpPr/>
            <p:nvPr/>
          </p:nvSpPr>
          <p:spPr>
            <a:xfrm>
              <a:off x="23113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2;p54">
              <a:extLst>
                <a:ext uri="{FF2B5EF4-FFF2-40B4-BE49-F238E27FC236}">
                  <a16:creationId xmlns:a16="http://schemas.microsoft.com/office/drawing/2014/main" id="{6272F92A-43F3-4912-9A3F-68C56235B4A3}"/>
                </a:ext>
              </a:extLst>
            </p:cNvPr>
            <p:cNvSpPr/>
            <p:nvPr/>
          </p:nvSpPr>
          <p:spPr>
            <a:xfrm>
              <a:off x="26574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153;p54">
              <a:extLst>
                <a:ext uri="{FF2B5EF4-FFF2-40B4-BE49-F238E27FC236}">
                  <a16:creationId xmlns:a16="http://schemas.microsoft.com/office/drawing/2014/main" id="{F98AA655-2219-4E55-8337-AD447EAA3CAE}"/>
                </a:ext>
              </a:extLst>
            </p:cNvPr>
            <p:cNvSpPr/>
            <p:nvPr/>
          </p:nvSpPr>
          <p:spPr>
            <a:xfrm>
              <a:off x="30036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4;p54">
              <a:extLst>
                <a:ext uri="{FF2B5EF4-FFF2-40B4-BE49-F238E27FC236}">
                  <a16:creationId xmlns:a16="http://schemas.microsoft.com/office/drawing/2014/main" id="{56B4BECA-77A9-47C2-A307-EAE5F5F3C66B}"/>
                </a:ext>
              </a:extLst>
            </p:cNvPr>
            <p:cNvSpPr/>
            <p:nvPr/>
          </p:nvSpPr>
          <p:spPr>
            <a:xfrm>
              <a:off x="3349775" y="3106913"/>
              <a:ext cx="234000" cy="234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26944BB-D51C-5B1E-BA27-A17152627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9" t="26422" r="3211" b="12906"/>
          <a:stretch/>
        </p:blipFill>
        <p:spPr>
          <a:xfrm>
            <a:off x="155582" y="1769737"/>
            <a:ext cx="5225571" cy="213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4B6A35B9-4162-49D6-A5E3-2FDD9AE12C7A}"/>
              </a:ext>
            </a:extLst>
          </p:cNvPr>
          <p:cNvSpPr/>
          <p:nvPr/>
        </p:nvSpPr>
        <p:spPr>
          <a:xfrm>
            <a:off x="1704791" y="184852"/>
            <a:ext cx="3384646" cy="704381"/>
          </a:xfrm>
          <a:prstGeom prst="wedgeRoundRectCallout">
            <a:avLst>
              <a:gd name="adj1" fmla="val -61724"/>
              <a:gd name="adj2" fmla="val -1558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700" b="1" dirty="0"/>
              <a:t>How is Crystal Spring Water different? </a:t>
            </a:r>
            <a:endParaRPr lang="ar-SA" sz="1700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9265A13E-1379-4283-BACF-B5AF9E6FA2E2}"/>
              </a:ext>
            </a:extLst>
          </p:cNvPr>
          <p:cNvSpPr/>
          <p:nvPr/>
        </p:nvSpPr>
        <p:spPr>
          <a:xfrm>
            <a:off x="4618979" y="1003055"/>
            <a:ext cx="3188050" cy="557296"/>
          </a:xfrm>
          <a:prstGeom prst="wedgeRoundRectCallout">
            <a:avLst>
              <a:gd name="adj1" fmla="val 58008"/>
              <a:gd name="adj2" fmla="val -2691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Where does it come from?</a:t>
            </a:r>
            <a:endParaRPr lang="ar-SA" sz="600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79A62A4E-BE33-4D3B-BE6D-E1B7242A835A}"/>
              </a:ext>
            </a:extLst>
          </p:cNvPr>
          <p:cNvSpPr/>
          <p:nvPr/>
        </p:nvSpPr>
        <p:spPr>
          <a:xfrm>
            <a:off x="553673" y="4152252"/>
            <a:ext cx="3238151" cy="520416"/>
          </a:xfrm>
          <a:prstGeom prst="wedgeRoundRectCallout">
            <a:avLst>
              <a:gd name="adj1" fmla="val -61034"/>
              <a:gd name="adj2" fmla="val -2285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/>
              <a:t>It is good for the environment</a:t>
            </a:r>
            <a:endParaRPr lang="ar-SA" sz="600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610A08D2-C8CD-4BBE-A450-81444D4079B7}"/>
              </a:ext>
            </a:extLst>
          </p:cNvPr>
          <p:cNvSpPr/>
          <p:nvPr/>
        </p:nvSpPr>
        <p:spPr>
          <a:xfrm>
            <a:off x="3926071" y="4161151"/>
            <a:ext cx="3705230" cy="649741"/>
          </a:xfrm>
          <a:prstGeom prst="wedgeRoundRectCallout">
            <a:avLst>
              <a:gd name="adj1" fmla="val 59430"/>
              <a:gd name="adj2" fmla="val 2226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What else is special about it?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9EFC91ED-B6FD-4BAA-91A4-8107D9EBAE9E}"/>
              </a:ext>
            </a:extLst>
          </p:cNvPr>
          <p:cNvSpPr/>
          <p:nvPr/>
        </p:nvSpPr>
        <p:spPr>
          <a:xfrm>
            <a:off x="5690306" y="1765307"/>
            <a:ext cx="2186957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/>
              <a:t>Swiss </a:t>
            </a:r>
            <a:r>
              <a:rPr lang="en-US" sz="1600" dirty="0"/>
              <a:t>mountain</a:t>
            </a:r>
            <a:endParaRPr lang="ar-SA" sz="1600" dirty="0"/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9A786EFC-C009-44BE-AFB4-B82708D713B9}"/>
              </a:ext>
            </a:extLst>
          </p:cNvPr>
          <p:cNvSpPr/>
          <p:nvPr/>
        </p:nvSpPr>
        <p:spPr>
          <a:xfrm>
            <a:off x="5209562" y="127154"/>
            <a:ext cx="3431697" cy="577522"/>
          </a:xfrm>
          <a:prstGeom prst="wedgeRoundRectCallout">
            <a:avLst>
              <a:gd name="adj1" fmla="val 55052"/>
              <a:gd name="adj2" fmla="val -3293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/>
              <a:t>It is all-natural with no additives</a:t>
            </a:r>
            <a:endParaRPr lang="ar-SA" sz="1800" dirty="0"/>
          </a:p>
        </p:txBody>
      </p:sp>
      <p:pic>
        <p:nvPicPr>
          <p:cNvPr id="42" name="MG Bk 5 F-SA_'17_2-08-[AudioTrimmer.com] (3)">
            <a:hlinkClick r:id="" action="ppaction://media"/>
            <a:extLst>
              <a:ext uri="{FF2B5EF4-FFF2-40B4-BE49-F238E27FC236}">
                <a16:creationId xmlns:a16="http://schemas.microsoft.com/office/drawing/2014/main" id="{30DEAC85-EF8C-427C-99D3-FA4F1DCAC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8518" y="2912527"/>
            <a:ext cx="791958" cy="7919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2" descr="Teacher PNG transparent image download, size: 240x450px">
            <a:extLst>
              <a:ext uri="{FF2B5EF4-FFF2-40B4-BE49-F238E27FC236}">
                <a16:creationId xmlns:a16="http://schemas.microsoft.com/office/drawing/2014/main" id="{38C8CAC7-2811-A36C-8C89-1D6EF381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371" y="-117446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acher PNG transparent image download, size: 240x450px">
            <a:extLst>
              <a:ext uri="{FF2B5EF4-FFF2-40B4-BE49-F238E27FC236}">
                <a16:creationId xmlns:a16="http://schemas.microsoft.com/office/drawing/2014/main" id="{42A79CA6-D37F-A55F-F3C4-9A52D9F89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21" y="815130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acher PNG transparent image download, size: 240x450px">
            <a:extLst>
              <a:ext uri="{FF2B5EF4-FFF2-40B4-BE49-F238E27FC236}">
                <a16:creationId xmlns:a16="http://schemas.microsoft.com/office/drawing/2014/main" id="{C3AD13F3-7F81-E441-73A6-B5026C20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30" y="3442282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2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4B6A35B9-4162-49D6-A5E3-2FDD9AE12C7A}"/>
              </a:ext>
            </a:extLst>
          </p:cNvPr>
          <p:cNvSpPr/>
          <p:nvPr/>
        </p:nvSpPr>
        <p:spPr>
          <a:xfrm>
            <a:off x="1432912" y="318565"/>
            <a:ext cx="3516593" cy="637780"/>
          </a:xfrm>
          <a:prstGeom prst="wedgeRoundRectCallout">
            <a:avLst>
              <a:gd name="adj1" fmla="val -56789"/>
              <a:gd name="adj2" fmla="val 1667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If you wear these sneakers, what will you be able to do?</a:t>
            </a:r>
            <a:endParaRPr lang="ar-SA" sz="600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79A62A4E-BE33-4D3B-BE6D-E1B7242A835A}"/>
              </a:ext>
            </a:extLst>
          </p:cNvPr>
          <p:cNvSpPr/>
          <p:nvPr/>
        </p:nvSpPr>
        <p:spPr>
          <a:xfrm>
            <a:off x="5343275" y="4259616"/>
            <a:ext cx="2615900" cy="535007"/>
          </a:xfrm>
          <a:prstGeom prst="wedgeRoundRectCallout">
            <a:avLst>
              <a:gd name="adj1" fmla="val 70057"/>
              <a:gd name="adj2" fmla="val -567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an NBA star</a:t>
            </a:r>
            <a:endParaRPr lang="ar-SA" sz="600" dirty="0"/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610A08D2-C8CD-4BBE-A450-81444D4079B7}"/>
              </a:ext>
            </a:extLst>
          </p:cNvPr>
          <p:cNvSpPr/>
          <p:nvPr/>
        </p:nvSpPr>
        <p:spPr>
          <a:xfrm>
            <a:off x="1514979" y="4277751"/>
            <a:ext cx="3442915" cy="649741"/>
          </a:xfrm>
          <a:prstGeom prst="wedgeRoundRectCallout">
            <a:avLst>
              <a:gd name="adj1" fmla="val -57624"/>
              <a:gd name="adj2" fmla="val 1968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Who wears these sneakers?</a:t>
            </a:r>
            <a:endParaRPr lang="ar-SA" sz="1800" b="1" dirty="0"/>
          </a:p>
        </p:txBody>
      </p:sp>
      <p:sp>
        <p:nvSpPr>
          <p:cNvPr id="41" name="فقاعة الكلام: مستطيلة مستديرة الزوايا 40">
            <a:extLst>
              <a:ext uri="{FF2B5EF4-FFF2-40B4-BE49-F238E27FC236}">
                <a16:creationId xmlns:a16="http://schemas.microsoft.com/office/drawing/2014/main" id="{9A786EFC-C009-44BE-AFB4-B82708D713B9}"/>
              </a:ext>
            </a:extLst>
          </p:cNvPr>
          <p:cNvSpPr/>
          <p:nvPr/>
        </p:nvSpPr>
        <p:spPr>
          <a:xfrm>
            <a:off x="5083728" y="604814"/>
            <a:ext cx="3448038" cy="586423"/>
          </a:xfrm>
          <a:prstGeom prst="wedgeRoundRectCallout">
            <a:avLst>
              <a:gd name="adj1" fmla="val 55052"/>
              <a:gd name="adj2" fmla="val -3293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run faster, jump higher, and perform better</a:t>
            </a: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C99E7F-C123-4863-BDCD-AD7565074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8" t="2602" r="9867" b="6390"/>
          <a:stretch/>
        </p:blipFill>
        <p:spPr>
          <a:xfrm>
            <a:off x="3500563" y="1519065"/>
            <a:ext cx="5454595" cy="2472855"/>
          </a:xfrm>
          <a:prstGeom prst="rect">
            <a:avLst/>
          </a:prstGeom>
          <a:ln w="5715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G Bk 5 F-SA_'17_2-08-[AudioTrimmer.com] (2)">
            <a:hlinkClick r:id="" action="ppaction://media"/>
            <a:extLst>
              <a:ext uri="{FF2B5EF4-FFF2-40B4-BE49-F238E27FC236}">
                <a16:creationId xmlns:a16="http://schemas.microsoft.com/office/drawing/2014/main" id="{2BE0016D-8F78-49ED-8D92-089B2EA94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4795" y="3319332"/>
            <a:ext cx="540918" cy="5409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3F726C1-93A3-4164-90D5-853B6114EC37}"/>
              </a:ext>
            </a:extLst>
          </p:cNvPr>
          <p:cNvSpPr txBox="1"/>
          <p:nvPr/>
        </p:nvSpPr>
        <p:spPr>
          <a:xfrm>
            <a:off x="409413" y="1714528"/>
            <a:ext cx="2810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Culture Note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74322A9-C037-469A-9155-F558D7BB1BB6}"/>
              </a:ext>
            </a:extLst>
          </p:cNvPr>
          <p:cNvSpPr txBox="1"/>
          <p:nvPr/>
        </p:nvSpPr>
        <p:spPr>
          <a:xfrm>
            <a:off x="88173" y="2259023"/>
            <a:ext cx="3191921" cy="1323439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NBA</a:t>
            </a:r>
            <a:r>
              <a:rPr lang="en-US" dirty="0"/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stands for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Basketball Association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It is a league made up of professional basketball teams from the United States and one from Canada.</a:t>
            </a:r>
            <a:endParaRPr lang="ar-S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Teacher PNG transparent image download, size: 240x450px">
            <a:extLst>
              <a:ext uri="{FF2B5EF4-FFF2-40B4-BE49-F238E27FC236}">
                <a16:creationId xmlns:a16="http://schemas.microsoft.com/office/drawing/2014/main" id="{D2DD2B42-E4B1-A214-9E20-AFF2040C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69" y="0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eacher PNG transparent image download, size: 240x450px">
            <a:extLst>
              <a:ext uri="{FF2B5EF4-FFF2-40B4-BE49-F238E27FC236}">
                <a16:creationId xmlns:a16="http://schemas.microsoft.com/office/drawing/2014/main" id="{362F9724-7DC6-E809-012C-3D5B2056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623" y="3583497"/>
            <a:ext cx="1173079" cy="18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 animBg="1"/>
      <p:bldP spid="41" grpId="0" animBg="1"/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51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</a:rPr>
              <a:t>After</a:t>
            </a:r>
            <a:r>
              <a:rPr lang="en" sz="6000" dirty="0"/>
              <a:t> Reading</a:t>
            </a:r>
            <a:endParaRPr sz="6000" dirty="0"/>
          </a:p>
        </p:txBody>
      </p:sp>
      <p:sp>
        <p:nvSpPr>
          <p:cNvPr id="1046" name="Google Shape;1046;p51"/>
          <p:cNvSpPr txBox="1">
            <a:spLocks noGrp="1"/>
          </p:cNvSpPr>
          <p:nvPr>
            <p:ph type="title" idx="2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  <p:sp>
        <p:nvSpPr>
          <p:cNvPr id="806" name="Google Shape;806;p37"/>
          <p:cNvSpPr txBox="1">
            <a:spLocks noGrp="1"/>
          </p:cNvSpPr>
          <p:nvPr>
            <p:ph type="title" idx="2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07" name="Google Shape;807;p37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Discuss</a:t>
            </a:r>
            <a:endParaRPr sz="2000" dirty="0"/>
          </a:p>
        </p:txBody>
      </p:sp>
      <p:sp>
        <p:nvSpPr>
          <p:cNvPr id="808" name="Google Shape;808;p37"/>
          <p:cNvSpPr txBox="1">
            <a:spLocks noGrp="1"/>
          </p:cNvSpPr>
          <p:nvPr>
            <p:ph type="subTitle" idx="3"/>
          </p:nvPr>
        </p:nvSpPr>
        <p:spPr>
          <a:xfrm>
            <a:off x="1808024" y="1856950"/>
            <a:ext cx="278016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influence of advertising</a:t>
            </a:r>
          </a:p>
        </p:txBody>
      </p:sp>
      <p:sp>
        <p:nvSpPr>
          <p:cNvPr id="809" name="Google Shape;809;p37"/>
          <p:cNvSpPr txBox="1">
            <a:spLocks noGrp="1"/>
          </p:cNvSpPr>
          <p:nvPr>
            <p:ph type="title" idx="4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10" name="Google Shape;810;p37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Listen</a:t>
            </a:r>
            <a:endParaRPr sz="2000" dirty="0"/>
          </a:p>
        </p:txBody>
      </p:sp>
      <p:sp>
        <p:nvSpPr>
          <p:cNvPr id="811" name="Google Shape;811;p37"/>
          <p:cNvSpPr txBox="1">
            <a:spLocks noGrp="1"/>
          </p:cNvSpPr>
          <p:nvPr>
            <p:ph type="subTitle" idx="6"/>
          </p:nvPr>
        </p:nvSpPr>
        <p:spPr>
          <a:xfrm>
            <a:off x="1808024" y="3019875"/>
            <a:ext cx="2691147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</a:t>
            </a:r>
            <a:r>
              <a:rPr lang="en" sz="1600" dirty="0"/>
              <a:t>or soecific information </a:t>
            </a:r>
            <a:endParaRPr dirty="0"/>
          </a:p>
        </p:txBody>
      </p:sp>
      <p:sp>
        <p:nvSpPr>
          <p:cNvPr id="812" name="Google Shape;812;p37"/>
          <p:cNvSpPr txBox="1">
            <a:spLocks noGrp="1"/>
          </p:cNvSpPr>
          <p:nvPr>
            <p:ph type="title" idx="7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13" name="Google Shape;813;p37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Match</a:t>
            </a:r>
            <a:endParaRPr sz="2000" dirty="0"/>
          </a:p>
        </p:txBody>
      </p:sp>
      <p:sp>
        <p:nvSpPr>
          <p:cNvPr id="814" name="Google Shape;814;p37"/>
          <p:cNvSpPr txBox="1">
            <a:spLocks noGrp="1"/>
          </p:cNvSpPr>
          <p:nvPr>
            <p:ph type="subTitle" idx="9"/>
          </p:nvPr>
        </p:nvSpPr>
        <p:spPr>
          <a:xfrm>
            <a:off x="1808025" y="426372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</a:t>
            </a:r>
            <a:r>
              <a:rPr lang="en" sz="1600" dirty="0"/>
              <a:t>he words with their correct definition</a:t>
            </a:r>
            <a:endParaRPr sz="1600" dirty="0"/>
          </a:p>
        </p:txBody>
      </p:sp>
      <p:sp>
        <p:nvSpPr>
          <p:cNvPr id="815" name="Google Shape;815;p37"/>
          <p:cNvSpPr txBox="1">
            <a:spLocks noGrp="1"/>
          </p:cNvSpPr>
          <p:nvPr>
            <p:ph type="title" idx="13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16" name="Google Shape;816;p37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Answer</a:t>
            </a:r>
            <a:endParaRPr sz="2000" dirty="0"/>
          </a:p>
        </p:txBody>
      </p:sp>
      <p:sp>
        <p:nvSpPr>
          <p:cNvPr id="817" name="Google Shape;817;p37"/>
          <p:cNvSpPr txBox="1">
            <a:spLocks noGrp="1"/>
          </p:cNvSpPr>
          <p:nvPr>
            <p:ph type="subTitle" idx="15"/>
          </p:nvPr>
        </p:nvSpPr>
        <p:spPr>
          <a:xfrm>
            <a:off x="6003591" y="1970238"/>
            <a:ext cx="2533505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S</a:t>
            </a:r>
            <a:r>
              <a:rPr lang="en" sz="1600" dirty="0"/>
              <a:t>ome questions about the advertisment</a:t>
            </a:r>
            <a:endParaRPr sz="1600" dirty="0"/>
          </a:p>
        </p:txBody>
      </p:sp>
      <p:sp>
        <p:nvSpPr>
          <p:cNvPr id="818" name="Google Shape;818;p37"/>
          <p:cNvSpPr txBox="1">
            <a:spLocks noGrp="1"/>
          </p:cNvSpPr>
          <p:nvPr>
            <p:ph type="title" idx="16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19" name="Google Shape;819;p37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Create</a:t>
            </a:r>
            <a:endParaRPr sz="2000" dirty="0"/>
          </a:p>
        </p:txBody>
      </p:sp>
      <p:sp>
        <p:nvSpPr>
          <p:cNvPr id="820" name="Google Shape;820;p37"/>
          <p:cNvSpPr txBox="1">
            <a:spLocks noGrp="1"/>
          </p:cNvSpPr>
          <p:nvPr>
            <p:ph type="subTitle" idx="18"/>
          </p:nvPr>
        </p:nvSpPr>
        <p:spPr>
          <a:xfrm>
            <a:off x="5955040" y="3133163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an advertisement for a product</a:t>
            </a:r>
            <a:endParaRPr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49"/>
          <p:cNvPicPr preferRelativeResize="0"/>
          <p:nvPr/>
        </p:nvPicPr>
        <p:blipFill rotWithShape="1">
          <a:blip r:embed="rId3">
            <a:alphaModFix/>
          </a:blip>
          <a:srcRect l="20892" t="23762" r="12396" b="635"/>
          <a:stretch/>
        </p:blipFill>
        <p:spPr>
          <a:xfrm>
            <a:off x="4572000" y="0"/>
            <a:ext cx="45215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49"/>
          <p:cNvSpPr txBox="1">
            <a:spLocks noGrp="1"/>
          </p:cNvSpPr>
          <p:nvPr>
            <p:ph type="title"/>
          </p:nvPr>
        </p:nvSpPr>
        <p:spPr>
          <a:xfrm>
            <a:off x="389587" y="257670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Quick Check</a:t>
            </a:r>
            <a:endParaRPr sz="4000" dirty="0"/>
          </a:p>
        </p:txBody>
      </p:sp>
      <p:sp>
        <p:nvSpPr>
          <p:cNvPr id="1001" name="Google Shape;1001;p49"/>
          <p:cNvSpPr/>
          <p:nvPr/>
        </p:nvSpPr>
        <p:spPr>
          <a:xfrm>
            <a:off x="5575870" y="-4091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9"/>
          <p:cNvSpPr/>
          <p:nvPr/>
        </p:nvSpPr>
        <p:spPr>
          <a:xfrm>
            <a:off x="1997707" y="-1897987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9"/>
          <p:cNvSpPr/>
          <p:nvPr/>
        </p:nvSpPr>
        <p:spPr>
          <a:xfrm>
            <a:off x="8862123" y="83037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FD19718-B30C-74FB-CC29-C5CD5CCA2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9" t="22026" r="16283" b="26844"/>
          <a:stretch/>
        </p:blipFill>
        <p:spPr>
          <a:xfrm>
            <a:off x="347957" y="1382729"/>
            <a:ext cx="8342243" cy="318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6989AA6-532F-44EB-AAD5-D554E87611D3}"/>
              </a:ext>
            </a:extLst>
          </p:cNvPr>
          <p:cNvSpPr txBox="1"/>
          <p:nvPr/>
        </p:nvSpPr>
        <p:spPr>
          <a:xfrm>
            <a:off x="1303514" y="2369232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A6EC1AD-A3A9-4A34-963F-D6A572CBF4CF}"/>
              </a:ext>
            </a:extLst>
          </p:cNvPr>
          <p:cNvSpPr txBox="1"/>
          <p:nvPr/>
        </p:nvSpPr>
        <p:spPr>
          <a:xfrm>
            <a:off x="1319698" y="2614522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endParaRPr lang="ar-SA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C5B4A1B-BA05-4740-9A7D-E073B4B510EA}"/>
              </a:ext>
            </a:extLst>
          </p:cNvPr>
          <p:cNvSpPr txBox="1"/>
          <p:nvPr/>
        </p:nvSpPr>
        <p:spPr>
          <a:xfrm>
            <a:off x="1343973" y="2924548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2E0C0D5-6EF9-40A9-8738-09ABA1933E65}"/>
              </a:ext>
            </a:extLst>
          </p:cNvPr>
          <p:cNvSpPr txBox="1"/>
          <p:nvPr/>
        </p:nvSpPr>
        <p:spPr>
          <a:xfrm>
            <a:off x="1335879" y="3195606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endParaRPr lang="ar-SA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6CA0D6F-46BD-4907-93FB-ADDF2ECD3E30}"/>
              </a:ext>
            </a:extLst>
          </p:cNvPr>
          <p:cNvSpPr txBox="1"/>
          <p:nvPr/>
        </p:nvSpPr>
        <p:spPr>
          <a:xfrm>
            <a:off x="1335880" y="3456785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4C736BB-5F27-4F08-93FA-15ECDD36FC22}"/>
              </a:ext>
            </a:extLst>
          </p:cNvPr>
          <p:cNvSpPr txBox="1"/>
          <p:nvPr/>
        </p:nvSpPr>
        <p:spPr>
          <a:xfrm>
            <a:off x="1343972" y="3751310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b</a:t>
            </a:r>
            <a:endParaRPr lang="ar-SA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C574148-5445-46E7-8C18-4F410C4035C1}"/>
              </a:ext>
            </a:extLst>
          </p:cNvPr>
          <p:cNvSpPr txBox="1"/>
          <p:nvPr/>
        </p:nvSpPr>
        <p:spPr>
          <a:xfrm>
            <a:off x="1335878" y="4022727"/>
            <a:ext cx="425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  <a:endParaRPr lang="ar-SA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8"/>
          <p:cNvSpPr/>
          <p:nvPr/>
        </p:nvSpPr>
        <p:spPr>
          <a:xfrm>
            <a:off x="4220174" y="1866975"/>
            <a:ext cx="1195800" cy="1195800"/>
          </a:xfrm>
          <a:prstGeom prst="pie">
            <a:avLst>
              <a:gd name="adj1" fmla="val 5350574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48"/>
          <p:cNvSpPr/>
          <p:nvPr/>
        </p:nvSpPr>
        <p:spPr>
          <a:xfrm>
            <a:off x="5844763" y="1851789"/>
            <a:ext cx="1195800" cy="1195800"/>
          </a:xfrm>
          <a:prstGeom prst="pie">
            <a:avLst>
              <a:gd name="adj1" fmla="val 8735127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48"/>
          <p:cNvSpPr/>
          <p:nvPr/>
        </p:nvSpPr>
        <p:spPr>
          <a:xfrm>
            <a:off x="7179034" y="1804897"/>
            <a:ext cx="1195800" cy="1195800"/>
          </a:xfrm>
          <a:prstGeom prst="pie">
            <a:avLst>
              <a:gd name="adj1" fmla="val 19666325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48"/>
          <p:cNvSpPr/>
          <p:nvPr/>
        </p:nvSpPr>
        <p:spPr>
          <a:xfrm>
            <a:off x="2537507" y="1886912"/>
            <a:ext cx="1195800" cy="11958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8"/>
          <p:cNvSpPr/>
          <p:nvPr/>
        </p:nvSpPr>
        <p:spPr>
          <a:xfrm rot="1890086">
            <a:off x="4211061" y="2126748"/>
            <a:ext cx="806052" cy="716128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48"/>
          <p:cNvSpPr/>
          <p:nvPr/>
        </p:nvSpPr>
        <p:spPr>
          <a:xfrm rot="8364777" flipH="1">
            <a:off x="5905714" y="2030542"/>
            <a:ext cx="753234" cy="693548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48"/>
          <p:cNvSpPr/>
          <p:nvPr/>
        </p:nvSpPr>
        <p:spPr>
          <a:xfrm rot="1317895">
            <a:off x="7491209" y="2051270"/>
            <a:ext cx="806061" cy="716136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8"/>
          <p:cNvSpPr/>
          <p:nvPr/>
        </p:nvSpPr>
        <p:spPr>
          <a:xfrm rot="-2004269" flipH="1">
            <a:off x="2749581" y="2149749"/>
            <a:ext cx="806028" cy="716107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8"/>
          <p:cNvSpPr txBox="1">
            <a:spLocks noGrp="1"/>
          </p:cNvSpPr>
          <p:nvPr>
            <p:ph type="subTitle" idx="4294967295"/>
          </p:nvPr>
        </p:nvSpPr>
        <p:spPr>
          <a:xfrm>
            <a:off x="2345668" y="3551382"/>
            <a:ext cx="1345500" cy="1190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Planet Mercury </a:t>
            </a:r>
            <a:r>
              <a:rPr lang="en-US" b="1" dirty="0"/>
              <a:t>Sneakers</a:t>
            </a:r>
            <a:endParaRPr b="1" dirty="0"/>
          </a:p>
        </p:txBody>
      </p:sp>
      <p:sp>
        <p:nvSpPr>
          <p:cNvPr id="980" name="Google Shape;980;p48"/>
          <p:cNvSpPr txBox="1">
            <a:spLocks noGrp="1"/>
          </p:cNvSpPr>
          <p:nvPr>
            <p:ph type="subTitle" idx="4294967295"/>
          </p:nvPr>
        </p:nvSpPr>
        <p:spPr>
          <a:xfrm>
            <a:off x="3956352" y="3551381"/>
            <a:ext cx="1343100" cy="1190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/>
              <a:t>Dynex</a:t>
            </a:r>
            <a:r>
              <a:rPr lang="en-US" sz="1400" dirty="0"/>
              <a:t> Laundry Detergent and </a:t>
            </a:r>
            <a:r>
              <a:rPr lang="en-US" sz="1400" b="1" dirty="0"/>
              <a:t>Crystal Spring Water</a:t>
            </a:r>
            <a:endParaRPr sz="1400" b="1" dirty="0"/>
          </a:p>
        </p:txBody>
      </p:sp>
      <p:sp>
        <p:nvSpPr>
          <p:cNvPr id="981" name="Google Shape;981;p48"/>
          <p:cNvSpPr txBox="1">
            <a:spLocks noGrp="1"/>
          </p:cNvSpPr>
          <p:nvPr>
            <p:ph type="subTitle" idx="4294967295"/>
          </p:nvPr>
        </p:nvSpPr>
        <p:spPr>
          <a:xfrm>
            <a:off x="5516863" y="3556860"/>
            <a:ext cx="1343100" cy="1190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Planet Mercury </a:t>
            </a:r>
            <a:r>
              <a:rPr lang="en-US" b="1" dirty="0"/>
              <a:t>Sneakers</a:t>
            </a:r>
            <a:endParaRPr b="1" dirty="0"/>
          </a:p>
        </p:txBody>
      </p:sp>
      <p:sp>
        <p:nvSpPr>
          <p:cNvPr id="982" name="Google Shape;982;p48"/>
          <p:cNvSpPr txBox="1">
            <a:spLocks noGrp="1"/>
          </p:cNvSpPr>
          <p:nvPr>
            <p:ph type="subTitle" idx="4294967295"/>
          </p:nvPr>
        </p:nvSpPr>
        <p:spPr>
          <a:xfrm>
            <a:off x="7040563" y="3551382"/>
            <a:ext cx="1865232" cy="119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I think the ad for the BMX–3000 </a:t>
            </a:r>
            <a:r>
              <a:rPr lang="en-US" sz="1400" b="1" dirty="0"/>
              <a:t>Sports Car </a:t>
            </a:r>
            <a:r>
              <a:rPr lang="en-US" sz="1400" dirty="0"/>
              <a:t>is the best because it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makes me want to buy one.</a:t>
            </a:r>
            <a:endParaRPr sz="1400" dirty="0"/>
          </a:p>
        </p:txBody>
      </p:sp>
      <p:sp>
        <p:nvSpPr>
          <p:cNvPr id="983" name="Google Shape;983;p48"/>
          <p:cNvSpPr txBox="1">
            <a:spLocks noGrp="1"/>
          </p:cNvSpPr>
          <p:nvPr>
            <p:ph type="subTitle" idx="4294967295"/>
          </p:nvPr>
        </p:nvSpPr>
        <p:spPr>
          <a:xfrm>
            <a:off x="2721644" y="2276579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4" name="Google Shape;984;p48"/>
          <p:cNvSpPr txBox="1">
            <a:spLocks noGrp="1"/>
          </p:cNvSpPr>
          <p:nvPr>
            <p:ph type="subTitle" idx="4294967295"/>
          </p:nvPr>
        </p:nvSpPr>
        <p:spPr>
          <a:xfrm>
            <a:off x="4123265" y="2263462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5" name="Google Shape;985;p48"/>
          <p:cNvSpPr txBox="1">
            <a:spLocks noGrp="1"/>
          </p:cNvSpPr>
          <p:nvPr>
            <p:ph type="subTitle" idx="4294967295"/>
          </p:nvPr>
        </p:nvSpPr>
        <p:spPr>
          <a:xfrm>
            <a:off x="5761183" y="2150066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4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6" name="Google Shape;986;p48"/>
          <p:cNvSpPr txBox="1">
            <a:spLocks noGrp="1"/>
          </p:cNvSpPr>
          <p:nvPr>
            <p:ph type="subTitle" idx="4294967295"/>
          </p:nvPr>
        </p:nvSpPr>
        <p:spPr>
          <a:xfrm>
            <a:off x="7386532" y="2214428"/>
            <a:ext cx="924000" cy="45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5</a:t>
            </a:r>
            <a:endParaRPr sz="30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987" name="Google Shape;987;p48"/>
          <p:cNvSpPr/>
          <p:nvPr/>
        </p:nvSpPr>
        <p:spPr>
          <a:xfrm>
            <a:off x="3216691" y="2791882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8"/>
          <p:cNvSpPr/>
          <p:nvPr/>
        </p:nvSpPr>
        <p:spPr>
          <a:xfrm>
            <a:off x="4627902" y="2740077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8"/>
          <p:cNvSpPr/>
          <p:nvPr/>
        </p:nvSpPr>
        <p:spPr>
          <a:xfrm>
            <a:off x="6100056" y="2746347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8"/>
          <p:cNvSpPr/>
          <p:nvPr/>
        </p:nvSpPr>
        <p:spPr>
          <a:xfrm>
            <a:off x="7775539" y="2726148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969;p48">
            <a:extLst>
              <a:ext uri="{FF2B5EF4-FFF2-40B4-BE49-F238E27FC236}">
                <a16:creationId xmlns:a16="http://schemas.microsoft.com/office/drawing/2014/main" id="{3B58290C-53F0-445B-90C3-70C3171FC2FC}"/>
              </a:ext>
            </a:extLst>
          </p:cNvPr>
          <p:cNvSpPr/>
          <p:nvPr/>
        </p:nvSpPr>
        <p:spPr>
          <a:xfrm>
            <a:off x="970931" y="1880157"/>
            <a:ext cx="1195800" cy="11958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87;p48">
            <a:extLst>
              <a:ext uri="{FF2B5EF4-FFF2-40B4-BE49-F238E27FC236}">
                <a16:creationId xmlns:a16="http://schemas.microsoft.com/office/drawing/2014/main" id="{1B5C50B8-BD3C-45C7-97A0-10C30DAF52E8}"/>
              </a:ext>
            </a:extLst>
          </p:cNvPr>
          <p:cNvSpPr/>
          <p:nvPr/>
        </p:nvSpPr>
        <p:spPr>
          <a:xfrm>
            <a:off x="1531423" y="2810404"/>
            <a:ext cx="28211" cy="657631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74;p48">
            <a:extLst>
              <a:ext uri="{FF2B5EF4-FFF2-40B4-BE49-F238E27FC236}">
                <a16:creationId xmlns:a16="http://schemas.microsoft.com/office/drawing/2014/main" id="{16BE0A4C-192F-45FA-BEE4-C6E694F3D719}"/>
              </a:ext>
            </a:extLst>
          </p:cNvPr>
          <p:cNvSpPr/>
          <p:nvPr/>
        </p:nvSpPr>
        <p:spPr>
          <a:xfrm rot="-2004269" flipH="1">
            <a:off x="1121118" y="2176762"/>
            <a:ext cx="806028" cy="716107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979;p48">
            <a:extLst>
              <a:ext uri="{FF2B5EF4-FFF2-40B4-BE49-F238E27FC236}">
                <a16:creationId xmlns:a16="http://schemas.microsoft.com/office/drawing/2014/main" id="{C9C27AFC-7B18-462F-8860-E3C2BC85D00B}"/>
              </a:ext>
            </a:extLst>
          </p:cNvPr>
          <p:cNvSpPr txBox="1">
            <a:spLocks/>
          </p:cNvSpPr>
          <p:nvPr/>
        </p:nvSpPr>
        <p:spPr>
          <a:xfrm>
            <a:off x="734985" y="3611496"/>
            <a:ext cx="1345500" cy="11302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endParaRPr lang="fr-FR" sz="1400" dirty="0"/>
          </a:p>
          <a:p>
            <a:pPr marL="0" indent="0" algn="ctr">
              <a:buFont typeface="Open Sans"/>
              <a:buNone/>
            </a:pPr>
            <a:r>
              <a:rPr lang="fr-FR" dirty="0"/>
              <a:t>BMX–3000 </a:t>
            </a:r>
            <a:r>
              <a:rPr lang="fr-FR" b="1" dirty="0"/>
              <a:t>Sports Car</a:t>
            </a:r>
          </a:p>
        </p:txBody>
      </p:sp>
      <p:sp>
        <p:nvSpPr>
          <p:cNvPr id="37" name="Google Shape;983;p48">
            <a:extLst>
              <a:ext uri="{FF2B5EF4-FFF2-40B4-BE49-F238E27FC236}">
                <a16:creationId xmlns:a16="http://schemas.microsoft.com/office/drawing/2014/main" id="{04179EDF-FB90-43F6-86EC-4C585E8C185D}"/>
              </a:ext>
            </a:extLst>
          </p:cNvPr>
          <p:cNvSpPr txBox="1">
            <a:spLocks/>
          </p:cNvSpPr>
          <p:nvPr/>
        </p:nvSpPr>
        <p:spPr>
          <a:xfrm>
            <a:off x="1083528" y="2355904"/>
            <a:ext cx="924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" sz="3000" dirty="0">
                <a:latin typeface="Titillium Web Black"/>
                <a:ea typeface="Titillium Web Black"/>
                <a:cs typeface="Titillium Web Black"/>
                <a:sym typeface="Titillium Web Black"/>
              </a:rPr>
              <a:t>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DBFB29-A5B6-BB8E-BEF5-CD64A0912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9" t="46254" r="14070" b="18662"/>
          <a:stretch/>
        </p:blipFill>
        <p:spPr>
          <a:xfrm>
            <a:off x="1554506" y="229419"/>
            <a:ext cx="5865055" cy="149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build="p" animBg="1"/>
      <p:bldP spid="980" grpId="0" build="p" animBg="1"/>
      <p:bldP spid="981" grpId="0" build="p" animBg="1"/>
      <p:bldP spid="982" grpId="0" uiExpand="1" build="p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5CCD48-401A-4365-B984-B737F4DD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8" t="53024" r="21739" b="25488"/>
          <a:stretch/>
        </p:blipFill>
        <p:spPr>
          <a:xfrm>
            <a:off x="740500" y="898559"/>
            <a:ext cx="8070633" cy="1747923"/>
          </a:xfrm>
          <a:prstGeom prst="rect">
            <a:avLst/>
          </a:prstGeom>
          <a:ln w="381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B3967F5-9177-4C09-861E-3E9C41D6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587" y="2360543"/>
            <a:ext cx="2377646" cy="2383743"/>
          </a:xfrm>
          <a:prstGeom prst="rect">
            <a:avLst/>
          </a:prstGeom>
        </p:spPr>
      </p:pic>
      <p:pic>
        <p:nvPicPr>
          <p:cNvPr id="1026" name="Picture 2" descr="الصفحة الرئيسية">
            <a:extLst>
              <a:ext uri="{FF2B5EF4-FFF2-40B4-BE49-F238E27FC236}">
                <a16:creationId xmlns:a16="http://schemas.microsoft.com/office/drawing/2014/main" id="{9EF72C20-A350-4433-B2DD-DF5B1A15A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3" y="2804947"/>
            <a:ext cx="4876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5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3"/>
          <p:cNvSpPr txBox="1">
            <a:spLocks noGrp="1"/>
          </p:cNvSpPr>
          <p:nvPr>
            <p:ph type="title"/>
          </p:nvPr>
        </p:nvSpPr>
        <p:spPr>
          <a:xfrm>
            <a:off x="704637" y="28405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Let’s Practice</a:t>
            </a:r>
            <a:endParaRPr sz="4400" dirty="0"/>
          </a:p>
        </p:txBody>
      </p:sp>
      <p:grpSp>
        <p:nvGrpSpPr>
          <p:cNvPr id="1255" name="Google Shape;1255;p63"/>
          <p:cNvGrpSpPr/>
          <p:nvPr/>
        </p:nvGrpSpPr>
        <p:grpSpPr>
          <a:xfrm>
            <a:off x="5445033" y="1142596"/>
            <a:ext cx="3060274" cy="2459574"/>
            <a:chOff x="1917372" y="1288466"/>
            <a:chExt cx="2993079" cy="2405568"/>
          </a:xfrm>
        </p:grpSpPr>
        <p:sp>
          <p:nvSpPr>
            <p:cNvPr id="1256" name="Google Shape;1256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3"/>
            <p:cNvSpPr/>
            <p:nvPr/>
          </p:nvSpPr>
          <p:spPr>
            <a:xfrm>
              <a:off x="1917372" y="1288466"/>
              <a:ext cx="299307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3"/>
            <p:cNvSpPr/>
            <p:nvPr/>
          </p:nvSpPr>
          <p:spPr>
            <a:xfrm>
              <a:off x="2017076" y="1388251"/>
              <a:ext cx="2793524" cy="1485466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3"/>
            <p:cNvSpPr/>
            <p:nvPr/>
          </p:nvSpPr>
          <p:spPr>
            <a:xfrm>
              <a:off x="1917372" y="2984544"/>
              <a:ext cx="2993079" cy="29932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3"/>
            <p:cNvSpPr/>
            <p:nvPr/>
          </p:nvSpPr>
          <p:spPr>
            <a:xfrm>
              <a:off x="3363961" y="3084313"/>
              <a:ext cx="99753" cy="99786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3"/>
            <p:cNvSpPr/>
            <p:nvPr/>
          </p:nvSpPr>
          <p:spPr>
            <a:xfrm>
              <a:off x="3120490" y="3283851"/>
              <a:ext cx="586711" cy="78276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3" name="Google Shape;1263;p63"/>
          <p:cNvPicPr preferRelativeResize="0"/>
          <p:nvPr/>
        </p:nvPicPr>
        <p:blipFill rotWithShape="1">
          <a:blip r:embed="rId3">
            <a:alphaModFix/>
          </a:blip>
          <a:srcRect t="2153" b="2153"/>
          <a:stretch/>
        </p:blipFill>
        <p:spPr>
          <a:xfrm>
            <a:off x="5673244" y="1310609"/>
            <a:ext cx="2638548" cy="1562288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8" name="Google Shape;1268;p63"/>
          <p:cNvSpPr/>
          <p:nvPr/>
        </p:nvSpPr>
        <p:spPr>
          <a:xfrm>
            <a:off x="5055492" y="2957069"/>
            <a:ext cx="185482" cy="185482"/>
          </a:xfrm>
          <a:custGeom>
            <a:avLst/>
            <a:gdLst/>
            <a:ahLst/>
            <a:cxnLst/>
            <a:rect l="l" t="t" r="r" b="b"/>
            <a:pathLst>
              <a:path w="12237" h="12237" extrusionOk="0">
                <a:moveTo>
                  <a:pt x="0" y="0"/>
                </a:moveTo>
                <a:lnTo>
                  <a:pt x="0" y="6118"/>
                </a:lnTo>
                <a:cubicBezTo>
                  <a:pt x="0" y="9496"/>
                  <a:pt x="2739" y="12237"/>
                  <a:pt x="6118" y="12237"/>
                </a:cubicBezTo>
                <a:lnTo>
                  <a:pt x="12237" y="122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6" name="Google Shape;1276;p63"/>
          <p:cNvGrpSpPr/>
          <p:nvPr/>
        </p:nvGrpSpPr>
        <p:grpSpPr>
          <a:xfrm>
            <a:off x="4229047" y="2906194"/>
            <a:ext cx="2441283" cy="1464777"/>
            <a:chOff x="4093598" y="2966963"/>
            <a:chExt cx="2219348" cy="1331615"/>
          </a:xfrm>
        </p:grpSpPr>
        <p:sp>
          <p:nvSpPr>
            <p:cNvPr id="1277" name="Google Shape;1277;p63"/>
            <p:cNvSpPr/>
            <p:nvPr/>
          </p:nvSpPr>
          <p:spPr>
            <a:xfrm flipH="1">
              <a:off x="4317271" y="2966966"/>
              <a:ext cx="221951" cy="221951"/>
            </a:xfrm>
            <a:custGeom>
              <a:avLst/>
              <a:gdLst/>
              <a:ahLst/>
              <a:cxnLst/>
              <a:rect l="l" t="t" r="r" b="b"/>
              <a:pathLst>
                <a:path w="14643" h="14643" extrusionOk="0">
                  <a:moveTo>
                    <a:pt x="1" y="1"/>
                  </a:moveTo>
                  <a:lnTo>
                    <a:pt x="14643" y="14643"/>
                  </a:lnTo>
                  <a:lnTo>
                    <a:pt x="14643" y="7322"/>
                  </a:lnTo>
                  <a:cubicBezTo>
                    <a:pt x="14643" y="3271"/>
                    <a:pt x="11365" y="1"/>
                    <a:pt x="7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3"/>
            <p:cNvSpPr/>
            <p:nvPr/>
          </p:nvSpPr>
          <p:spPr>
            <a:xfrm>
              <a:off x="5869021" y="2966966"/>
              <a:ext cx="221951" cy="221951"/>
            </a:xfrm>
            <a:custGeom>
              <a:avLst/>
              <a:gdLst/>
              <a:ahLst/>
              <a:cxnLst/>
              <a:rect l="l" t="t" r="r" b="b"/>
              <a:pathLst>
                <a:path w="14643" h="14643" extrusionOk="0">
                  <a:moveTo>
                    <a:pt x="1" y="1"/>
                  </a:moveTo>
                  <a:lnTo>
                    <a:pt x="14643" y="14643"/>
                  </a:lnTo>
                  <a:lnTo>
                    <a:pt x="14643" y="7322"/>
                  </a:lnTo>
                  <a:cubicBezTo>
                    <a:pt x="14643" y="3271"/>
                    <a:pt x="11365" y="1"/>
                    <a:pt x="7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9" name="Google Shape;1279;p63"/>
            <p:cNvGrpSpPr/>
            <p:nvPr/>
          </p:nvGrpSpPr>
          <p:grpSpPr>
            <a:xfrm>
              <a:off x="4093598" y="2966963"/>
              <a:ext cx="2219348" cy="1331615"/>
              <a:chOff x="882465" y="3094962"/>
              <a:chExt cx="2387679" cy="1432614"/>
            </a:xfrm>
          </p:grpSpPr>
          <p:sp>
            <p:nvSpPr>
              <p:cNvPr id="1280" name="Google Shape;1280;p63"/>
              <p:cNvSpPr/>
              <p:nvPr/>
            </p:nvSpPr>
            <p:spPr>
              <a:xfrm>
                <a:off x="1121240" y="3094962"/>
                <a:ext cx="1910130" cy="1313243"/>
              </a:xfrm>
              <a:custGeom>
                <a:avLst/>
                <a:gdLst/>
                <a:ahLst/>
                <a:cxnLst/>
                <a:rect l="l" t="t" r="r" b="b"/>
                <a:pathLst>
                  <a:path w="117132" h="80530" extrusionOk="0">
                    <a:moveTo>
                      <a:pt x="7321" y="1"/>
                    </a:moveTo>
                    <a:lnTo>
                      <a:pt x="0" y="7322"/>
                    </a:lnTo>
                    <a:lnTo>
                      <a:pt x="0" y="80530"/>
                    </a:lnTo>
                    <a:lnTo>
                      <a:pt x="117132" y="80530"/>
                    </a:lnTo>
                    <a:lnTo>
                      <a:pt x="117132" y="7322"/>
                    </a:lnTo>
                    <a:lnTo>
                      <a:pt x="1098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63"/>
              <p:cNvSpPr/>
              <p:nvPr/>
            </p:nvSpPr>
            <p:spPr>
              <a:xfrm>
                <a:off x="1240594" y="3214300"/>
                <a:ext cx="1671372" cy="1074452"/>
              </a:xfrm>
              <a:custGeom>
                <a:avLst/>
                <a:gdLst/>
                <a:ahLst/>
                <a:cxnLst/>
                <a:rect l="l" t="t" r="r" b="b"/>
                <a:pathLst>
                  <a:path w="102491" h="65887" extrusionOk="0">
                    <a:moveTo>
                      <a:pt x="1" y="1"/>
                    </a:moveTo>
                    <a:lnTo>
                      <a:pt x="1" y="65886"/>
                    </a:lnTo>
                    <a:lnTo>
                      <a:pt x="102490" y="65886"/>
                    </a:lnTo>
                    <a:lnTo>
                      <a:pt x="1024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3"/>
              <p:cNvSpPr/>
              <p:nvPr/>
            </p:nvSpPr>
            <p:spPr>
              <a:xfrm>
                <a:off x="882465" y="4408188"/>
                <a:ext cx="2387679" cy="119387"/>
              </a:xfrm>
              <a:custGeom>
                <a:avLst/>
                <a:gdLst/>
                <a:ahLst/>
                <a:cxnLst/>
                <a:rect l="l" t="t" r="r" b="b"/>
                <a:pathLst>
                  <a:path w="146416" h="7321" extrusionOk="0">
                    <a:moveTo>
                      <a:pt x="0" y="1"/>
                    </a:moveTo>
                    <a:cubicBezTo>
                      <a:pt x="0" y="4042"/>
                      <a:pt x="3270" y="7320"/>
                      <a:pt x="7321" y="7320"/>
                    </a:cubicBezTo>
                    <a:lnTo>
                      <a:pt x="139095" y="7320"/>
                    </a:lnTo>
                    <a:cubicBezTo>
                      <a:pt x="140909" y="7313"/>
                      <a:pt x="142577" y="6653"/>
                      <a:pt x="143854" y="5556"/>
                    </a:cubicBezTo>
                    <a:cubicBezTo>
                      <a:pt x="144000" y="5434"/>
                      <a:pt x="144138" y="5303"/>
                      <a:pt x="144268" y="5174"/>
                    </a:cubicBezTo>
                    <a:cubicBezTo>
                      <a:pt x="145472" y="3970"/>
                      <a:pt x="146261" y="2359"/>
                      <a:pt x="146392" y="562"/>
                    </a:cubicBezTo>
                    <a:cubicBezTo>
                      <a:pt x="146407" y="375"/>
                      <a:pt x="146416" y="187"/>
                      <a:pt x="146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3"/>
              <p:cNvSpPr/>
              <p:nvPr/>
            </p:nvSpPr>
            <p:spPr>
              <a:xfrm>
                <a:off x="1872118" y="4408123"/>
                <a:ext cx="408340" cy="51842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3179" extrusionOk="0">
                    <a:moveTo>
                      <a:pt x="1" y="0"/>
                    </a:moveTo>
                    <a:cubicBezTo>
                      <a:pt x="1" y="1755"/>
                      <a:pt x="1424" y="3179"/>
                      <a:pt x="3181" y="3179"/>
                    </a:cubicBezTo>
                    <a:lnTo>
                      <a:pt x="21858" y="3179"/>
                    </a:lnTo>
                    <a:cubicBezTo>
                      <a:pt x="21859" y="3179"/>
                      <a:pt x="21860" y="3179"/>
                      <a:pt x="21861" y="3179"/>
                    </a:cubicBezTo>
                    <a:cubicBezTo>
                      <a:pt x="23616" y="3179"/>
                      <a:pt x="25039" y="1756"/>
                      <a:pt x="25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84" name="Google Shape;1284;p63"/>
            <p:cNvPicPr preferRelativeResize="0"/>
            <p:nvPr/>
          </p:nvPicPr>
          <p:blipFill rotWithShape="1">
            <a:blip r:embed="rId3">
              <a:alphaModFix/>
            </a:blip>
            <a:srcRect l="6247" r="6256"/>
            <a:stretch/>
          </p:blipFill>
          <p:spPr>
            <a:xfrm>
              <a:off x="4426521" y="3077886"/>
              <a:ext cx="1553474" cy="998658"/>
            </a:xfrm>
            <a:prstGeom prst="rect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415DF1F9-D694-4C54-BA0D-36B6DEE96F9D}"/>
              </a:ext>
            </a:extLst>
          </p:cNvPr>
          <p:cNvSpPr txBox="1"/>
          <p:nvPr/>
        </p:nvSpPr>
        <p:spPr>
          <a:xfrm>
            <a:off x="499074" y="2046464"/>
            <a:ext cx="45510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https://wordwall.net/play/12631/049/546</a:t>
            </a:r>
            <a:endParaRPr lang="ar-SA" sz="1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82888C-D65F-4633-8F10-1FFCCD70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685" y="3024786"/>
            <a:ext cx="1766111" cy="11379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C0ACD007-98B4-F4FD-57B9-0B675AB7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80" y="1298301"/>
            <a:ext cx="1986518" cy="14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9449506-9166-4C90-BBA4-809CF3EFB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50"/>
          <a:stretch/>
        </p:blipFill>
        <p:spPr>
          <a:xfrm>
            <a:off x="1556767" y="1069699"/>
            <a:ext cx="5931673" cy="351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1253;p63">
            <a:extLst>
              <a:ext uri="{FF2B5EF4-FFF2-40B4-BE49-F238E27FC236}">
                <a16:creationId xmlns:a16="http://schemas.microsoft.com/office/drawing/2014/main" id="{EE8779AA-8C3E-3B42-FD1B-8504F2030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4300" y="114123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From </a:t>
            </a:r>
            <a:r>
              <a:rPr lang="en" sz="4400" dirty="0">
                <a:solidFill>
                  <a:schemeClr val="accent1"/>
                </a:solidFill>
              </a:rPr>
              <a:t>The</a:t>
            </a:r>
            <a:r>
              <a:rPr lang="en" sz="4400" dirty="0"/>
              <a:t> Holy </a:t>
            </a:r>
            <a:r>
              <a:rPr lang="en" sz="4400" dirty="0">
                <a:solidFill>
                  <a:schemeClr val="accent1"/>
                </a:solidFill>
              </a:rPr>
              <a:t>Quraan</a:t>
            </a:r>
            <a:endParaRPr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9"/>
          <p:cNvSpPr txBox="1">
            <a:spLocks noGrp="1"/>
          </p:cNvSpPr>
          <p:nvPr>
            <p:ph type="title"/>
          </p:nvPr>
        </p:nvSpPr>
        <p:spPr>
          <a:xfrm>
            <a:off x="3420516" y="2754998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 w</a:t>
            </a: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ork book 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1" name="Google Shape;1191;p59"/>
          <p:cNvSpPr txBox="1">
            <a:spLocks noGrp="1"/>
          </p:cNvSpPr>
          <p:nvPr>
            <p:ph type="subTitle" idx="1"/>
          </p:nvPr>
        </p:nvSpPr>
        <p:spPr>
          <a:xfrm>
            <a:off x="3485227" y="3219704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/>
              <a:t>( A) ,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Page.</a:t>
            </a:r>
            <a:r>
              <a:rPr lang="en-US" sz="2400" b="1" dirty="0"/>
              <a:t>(269)</a:t>
            </a: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2" name="Google Shape;1192;p59"/>
          <p:cNvSpPr txBox="1">
            <a:spLocks noGrp="1"/>
          </p:cNvSpPr>
          <p:nvPr>
            <p:ph type="title" idx="2"/>
          </p:nvPr>
        </p:nvSpPr>
        <p:spPr>
          <a:xfrm>
            <a:off x="3593426" y="1377666"/>
            <a:ext cx="4961614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Homework</a:t>
            </a:r>
            <a:endParaRPr sz="40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75D34F1-5542-84D2-CFFA-50ED421D0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20926811">
            <a:off x="667550" y="855721"/>
            <a:ext cx="3045548" cy="3719536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4"/>
          <p:cNvSpPr txBox="1">
            <a:spLocks noGrp="1"/>
          </p:cNvSpPr>
          <p:nvPr>
            <p:ph type="ctrTitle"/>
          </p:nvPr>
        </p:nvSpPr>
        <p:spPr>
          <a:xfrm flipH="1">
            <a:off x="1489851" y="648478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65C7F11-2B1E-42DA-98DD-D2E2E40A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416" y="1491663"/>
            <a:ext cx="4713754" cy="36518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1F0E073-1EED-4FCB-AF65-506FEFA3495F}"/>
              </a:ext>
            </a:extLst>
          </p:cNvPr>
          <p:cNvSpPr/>
          <p:nvPr/>
        </p:nvSpPr>
        <p:spPr>
          <a:xfrm>
            <a:off x="2199649" y="2263837"/>
            <a:ext cx="5704486" cy="897818"/>
          </a:xfrm>
          <a:prstGeom prst="wedgeRoundRectCallout">
            <a:avLst>
              <a:gd name="adj1" fmla="val -62642"/>
              <a:gd name="adj2" fmla="val 1650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</a:t>
            </a:r>
            <a:r>
              <a:rPr lang="en-US" sz="2400" b="1" dirty="0"/>
              <a:t>What do </a:t>
            </a:r>
          </a:p>
          <a:p>
            <a:pPr algn="ctr"/>
            <a:r>
              <a:rPr lang="en-US" sz="2400" b="1" dirty="0"/>
              <a:t>you think the unit will be about? </a:t>
            </a:r>
          </a:p>
          <a:p>
            <a:pPr algn="ctr"/>
            <a:endParaRPr lang="ar-SA" sz="600" dirty="0"/>
          </a:p>
        </p:txBody>
      </p:sp>
      <p:pic>
        <p:nvPicPr>
          <p:cNvPr id="1026" name="Picture 2" descr="Teacher PNG transparent image download, size: 240x450px">
            <a:extLst>
              <a:ext uri="{FF2B5EF4-FFF2-40B4-BE49-F238E27FC236}">
                <a16:creationId xmlns:a16="http://schemas.microsoft.com/office/drawing/2014/main" id="{4DF73FEC-D5BE-3FE5-2EFA-2B7EE0C7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033" y="2241890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592;p72">
            <a:extLst>
              <a:ext uri="{FF2B5EF4-FFF2-40B4-BE49-F238E27FC236}">
                <a16:creationId xmlns:a16="http://schemas.microsoft.com/office/drawing/2014/main" id="{5FD1F805-4784-A836-8557-B5A7C2AC9B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7071" y="145900"/>
            <a:ext cx="2046913" cy="5452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</a:rPr>
              <a:t>Warm Up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" name="Google Shape;858;p39">
            <a:extLst>
              <a:ext uri="{FF2B5EF4-FFF2-40B4-BE49-F238E27FC236}">
                <a16:creationId xmlns:a16="http://schemas.microsoft.com/office/drawing/2014/main" id="{2000192E-3F31-45C4-1762-0F1B094C1891}"/>
              </a:ext>
            </a:extLst>
          </p:cNvPr>
          <p:cNvSpPr txBox="1">
            <a:spLocks/>
          </p:cNvSpPr>
          <p:nvPr/>
        </p:nvSpPr>
        <p:spPr>
          <a:xfrm>
            <a:off x="693171" y="1222518"/>
            <a:ext cx="7869642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Titillium Web Black"/>
              <a:buNone/>
              <a:defRPr sz="10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Titillium Web Black"/>
              <a:buNone/>
              <a:defRPr sz="12000" b="0" i="0" u="none" strike="noStrike" cap="none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</a:rPr>
              <a:t>Do you really </a:t>
            </a:r>
            <a:r>
              <a:rPr lang="en-US" sz="6000" dirty="0">
                <a:solidFill>
                  <a:schemeClr val="bg1"/>
                </a:solidFill>
              </a:rPr>
              <a:t>need it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8"/>
          <p:cNvSpPr txBox="1">
            <a:spLocks noGrp="1"/>
          </p:cNvSpPr>
          <p:nvPr>
            <p:ph type="title"/>
          </p:nvPr>
        </p:nvSpPr>
        <p:spPr>
          <a:xfrm>
            <a:off x="4312261" y="1254646"/>
            <a:ext cx="3796200" cy="1015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dk1"/>
                </a:solidFill>
              </a:rPr>
              <a:t>Open</a:t>
            </a:r>
            <a:r>
              <a:rPr lang="en" dirty="0">
                <a:solidFill>
                  <a:schemeClr val="dk1"/>
                </a:solidFill>
              </a:rPr>
              <a:t>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b="1" dirty="0">
                <a:solidFill>
                  <a:schemeClr val="dk1"/>
                </a:solidFill>
              </a:rPr>
              <a:t>your student’s book</a:t>
            </a:r>
            <a:br>
              <a:rPr lang="en" b="1" dirty="0">
                <a:solidFill>
                  <a:schemeClr val="dk1"/>
                </a:solidFill>
              </a:rPr>
            </a:br>
            <a:r>
              <a:rPr lang="en" b="1" dirty="0">
                <a:solidFill>
                  <a:schemeClr val="dk1"/>
                </a:solidFill>
              </a:rPr>
              <a:t>p. ( 68 )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826" name="Google Shape;826;p38"/>
          <p:cNvSpPr/>
          <p:nvPr/>
        </p:nvSpPr>
        <p:spPr>
          <a:xfrm>
            <a:off x="6306250" y="44678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8"/>
          <p:cNvSpPr/>
          <p:nvPr/>
        </p:nvSpPr>
        <p:spPr>
          <a:xfrm>
            <a:off x="8772374" y="6790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8"/>
          <p:cNvSpPr/>
          <p:nvPr/>
        </p:nvSpPr>
        <p:spPr>
          <a:xfrm>
            <a:off x="-786202" y="-5856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38"/>
          <p:cNvGrpSpPr/>
          <p:nvPr/>
        </p:nvGrpSpPr>
        <p:grpSpPr>
          <a:xfrm>
            <a:off x="7445310" y="-723537"/>
            <a:ext cx="1957388" cy="1263546"/>
            <a:chOff x="-5341150" y="-5256175"/>
            <a:chExt cx="1355250" cy="874850"/>
          </a:xfrm>
        </p:grpSpPr>
        <p:sp>
          <p:nvSpPr>
            <p:cNvPr id="830" name="Google Shape;830;p3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8"/>
          <p:cNvGrpSpPr/>
          <p:nvPr/>
        </p:nvGrpSpPr>
        <p:grpSpPr>
          <a:xfrm>
            <a:off x="4102010" y="4603488"/>
            <a:ext cx="1957388" cy="1263546"/>
            <a:chOff x="-5341150" y="-5256175"/>
            <a:chExt cx="1355250" cy="874850"/>
          </a:xfrm>
        </p:grpSpPr>
        <p:sp>
          <p:nvSpPr>
            <p:cNvPr id="842" name="Google Shape;842;p3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38"/>
          <p:cNvSpPr/>
          <p:nvPr/>
        </p:nvSpPr>
        <p:spPr>
          <a:xfrm rot="-733054" flipH="1">
            <a:off x="2892058" y="-2398812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6"/>
          <p:cNvSpPr/>
          <p:nvPr/>
        </p:nvSpPr>
        <p:spPr>
          <a:xfrm>
            <a:off x="11114545" y="187780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36"/>
          <p:cNvGrpSpPr/>
          <p:nvPr/>
        </p:nvGrpSpPr>
        <p:grpSpPr>
          <a:xfrm>
            <a:off x="-4680848" y="2255020"/>
            <a:ext cx="2476722" cy="875246"/>
            <a:chOff x="-7151200" y="-2136100"/>
            <a:chExt cx="1714825" cy="606000"/>
          </a:xfrm>
        </p:grpSpPr>
        <p:sp>
          <p:nvSpPr>
            <p:cNvPr id="788" name="Google Shape;788;p3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B0C6C506-7DEB-34AE-1C43-848170849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5254" t="22715" r="34153" b="7928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FF3E45D-F63A-7BD7-9FDC-B1CBF1362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5000" t="17515" r="33729" b="14124"/>
          <a:stretch/>
        </p:blipFill>
        <p:spPr>
          <a:xfrm>
            <a:off x="4543125" y="0"/>
            <a:ext cx="4600876" cy="5143500"/>
          </a:xfrm>
          <a:prstGeom prst="rect">
            <a:avLst/>
          </a:prstGeom>
        </p:spPr>
      </p:pic>
      <p:pic>
        <p:nvPicPr>
          <p:cNvPr id="10" name="Picture 2" descr="Teacher PNG transparent image download, size: 240x450px">
            <a:extLst>
              <a:ext uri="{FF2B5EF4-FFF2-40B4-BE49-F238E27FC236}">
                <a16:creationId xmlns:a16="http://schemas.microsoft.com/office/drawing/2014/main" id="{F892F3E2-88DC-94D9-0443-BCC9BFFB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697" y="3280346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E23D187-CEA4-3201-A3F8-C5CA504AAD8D}"/>
              </a:ext>
            </a:extLst>
          </p:cNvPr>
          <p:cNvSpPr/>
          <p:nvPr/>
        </p:nvSpPr>
        <p:spPr>
          <a:xfrm>
            <a:off x="698039" y="680713"/>
            <a:ext cx="5587257" cy="1792979"/>
          </a:xfrm>
          <a:prstGeom prst="cloudCallout">
            <a:avLst>
              <a:gd name="adj1" fmla="val -44297"/>
              <a:gd name="adj2" fmla="val 11636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Scan the pictures.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Now ,what do you think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unit will be about?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PNG transparent image download, size: 240x450px">
            <a:extLst>
              <a:ext uri="{FF2B5EF4-FFF2-40B4-BE49-F238E27FC236}">
                <a16:creationId xmlns:a16="http://schemas.microsoft.com/office/drawing/2014/main" id="{48A3CE87-AE29-8319-1EF4-6BCA515A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74" y="626436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877D38-1D06-88E5-CCB9-E20684D4F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69" t="44538" r="24633" b="27579"/>
          <a:stretch/>
        </p:blipFill>
        <p:spPr>
          <a:xfrm>
            <a:off x="1126966" y="285952"/>
            <a:ext cx="2660073" cy="1303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17DECAB-4E2C-08E4-7986-D2EE5E049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79" t="31813" r="14000" b="20281"/>
          <a:stretch/>
        </p:blipFill>
        <p:spPr>
          <a:xfrm rot="21256787">
            <a:off x="1175458" y="2125803"/>
            <a:ext cx="1863801" cy="2240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1CB0A31E-45A9-5E12-9D8E-6C9930F00E10}"/>
                  </a:ext>
                </a:extLst>
              </p14:cNvPr>
              <p14:cNvContentPartPr/>
              <p14:nvPr/>
            </p14:nvContentPartPr>
            <p14:xfrm>
              <a:off x="-2984476" y="2964107"/>
              <a:ext cx="360" cy="360"/>
            </p14:xfrm>
          </p:contentPart>
        </mc:Choice>
        <mc:Fallback xmlns=""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1CB0A31E-45A9-5E12-9D8E-6C9930F00E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3002116" y="285646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AAD765D2-CA92-4B40-C5CE-9DBC0BEDAD91}"/>
                  </a:ext>
                </a:extLst>
              </p14:cNvPr>
              <p14:cNvContentPartPr/>
              <p14:nvPr/>
            </p14:nvContentPartPr>
            <p14:xfrm>
              <a:off x="7555604" y="4186667"/>
              <a:ext cx="360" cy="360"/>
            </p14:xfrm>
          </p:contentPart>
        </mc:Choice>
        <mc:Fallback xmlns=""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AAD765D2-CA92-4B40-C5CE-9DBC0BEDAD9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7964" y="4078667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BEB43FEC-1241-8651-A5B4-9710677B7554}"/>
              </a:ext>
            </a:extLst>
          </p:cNvPr>
          <p:cNvGrpSpPr/>
          <p:nvPr/>
        </p:nvGrpSpPr>
        <p:grpSpPr>
          <a:xfrm>
            <a:off x="7064564" y="2521667"/>
            <a:ext cx="360" cy="360"/>
            <a:chOff x="7064564" y="252166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16795BF3-0F21-4F01-D4F2-956499F0DF29}"/>
                    </a:ext>
                  </a:extLst>
                </p14:cNvPr>
                <p14:cNvContentPartPr/>
                <p14:nvPr/>
              </p14:nvContentPartPr>
              <p14:xfrm>
                <a:off x="7064564" y="2521667"/>
                <a:ext cx="360" cy="36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16795BF3-0F21-4F01-D4F2-956499F0DF2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46924" y="241366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C6B558E3-7C0A-2981-0E29-9A36EE7209AA}"/>
                    </a:ext>
                  </a:extLst>
                </p14:cNvPr>
                <p14:cNvContentPartPr/>
                <p14:nvPr/>
              </p14:nvContentPartPr>
              <p14:xfrm>
                <a:off x="7064564" y="2521667"/>
                <a:ext cx="360" cy="36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C6B558E3-7C0A-2981-0E29-9A36EE7209A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46924" y="241366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56D4754D-1822-0B3E-091C-0EB5878AE443}"/>
                    </a:ext>
                  </a:extLst>
                </p14:cNvPr>
                <p14:cNvContentPartPr/>
                <p14:nvPr/>
              </p14:nvContentPartPr>
              <p14:xfrm>
                <a:off x="7064564" y="2521667"/>
                <a:ext cx="360" cy="36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56D4754D-1822-0B3E-091C-0EB5878AE4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46924" y="241366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60A5788C-EED9-2FEA-A677-A90A69C43CD7}"/>
              </a:ext>
            </a:extLst>
          </p:cNvPr>
          <p:cNvGrpSpPr/>
          <p:nvPr/>
        </p:nvGrpSpPr>
        <p:grpSpPr>
          <a:xfrm>
            <a:off x="6987524" y="1655147"/>
            <a:ext cx="360" cy="360"/>
            <a:chOff x="6987524" y="165514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0D98C405-1BCE-821E-FC25-3C212AA03812}"/>
                    </a:ext>
                  </a:extLst>
                </p14:cNvPr>
                <p14:cNvContentPartPr/>
                <p14:nvPr/>
              </p14:nvContentPartPr>
              <p14:xfrm>
                <a:off x="6987524" y="1655147"/>
                <a:ext cx="360" cy="36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0D98C405-1BCE-821E-FC25-3C212AA0381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69884" y="154714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ED7A2A5B-68D7-E274-E890-3399EE4543B8}"/>
                    </a:ext>
                  </a:extLst>
                </p14:cNvPr>
                <p14:cNvContentPartPr/>
                <p14:nvPr/>
              </p14:nvContentPartPr>
              <p14:xfrm>
                <a:off x="6987524" y="1655147"/>
                <a:ext cx="360" cy="36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ED7A2A5B-68D7-E274-E890-3399EE4543B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69884" y="154714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37E6E189-C901-C004-F8F8-7FCDFDCC02C2}"/>
              </a:ext>
            </a:extLst>
          </p:cNvPr>
          <p:cNvGrpSpPr/>
          <p:nvPr/>
        </p:nvGrpSpPr>
        <p:grpSpPr>
          <a:xfrm>
            <a:off x="6881684" y="2608067"/>
            <a:ext cx="360" cy="360"/>
            <a:chOff x="6881684" y="260806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864DD06A-BD8A-3BEF-9C5A-488FA4FCDCA9}"/>
                    </a:ext>
                  </a:extLst>
                </p14:cNvPr>
                <p14:cNvContentPartPr/>
                <p14:nvPr/>
              </p14:nvContentPartPr>
              <p14:xfrm>
                <a:off x="6881684" y="2608067"/>
                <a:ext cx="360" cy="36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864DD06A-BD8A-3BEF-9C5A-488FA4FCDCA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4044" y="250042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B8C2E598-1C1C-DDAA-550B-EEB9ECCF1850}"/>
                    </a:ext>
                  </a:extLst>
                </p14:cNvPr>
                <p14:cNvContentPartPr/>
                <p14:nvPr/>
              </p14:nvContentPartPr>
              <p14:xfrm>
                <a:off x="6881684" y="2608067"/>
                <a:ext cx="360" cy="36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B8C2E598-1C1C-DDAA-550B-EEB9ECCF18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4044" y="250042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ADAE37BE-41AF-1083-8D7D-D2448EA1AD29}"/>
                    </a:ext>
                  </a:extLst>
                </p14:cNvPr>
                <p14:cNvContentPartPr/>
                <p14:nvPr/>
              </p14:nvContentPartPr>
              <p14:xfrm>
                <a:off x="6881684" y="2608067"/>
                <a:ext cx="360" cy="36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ADAE37BE-41AF-1083-8D7D-D2448EA1AD2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4044" y="250042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D72A3C30-9222-82BC-E289-55BBBABDBCA1}"/>
                    </a:ext>
                  </a:extLst>
                </p14:cNvPr>
                <p14:cNvContentPartPr/>
                <p14:nvPr/>
              </p14:nvContentPartPr>
              <p14:xfrm>
                <a:off x="6881684" y="2608067"/>
                <a:ext cx="360" cy="36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D72A3C30-9222-82BC-E289-55BBBABDBCA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4044" y="250042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5CD98FAD-12A9-024F-89FB-B4F8C1244A9A}"/>
                    </a:ext>
                  </a:extLst>
                </p14:cNvPr>
                <p14:cNvContentPartPr/>
                <p14:nvPr/>
              </p14:nvContentPartPr>
              <p14:xfrm>
                <a:off x="6881684" y="2608067"/>
                <a:ext cx="360" cy="36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5CD98FAD-12A9-024F-89FB-B4F8C1244A9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64044" y="2500427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46" name="حبر 45">
                <a:extLst>
                  <a:ext uri="{FF2B5EF4-FFF2-40B4-BE49-F238E27FC236}">
                    <a16:creationId xmlns:a16="http://schemas.microsoft.com/office/drawing/2014/main" id="{AB58051B-8A4C-E97C-DF77-00757064F481}"/>
                  </a:ext>
                </a:extLst>
              </p14:cNvPr>
              <p14:cNvContentPartPr/>
              <p14:nvPr/>
            </p14:nvContentPartPr>
            <p14:xfrm>
              <a:off x="-1877116" y="2579267"/>
              <a:ext cx="360" cy="360"/>
            </p14:xfrm>
          </p:contentPart>
        </mc:Choice>
        <mc:Fallback xmlns="">
          <p:pic>
            <p:nvPicPr>
              <p:cNvPr id="46" name="حبر 45">
                <a:extLst>
                  <a:ext uri="{FF2B5EF4-FFF2-40B4-BE49-F238E27FC236}">
                    <a16:creationId xmlns:a16="http://schemas.microsoft.com/office/drawing/2014/main" id="{AB58051B-8A4C-E97C-DF77-00757064F4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-1894756" y="2471267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EF02995D-D509-AE13-96D3-F463781F6F47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43119" t="40449" r="43577" b="14373"/>
          <a:stretch/>
        </p:blipFill>
        <p:spPr>
          <a:xfrm>
            <a:off x="3456264" y="2726422"/>
            <a:ext cx="1216403" cy="232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39E13B14-98BC-5D11-6811-E0AC4BDF21E5}"/>
              </a:ext>
            </a:extLst>
          </p:cNvPr>
          <p:cNvSpPr/>
          <p:nvPr/>
        </p:nvSpPr>
        <p:spPr>
          <a:xfrm>
            <a:off x="4085440" y="227708"/>
            <a:ext cx="3407872" cy="1131309"/>
          </a:xfrm>
          <a:prstGeom prst="cloudCallout">
            <a:avLst>
              <a:gd name="adj1" fmla="val 62456"/>
              <a:gd name="adj2" fmla="val 134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What does each picture show ?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DB2501C-C0B0-B0CB-0175-2A5E5E050D33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2477" t="25281" r="66514" b="29704"/>
          <a:stretch/>
        </p:blipFill>
        <p:spPr>
          <a:xfrm>
            <a:off x="5401434" y="1660604"/>
            <a:ext cx="1587669" cy="191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C997EE8-F95A-75CD-0F34-4550D9DB2CC8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29542" t="30173" r="51926" b="25301"/>
          <a:stretch/>
        </p:blipFill>
        <p:spPr>
          <a:xfrm>
            <a:off x="7224445" y="2838913"/>
            <a:ext cx="1540525" cy="208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807;p37">
            <a:extLst>
              <a:ext uri="{FF2B5EF4-FFF2-40B4-BE49-F238E27FC236}">
                <a16:creationId xmlns:a16="http://schemas.microsoft.com/office/drawing/2014/main" id="{75B335BF-E0F6-05C4-89D4-5404DB6CE3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506" y="1319601"/>
            <a:ext cx="1446903" cy="458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Spoort car</a:t>
            </a:r>
            <a:endParaRPr sz="2000" dirty="0"/>
          </a:p>
        </p:txBody>
      </p:sp>
      <p:sp>
        <p:nvSpPr>
          <p:cNvPr id="12" name="Google Shape;807;p37">
            <a:extLst>
              <a:ext uri="{FF2B5EF4-FFF2-40B4-BE49-F238E27FC236}">
                <a16:creationId xmlns:a16="http://schemas.microsoft.com/office/drawing/2014/main" id="{764B3920-9E2E-D002-A23D-B0D01A3A3359}"/>
              </a:ext>
            </a:extLst>
          </p:cNvPr>
          <p:cNvSpPr txBox="1">
            <a:spLocks/>
          </p:cNvSpPr>
          <p:nvPr/>
        </p:nvSpPr>
        <p:spPr>
          <a:xfrm>
            <a:off x="173570" y="3627972"/>
            <a:ext cx="1814621" cy="458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2000" dirty="0"/>
              <a:t>Floral shampoo</a:t>
            </a:r>
          </a:p>
        </p:txBody>
      </p:sp>
      <p:sp>
        <p:nvSpPr>
          <p:cNvPr id="14" name="Google Shape;807;p37">
            <a:extLst>
              <a:ext uri="{FF2B5EF4-FFF2-40B4-BE49-F238E27FC236}">
                <a16:creationId xmlns:a16="http://schemas.microsoft.com/office/drawing/2014/main" id="{E56851FD-D40D-7E43-846D-F1D1E2A41282}"/>
              </a:ext>
            </a:extLst>
          </p:cNvPr>
          <p:cNvSpPr txBox="1">
            <a:spLocks/>
          </p:cNvSpPr>
          <p:nvPr/>
        </p:nvSpPr>
        <p:spPr>
          <a:xfrm>
            <a:off x="4486910" y="4451492"/>
            <a:ext cx="2173949" cy="458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2000" dirty="0"/>
              <a:t>Laundry Detergent</a:t>
            </a:r>
          </a:p>
        </p:txBody>
      </p:sp>
      <p:sp>
        <p:nvSpPr>
          <p:cNvPr id="17" name="Google Shape;807;p37">
            <a:extLst>
              <a:ext uri="{FF2B5EF4-FFF2-40B4-BE49-F238E27FC236}">
                <a16:creationId xmlns:a16="http://schemas.microsoft.com/office/drawing/2014/main" id="{70A085E4-40D1-EE54-4758-C3A93577BD15}"/>
              </a:ext>
            </a:extLst>
          </p:cNvPr>
          <p:cNvSpPr txBox="1">
            <a:spLocks/>
          </p:cNvSpPr>
          <p:nvPr/>
        </p:nvSpPr>
        <p:spPr>
          <a:xfrm>
            <a:off x="4832058" y="3394478"/>
            <a:ext cx="1602299" cy="458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2000" dirty="0"/>
              <a:t>Spring Water</a:t>
            </a:r>
          </a:p>
        </p:txBody>
      </p:sp>
      <p:sp>
        <p:nvSpPr>
          <p:cNvPr id="18" name="Google Shape;807;p37">
            <a:extLst>
              <a:ext uri="{FF2B5EF4-FFF2-40B4-BE49-F238E27FC236}">
                <a16:creationId xmlns:a16="http://schemas.microsoft.com/office/drawing/2014/main" id="{F86E7A89-3B5E-6278-6DA3-3AE6AEB337B4}"/>
              </a:ext>
            </a:extLst>
          </p:cNvPr>
          <p:cNvSpPr txBox="1">
            <a:spLocks/>
          </p:cNvSpPr>
          <p:nvPr/>
        </p:nvSpPr>
        <p:spPr>
          <a:xfrm>
            <a:off x="7765607" y="2976426"/>
            <a:ext cx="1294504" cy="458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 i="0" u="none" strike="noStrike" cap="non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US" sz="2000" dirty="0"/>
              <a:t>Sneakers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animBg="1"/>
      <p:bldP spid="14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6"/>
          <p:cNvSpPr/>
          <p:nvPr/>
        </p:nvSpPr>
        <p:spPr>
          <a:xfrm>
            <a:off x="11114545" y="187780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36"/>
          <p:cNvGrpSpPr/>
          <p:nvPr/>
        </p:nvGrpSpPr>
        <p:grpSpPr>
          <a:xfrm>
            <a:off x="-4680848" y="2255020"/>
            <a:ext cx="2476722" cy="875246"/>
            <a:chOff x="-7151200" y="-2136100"/>
            <a:chExt cx="1714825" cy="606000"/>
          </a:xfrm>
        </p:grpSpPr>
        <p:sp>
          <p:nvSpPr>
            <p:cNvPr id="788" name="Google Shape;788;p3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B0C6C506-7DEB-34AE-1C43-848170849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5254" t="22715" r="34153" b="7928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FF3E45D-F63A-7BD7-9FDC-B1CBF1362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35000" t="17515" r="33729" b="14124"/>
          <a:stretch/>
        </p:blipFill>
        <p:spPr>
          <a:xfrm>
            <a:off x="4543125" y="0"/>
            <a:ext cx="4600876" cy="5143500"/>
          </a:xfrm>
          <a:prstGeom prst="rect">
            <a:avLst/>
          </a:prstGeom>
        </p:spPr>
      </p:pic>
      <p:pic>
        <p:nvPicPr>
          <p:cNvPr id="10" name="Picture 2" descr="Teacher PNG transparent image download, size: 240x450px">
            <a:extLst>
              <a:ext uri="{FF2B5EF4-FFF2-40B4-BE49-F238E27FC236}">
                <a16:creationId xmlns:a16="http://schemas.microsoft.com/office/drawing/2014/main" id="{F892F3E2-88DC-94D9-0443-BCC9BFFB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66" y="3105492"/>
            <a:ext cx="1419426" cy="21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E23D187-CEA4-3201-A3F8-C5CA504AAD8D}"/>
              </a:ext>
            </a:extLst>
          </p:cNvPr>
          <p:cNvSpPr/>
          <p:nvPr/>
        </p:nvSpPr>
        <p:spPr>
          <a:xfrm>
            <a:off x="1092322" y="1049828"/>
            <a:ext cx="4738027" cy="1792979"/>
          </a:xfrm>
          <a:prstGeom prst="cloudCallout">
            <a:avLst>
              <a:gd name="adj1" fmla="val -43589"/>
              <a:gd name="adj2" fmla="val 789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Now ,what do you think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chemeClr val="bg1"/>
                </a:solidFill>
              </a:rPr>
              <a:t>unit</a:t>
            </a:r>
            <a:r>
              <a:rPr lang="en-US" sz="2000" dirty="0">
                <a:solidFill>
                  <a:schemeClr val="bg1"/>
                </a:solidFill>
              </a:rPr>
              <a:t> will be about?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C8FB68A-2450-A02F-3EF9-301EF7AF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435" y="3160459"/>
            <a:ext cx="1470328" cy="1983041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232BB2F-3242-50D0-0B6C-1B232BB9F87E}"/>
              </a:ext>
            </a:extLst>
          </p:cNvPr>
          <p:cNvSpPr/>
          <p:nvPr/>
        </p:nvSpPr>
        <p:spPr>
          <a:xfrm>
            <a:off x="2978092" y="2978090"/>
            <a:ext cx="4186108" cy="1434519"/>
          </a:xfrm>
          <a:prstGeom prst="cloudCallout">
            <a:avLst>
              <a:gd name="adj1" fmla="val 61752"/>
              <a:gd name="adj2" fmla="val 4198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advertising and consumer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AEA6EA4-6C31-4E6B-9BDD-4CCD7827ABF2}"/>
              </a:ext>
            </a:extLst>
          </p:cNvPr>
          <p:cNvSpPr/>
          <p:nvPr/>
        </p:nvSpPr>
        <p:spPr>
          <a:xfrm>
            <a:off x="1098817" y="507146"/>
            <a:ext cx="6293223" cy="699247"/>
          </a:xfrm>
          <a:prstGeom prst="wedgeRoundRectCallout">
            <a:avLst>
              <a:gd name="adj1" fmla="val 57101"/>
              <a:gd name="adj2" fmla="val -1351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 </a:t>
            </a:r>
            <a:r>
              <a:rPr lang="en-US" sz="2000" b="1" dirty="0"/>
              <a:t>When you want to buy something , do you ever ask yourself</a:t>
            </a:r>
            <a:r>
              <a:rPr lang="en-US" sz="2200" b="1" dirty="0"/>
              <a:t>:</a:t>
            </a:r>
            <a:endParaRPr lang="ar-SA" sz="6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009D820-8146-4F0E-BDA2-080EB052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333" y="1465730"/>
            <a:ext cx="5454703" cy="32983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Picture 2" descr="Teacher PNG transparent image download, size: 240x450px">
            <a:extLst>
              <a:ext uri="{FF2B5EF4-FFF2-40B4-BE49-F238E27FC236}">
                <a16:creationId xmlns:a16="http://schemas.microsoft.com/office/drawing/2014/main" id="{5ECA61D4-8245-2158-4F04-C1ADC097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13" y="102303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PNG transparent image download, size: 240x450px">
            <a:extLst>
              <a:ext uri="{FF2B5EF4-FFF2-40B4-BE49-F238E27FC236}">
                <a16:creationId xmlns:a16="http://schemas.microsoft.com/office/drawing/2014/main" id="{1504E754-5667-6AC8-17DE-616EDABF2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31" y="-59538"/>
            <a:ext cx="1290387" cy="19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5432C950-9664-CB7C-5360-E301BEA0DFCF}"/>
              </a:ext>
            </a:extLst>
          </p:cNvPr>
          <p:cNvSpPr/>
          <p:nvPr/>
        </p:nvSpPr>
        <p:spPr>
          <a:xfrm>
            <a:off x="2557836" y="130524"/>
            <a:ext cx="5243926" cy="1423332"/>
          </a:xfrm>
          <a:prstGeom prst="cloudCallout">
            <a:avLst>
              <a:gd name="adj1" fmla="val -60700"/>
              <a:gd name="adj2" fmla="val -99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 is the purpose of advertisements??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358617-D694-5453-A5C1-E827D828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82" y="2079769"/>
            <a:ext cx="2920237" cy="1822862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ED1537FD-6EA2-85EE-290B-5267203DCB8A}"/>
              </a:ext>
            </a:extLst>
          </p:cNvPr>
          <p:cNvSpPr/>
          <p:nvPr/>
        </p:nvSpPr>
        <p:spPr>
          <a:xfrm>
            <a:off x="3540154" y="2189527"/>
            <a:ext cx="3473043" cy="1224793"/>
          </a:xfrm>
          <a:prstGeom prst="cloudCallout">
            <a:avLst>
              <a:gd name="adj1" fmla="val 35717"/>
              <a:gd name="adj2" fmla="val 6596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 make </a:t>
            </a:r>
          </a:p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people buy things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289790E-A620-341B-68CE-90D02C073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382" y="3160459"/>
            <a:ext cx="1602297" cy="1983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Black Friday Newsletter by Slidesgo">
  <a:themeElements>
    <a:clrScheme name="Simple Light">
      <a:dk1>
        <a:srgbClr val="000000"/>
      </a:dk1>
      <a:lt1>
        <a:srgbClr val="FFFFFF"/>
      </a:lt1>
      <a:dk2>
        <a:srgbClr val="979797"/>
      </a:dk2>
      <a:lt2>
        <a:srgbClr val="D4D4D4"/>
      </a:lt2>
      <a:accent1>
        <a:srgbClr val="FD2424"/>
      </a:accent1>
      <a:accent2>
        <a:srgbClr val="000000"/>
      </a:accent2>
      <a:accent3>
        <a:srgbClr val="979797"/>
      </a:accent3>
      <a:accent4>
        <a:srgbClr val="D4D4D4"/>
      </a:accent4>
      <a:accent5>
        <a:srgbClr val="FD2424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460</Words>
  <Application>Microsoft Office PowerPoint</Application>
  <PresentationFormat>عرض على الشاشة (16:9)</PresentationFormat>
  <Paragraphs>106</Paragraphs>
  <Slides>26</Slides>
  <Notes>26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3" baseType="lpstr">
      <vt:lpstr>Titillium Web Black</vt:lpstr>
      <vt:lpstr>Open Sans</vt:lpstr>
      <vt:lpstr>Gabriola</vt:lpstr>
      <vt:lpstr>Titillium Web</vt:lpstr>
      <vt:lpstr>Calibri</vt:lpstr>
      <vt:lpstr>Arial</vt:lpstr>
      <vt:lpstr>Black Friday Newsletter by Slidesgo</vt:lpstr>
      <vt:lpstr>Unit 5  Do You Really Need It?  Listen &amp; Discuss</vt:lpstr>
      <vt:lpstr>Lesson Objectives</vt:lpstr>
      <vt:lpstr>Warm Up</vt:lpstr>
      <vt:lpstr>Open  your student’s book p. ( 68 )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Before Reading</vt:lpstr>
      <vt:lpstr>عرض تقديمي في PowerPoint</vt:lpstr>
      <vt:lpstr>Listen and Disuss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After Reading</vt:lpstr>
      <vt:lpstr>Quick Check</vt:lpstr>
      <vt:lpstr>عرض تقديمي في PowerPoint</vt:lpstr>
      <vt:lpstr>عرض تقديمي في PowerPoint</vt:lpstr>
      <vt:lpstr>Let’s Practice</vt:lpstr>
      <vt:lpstr>From The Holy Quraan</vt:lpstr>
      <vt:lpstr>on work book 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Friday Newsletter</dc:title>
  <dc:creator>ام الوليد</dc:creator>
  <cp:lastModifiedBy>انتصار بنت العبيدالله</cp:lastModifiedBy>
  <cp:revision>69</cp:revision>
  <dcterms:modified xsi:type="dcterms:W3CDTF">2023-11-25T23:58:20Z</dcterms:modified>
</cp:coreProperties>
</file>